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7"/>
  </p:notesMasterIdLst>
  <p:sldIdLst>
    <p:sldId id="258" r:id="rId2"/>
    <p:sldId id="278" r:id="rId3"/>
    <p:sldId id="259" r:id="rId4"/>
    <p:sldId id="263" r:id="rId5"/>
    <p:sldId id="262" r:id="rId6"/>
    <p:sldId id="279" r:id="rId7"/>
    <p:sldId id="269" r:id="rId8"/>
    <p:sldId id="280" r:id="rId9"/>
    <p:sldId id="287" r:id="rId10"/>
    <p:sldId id="288" r:id="rId11"/>
    <p:sldId id="270" r:id="rId12"/>
    <p:sldId id="281" r:id="rId13"/>
    <p:sldId id="271" r:id="rId14"/>
    <p:sldId id="282" r:id="rId15"/>
    <p:sldId id="272" r:id="rId16"/>
    <p:sldId id="283" r:id="rId17"/>
    <p:sldId id="273" r:id="rId18"/>
    <p:sldId id="284" r:id="rId19"/>
    <p:sldId id="274" r:id="rId20"/>
    <p:sldId id="275" r:id="rId21"/>
    <p:sldId id="285" r:id="rId22"/>
    <p:sldId id="276" r:id="rId23"/>
    <p:sldId id="286" r:id="rId24"/>
    <p:sldId id="277" r:id="rId25"/>
    <p:sldId id="264" r:id="rId26"/>
  </p:sldIdLst>
  <p:sldSz cx="12192000" cy="6858000"/>
  <p:notesSz cx="6858000" cy="9144000"/>
  <p:embeddedFontLst>
    <p:embeddedFont>
      <p:font typeface="Agency FB" panose="020B0503020202020204" pitchFamily="34" charset="0"/>
      <p:regular r:id="rId28"/>
      <p:bold r:id="rId29"/>
    </p:embeddedFont>
    <p:embeddedFont>
      <p:font typeface="Amasis MT Pro Medium" panose="02040604050005020304" pitchFamily="18" charset="0"/>
      <p:regular r:id="rId30"/>
      <p:italic r:id="rId31"/>
    </p:embeddedFont>
    <p:embeddedFont>
      <p:font typeface="Amellinda Weddings" panose="020B0604020202020204" charset="0"/>
      <p:regular r:id="rId32"/>
    </p:embeddedFont>
    <p:embeddedFont>
      <p:font typeface="Calibri" panose="020F0502020204030204" pitchFamily="34" charset="0"/>
      <p:regular r:id="rId33"/>
      <p:bold r:id="rId34"/>
      <p:italic r:id="rId35"/>
      <p:boldItalic r:id="rId36"/>
    </p:embeddedFont>
    <p:embeddedFont>
      <p:font typeface="Calibri Light" panose="020F0302020204030204" pitchFamily="34" charset="0"/>
      <p:regular r:id="rId37"/>
      <p:italic r:id="rId38"/>
    </p:embeddedFont>
    <p:embeddedFont>
      <p:font typeface="Little Cupcakes" panose="020B0604020202020204" charset="0"/>
      <p:regular r:id="rId39"/>
    </p:embeddedFont>
    <p:embeddedFont>
      <p:font typeface="New Year - Free Version" panose="020B0604020202020204" charset="0"/>
      <p:regular r:id="rId40"/>
    </p:embeddedFont>
    <p:embeddedFont>
      <p:font typeface="Piglets" panose="020B0604020202020204" charset="0"/>
      <p:regular r:id="rId41"/>
    </p:embeddedFont>
    <p:embeddedFont>
      <p:font typeface="Sweet Summer" panose="020B0604020202020204" charset="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241B"/>
    <a:srgbClr val="DDBEA9"/>
    <a:srgbClr val="FCF8DE"/>
    <a:srgbClr val="F3F2F1"/>
    <a:srgbClr val="ED7D31"/>
    <a:srgbClr val="BD7E5B"/>
    <a:srgbClr val="363D1F"/>
    <a:srgbClr val="A5A58D"/>
    <a:srgbClr val="6B705C"/>
    <a:srgbClr val="606C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53" d="100"/>
          <a:sy n="53" d="100"/>
        </p:scale>
        <p:origin x="1416" y="42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ara Anggraini Prasetyo" userId="429542ff462e4103" providerId="LiveId" clId="{0AD2F93D-0278-411C-89D2-13FAC388F03A}"/>
    <pc:docChg chg="undo custSel addSld delSld modSld">
      <pc:chgData name="Tiara Anggraini Prasetyo" userId="429542ff462e4103" providerId="LiveId" clId="{0AD2F93D-0278-411C-89D2-13FAC388F03A}" dt="2021-08-13T00:50:40.973" v="2781" actId="1037"/>
      <pc:docMkLst>
        <pc:docMk/>
      </pc:docMkLst>
      <pc:sldChg chg="addSp delSp modSp del mod">
        <pc:chgData name="Tiara Anggraini Prasetyo" userId="429542ff462e4103" providerId="LiveId" clId="{0AD2F93D-0278-411C-89D2-13FAC388F03A}" dt="2021-08-12T14:59:52.637" v="1567" actId="47"/>
        <pc:sldMkLst>
          <pc:docMk/>
          <pc:sldMk cId="1413601207" sldId="256"/>
        </pc:sldMkLst>
        <pc:spChg chg="mod">
          <ac:chgData name="Tiara Anggraini Prasetyo" userId="429542ff462e4103" providerId="LiveId" clId="{0AD2F93D-0278-411C-89D2-13FAC388F03A}" dt="2021-08-12T14:19:41.442" v="946" actId="207"/>
          <ac:spMkLst>
            <pc:docMk/>
            <pc:sldMk cId="1413601207" sldId="256"/>
            <ac:spMk id="52" creationId="{5460DF1E-4FD2-4312-9BA2-3D9BD9F044B0}"/>
          </ac:spMkLst>
        </pc:spChg>
        <pc:spChg chg="del">
          <ac:chgData name="Tiara Anggraini Prasetyo" userId="429542ff462e4103" providerId="LiveId" clId="{0AD2F93D-0278-411C-89D2-13FAC388F03A}" dt="2021-08-12T13:03:44.341" v="5" actId="478"/>
          <ac:spMkLst>
            <pc:docMk/>
            <pc:sldMk cId="1413601207" sldId="256"/>
            <ac:spMk id="53" creationId="{D2400C02-2C5C-47EA-8863-513F6D6E0364}"/>
          </ac:spMkLst>
        </pc:spChg>
        <pc:spChg chg="mod">
          <ac:chgData name="Tiara Anggraini Prasetyo" userId="429542ff462e4103" providerId="LiveId" clId="{0AD2F93D-0278-411C-89D2-13FAC388F03A}" dt="2021-08-12T14:19:44.179" v="947" actId="207"/>
          <ac:spMkLst>
            <pc:docMk/>
            <pc:sldMk cId="1413601207" sldId="256"/>
            <ac:spMk id="54" creationId="{9A78EF9A-A60D-4CA1-9F9F-5AEA4E64C31A}"/>
          </ac:spMkLst>
        </pc:spChg>
        <pc:spChg chg="mod">
          <ac:chgData name="Tiara Anggraini Prasetyo" userId="429542ff462e4103" providerId="LiveId" clId="{0AD2F93D-0278-411C-89D2-13FAC388F03A}" dt="2021-08-12T14:19:47.294" v="948" actId="207"/>
          <ac:spMkLst>
            <pc:docMk/>
            <pc:sldMk cId="1413601207" sldId="256"/>
            <ac:spMk id="55" creationId="{CD414B93-BD14-4824-BFE3-E4409AF5111D}"/>
          </ac:spMkLst>
        </pc:spChg>
        <pc:spChg chg="mod">
          <ac:chgData name="Tiara Anggraini Prasetyo" userId="429542ff462e4103" providerId="LiveId" clId="{0AD2F93D-0278-411C-89D2-13FAC388F03A}" dt="2021-08-12T14:19:50.181" v="949" actId="207"/>
          <ac:spMkLst>
            <pc:docMk/>
            <pc:sldMk cId="1413601207" sldId="256"/>
            <ac:spMk id="56" creationId="{6F018347-1B3A-476B-973E-3B718CD84C50}"/>
          </ac:spMkLst>
        </pc:spChg>
        <pc:spChg chg="mod">
          <ac:chgData name="Tiara Anggraini Prasetyo" userId="429542ff462e4103" providerId="LiveId" clId="{0AD2F93D-0278-411C-89D2-13FAC388F03A}" dt="2021-08-12T14:20:07.441" v="953" actId="207"/>
          <ac:spMkLst>
            <pc:docMk/>
            <pc:sldMk cId="1413601207" sldId="256"/>
            <ac:spMk id="57" creationId="{2E4C767E-D51B-4112-87BF-6557736D9186}"/>
          </ac:spMkLst>
        </pc:spChg>
        <pc:spChg chg="mod">
          <ac:chgData name="Tiara Anggraini Prasetyo" userId="429542ff462e4103" providerId="LiveId" clId="{0AD2F93D-0278-411C-89D2-13FAC388F03A}" dt="2021-08-12T14:19:58.536" v="951" actId="207"/>
          <ac:spMkLst>
            <pc:docMk/>
            <pc:sldMk cId="1413601207" sldId="256"/>
            <ac:spMk id="58" creationId="{C4E20AE8-76B7-4047-8AE7-384858C3FAE5}"/>
          </ac:spMkLst>
        </pc:spChg>
        <pc:spChg chg="mod">
          <ac:chgData name="Tiara Anggraini Prasetyo" userId="429542ff462e4103" providerId="LiveId" clId="{0AD2F93D-0278-411C-89D2-13FAC388F03A}" dt="2021-08-12T14:19:54.129" v="950" actId="207"/>
          <ac:spMkLst>
            <pc:docMk/>
            <pc:sldMk cId="1413601207" sldId="256"/>
            <ac:spMk id="59" creationId="{09303888-7304-4F95-ABD4-82DD843C124B}"/>
          </ac:spMkLst>
        </pc:spChg>
        <pc:spChg chg="add del mod ord">
          <ac:chgData name="Tiara Anggraini Prasetyo" userId="429542ff462e4103" providerId="LiveId" clId="{0AD2F93D-0278-411C-89D2-13FAC388F03A}" dt="2021-08-12T13:03:42.340" v="4" actId="478"/>
          <ac:spMkLst>
            <pc:docMk/>
            <pc:sldMk cId="1413601207" sldId="256"/>
            <ac:spMk id="60" creationId="{F0CF77CB-C7E5-480E-B59F-D817E558629F}"/>
          </ac:spMkLst>
        </pc:spChg>
        <pc:picChg chg="del mod">
          <ac:chgData name="Tiara Anggraini Prasetyo" userId="429542ff462e4103" providerId="LiveId" clId="{0AD2F93D-0278-411C-89D2-13FAC388F03A}" dt="2021-08-12T13:04:43.800" v="7" actId="478"/>
          <ac:picMkLst>
            <pc:docMk/>
            <pc:sldMk cId="1413601207" sldId="256"/>
            <ac:picMk id="1026" creationId="{902BC5F9-6D15-4602-8212-4329D6A0BA85}"/>
          </ac:picMkLst>
        </pc:picChg>
        <pc:picChg chg="add mod">
          <ac:chgData name="Tiara Anggraini Prasetyo" userId="429542ff462e4103" providerId="LiveId" clId="{0AD2F93D-0278-411C-89D2-13FAC388F03A}" dt="2021-08-12T13:13:05.747" v="9" actId="1076"/>
          <ac:picMkLst>
            <pc:docMk/>
            <pc:sldMk cId="1413601207" sldId="256"/>
            <ac:picMk id="1028" creationId="{C66F703F-9ECE-473A-A6B3-295801CB8AEF}"/>
          </ac:picMkLst>
        </pc:picChg>
      </pc:sldChg>
      <pc:sldChg chg="addSp delSp modSp add del mod">
        <pc:chgData name="Tiara Anggraini Prasetyo" userId="429542ff462e4103" providerId="LiveId" clId="{0AD2F93D-0278-411C-89D2-13FAC388F03A}" dt="2021-08-12T14:47:14.410" v="1427" actId="47"/>
        <pc:sldMkLst>
          <pc:docMk/>
          <pc:sldMk cId="846138655" sldId="257"/>
        </pc:sldMkLst>
        <pc:spChg chg="add mod">
          <ac:chgData name="Tiara Anggraini Prasetyo" userId="429542ff462e4103" providerId="LiveId" clId="{0AD2F93D-0278-411C-89D2-13FAC388F03A}" dt="2021-08-12T13:39:41.671" v="188" actId="164"/>
          <ac:spMkLst>
            <pc:docMk/>
            <pc:sldMk cId="846138655" sldId="257"/>
            <ac:spMk id="3" creationId="{07D44719-113C-44CD-8BAD-5DD9E248ABB5}"/>
          </ac:spMkLst>
        </pc:spChg>
        <pc:spChg chg="del">
          <ac:chgData name="Tiara Anggraini Prasetyo" userId="429542ff462e4103" providerId="LiveId" clId="{0AD2F93D-0278-411C-89D2-13FAC388F03A}" dt="2021-08-12T13:21:46.342" v="12" actId="478"/>
          <ac:spMkLst>
            <pc:docMk/>
            <pc:sldMk cId="846138655" sldId="257"/>
            <ac:spMk id="52" creationId="{5460DF1E-4FD2-4312-9BA2-3D9BD9F044B0}"/>
          </ac:spMkLst>
        </pc:spChg>
        <pc:spChg chg="del">
          <ac:chgData name="Tiara Anggraini Prasetyo" userId="429542ff462e4103" providerId="LiveId" clId="{0AD2F93D-0278-411C-89D2-13FAC388F03A}" dt="2021-08-12T13:21:46.342" v="12" actId="478"/>
          <ac:spMkLst>
            <pc:docMk/>
            <pc:sldMk cId="846138655" sldId="257"/>
            <ac:spMk id="54" creationId="{9A78EF9A-A60D-4CA1-9F9F-5AEA4E64C31A}"/>
          </ac:spMkLst>
        </pc:spChg>
        <pc:spChg chg="del">
          <ac:chgData name="Tiara Anggraini Prasetyo" userId="429542ff462e4103" providerId="LiveId" clId="{0AD2F93D-0278-411C-89D2-13FAC388F03A}" dt="2021-08-12T13:21:46.342" v="12" actId="478"/>
          <ac:spMkLst>
            <pc:docMk/>
            <pc:sldMk cId="846138655" sldId="257"/>
            <ac:spMk id="55" creationId="{CD414B93-BD14-4824-BFE3-E4409AF5111D}"/>
          </ac:spMkLst>
        </pc:spChg>
        <pc:spChg chg="del">
          <ac:chgData name="Tiara Anggraini Prasetyo" userId="429542ff462e4103" providerId="LiveId" clId="{0AD2F93D-0278-411C-89D2-13FAC388F03A}" dt="2021-08-12T13:21:46.342" v="12" actId="478"/>
          <ac:spMkLst>
            <pc:docMk/>
            <pc:sldMk cId="846138655" sldId="257"/>
            <ac:spMk id="56" creationId="{6F018347-1B3A-476B-973E-3B718CD84C50}"/>
          </ac:spMkLst>
        </pc:spChg>
        <pc:spChg chg="del">
          <ac:chgData name="Tiara Anggraini Prasetyo" userId="429542ff462e4103" providerId="LiveId" clId="{0AD2F93D-0278-411C-89D2-13FAC388F03A}" dt="2021-08-12T13:21:46.342" v="12" actId="478"/>
          <ac:spMkLst>
            <pc:docMk/>
            <pc:sldMk cId="846138655" sldId="257"/>
            <ac:spMk id="57" creationId="{2E4C767E-D51B-4112-87BF-6557736D9186}"/>
          </ac:spMkLst>
        </pc:spChg>
        <pc:spChg chg="del">
          <ac:chgData name="Tiara Anggraini Prasetyo" userId="429542ff462e4103" providerId="LiveId" clId="{0AD2F93D-0278-411C-89D2-13FAC388F03A}" dt="2021-08-12T13:21:46.342" v="12" actId="478"/>
          <ac:spMkLst>
            <pc:docMk/>
            <pc:sldMk cId="846138655" sldId="257"/>
            <ac:spMk id="58" creationId="{C4E20AE8-76B7-4047-8AE7-384858C3FAE5}"/>
          </ac:spMkLst>
        </pc:spChg>
        <pc:spChg chg="del">
          <ac:chgData name="Tiara Anggraini Prasetyo" userId="429542ff462e4103" providerId="LiveId" clId="{0AD2F93D-0278-411C-89D2-13FAC388F03A}" dt="2021-08-12T13:21:46.342" v="12" actId="478"/>
          <ac:spMkLst>
            <pc:docMk/>
            <pc:sldMk cId="846138655" sldId="257"/>
            <ac:spMk id="59" creationId="{09303888-7304-4F95-ABD4-82DD843C124B}"/>
          </ac:spMkLst>
        </pc:spChg>
        <pc:spChg chg="add mod topLvl">
          <ac:chgData name="Tiara Anggraini Prasetyo" userId="429542ff462e4103" providerId="LiveId" clId="{0AD2F93D-0278-411C-89D2-13FAC388F03A}" dt="2021-08-12T14:13:41.854" v="740" actId="207"/>
          <ac:spMkLst>
            <pc:docMk/>
            <pc:sldMk cId="846138655" sldId="257"/>
            <ac:spMk id="60" creationId="{ED15A32C-284F-43E0-A1EB-DEA03D512254}"/>
          </ac:spMkLst>
        </pc:spChg>
        <pc:spChg chg="del mod ord topLvl">
          <ac:chgData name="Tiara Anggraini Prasetyo" userId="429542ff462e4103" providerId="LiveId" clId="{0AD2F93D-0278-411C-89D2-13FAC388F03A}" dt="2021-08-12T14:31:34.244" v="1088" actId="478"/>
          <ac:spMkLst>
            <pc:docMk/>
            <pc:sldMk cId="846138655" sldId="257"/>
            <ac:spMk id="62" creationId="{487529B1-A23C-438E-8EA9-42124EE62606}"/>
          </ac:spMkLst>
        </pc:spChg>
        <pc:spChg chg="mod">
          <ac:chgData name="Tiara Anggraini Prasetyo" userId="429542ff462e4103" providerId="LiveId" clId="{0AD2F93D-0278-411C-89D2-13FAC388F03A}" dt="2021-08-12T14:24:04.270" v="973" actId="165"/>
          <ac:spMkLst>
            <pc:docMk/>
            <pc:sldMk cId="846138655" sldId="257"/>
            <ac:spMk id="64" creationId="{878A174B-3A8F-49FE-84BA-8684AF6115FB}"/>
          </ac:spMkLst>
        </pc:spChg>
        <pc:spChg chg="add del mod">
          <ac:chgData name="Tiara Anggraini Prasetyo" userId="429542ff462e4103" providerId="LiveId" clId="{0AD2F93D-0278-411C-89D2-13FAC388F03A}" dt="2021-08-12T14:24:13.015" v="975" actId="478"/>
          <ac:spMkLst>
            <pc:docMk/>
            <pc:sldMk cId="846138655" sldId="257"/>
            <ac:spMk id="65" creationId="{62A7CF37-94DF-4B12-BCDC-6808D687BA4D}"/>
          </ac:spMkLst>
        </pc:spChg>
        <pc:spChg chg="mod">
          <ac:chgData name="Tiara Anggraini Prasetyo" userId="429542ff462e4103" providerId="LiveId" clId="{0AD2F93D-0278-411C-89D2-13FAC388F03A}" dt="2021-08-12T14:24:04.270" v="973" actId="165"/>
          <ac:spMkLst>
            <pc:docMk/>
            <pc:sldMk cId="846138655" sldId="257"/>
            <ac:spMk id="66" creationId="{0D387177-423B-4E9C-B35B-94FE1F84E109}"/>
          </ac:spMkLst>
        </pc:spChg>
        <pc:spChg chg="mod">
          <ac:chgData name="Tiara Anggraini Prasetyo" userId="429542ff462e4103" providerId="LiveId" clId="{0AD2F93D-0278-411C-89D2-13FAC388F03A}" dt="2021-08-12T14:24:04.270" v="973" actId="165"/>
          <ac:spMkLst>
            <pc:docMk/>
            <pc:sldMk cId="846138655" sldId="257"/>
            <ac:spMk id="67" creationId="{3B96F5BC-8A42-4746-9EB9-9F8FA38CE8CB}"/>
          </ac:spMkLst>
        </pc:spChg>
        <pc:spChg chg="mod">
          <ac:chgData name="Tiara Anggraini Prasetyo" userId="429542ff462e4103" providerId="LiveId" clId="{0AD2F93D-0278-411C-89D2-13FAC388F03A}" dt="2021-08-12T14:24:04.270" v="973" actId="165"/>
          <ac:spMkLst>
            <pc:docMk/>
            <pc:sldMk cId="846138655" sldId="257"/>
            <ac:spMk id="68" creationId="{18312D44-C6DA-4CED-9675-F783AF994257}"/>
          </ac:spMkLst>
        </pc:spChg>
        <pc:spChg chg="mod topLvl">
          <ac:chgData name="Tiara Anggraini Prasetyo" userId="429542ff462e4103" providerId="LiveId" clId="{0AD2F93D-0278-411C-89D2-13FAC388F03A}" dt="2021-08-12T14:27:21.726" v="1038" actId="1076"/>
          <ac:spMkLst>
            <pc:docMk/>
            <pc:sldMk cId="846138655" sldId="257"/>
            <ac:spMk id="70" creationId="{7C61A4A8-C010-45EA-B7AE-A8155C956FE0}"/>
          </ac:spMkLst>
        </pc:spChg>
        <pc:spChg chg="del mod topLvl">
          <ac:chgData name="Tiara Anggraini Prasetyo" userId="429542ff462e4103" providerId="LiveId" clId="{0AD2F93D-0278-411C-89D2-13FAC388F03A}" dt="2021-08-12T14:25:25.251" v="1015" actId="478"/>
          <ac:spMkLst>
            <pc:docMk/>
            <pc:sldMk cId="846138655" sldId="257"/>
            <ac:spMk id="71" creationId="{DC1F06C9-5F2B-4F0B-BD66-02126F268C5F}"/>
          </ac:spMkLst>
        </pc:spChg>
        <pc:spChg chg="mod topLvl">
          <ac:chgData name="Tiara Anggraini Prasetyo" userId="429542ff462e4103" providerId="LiveId" clId="{0AD2F93D-0278-411C-89D2-13FAC388F03A}" dt="2021-08-12T14:27:32.905" v="1041" actId="1076"/>
          <ac:spMkLst>
            <pc:docMk/>
            <pc:sldMk cId="846138655" sldId="257"/>
            <ac:spMk id="73" creationId="{9FF3A60E-9545-42D6-9D65-7E89E45905D9}"/>
          </ac:spMkLst>
        </pc:spChg>
        <pc:spChg chg="del mod topLvl">
          <ac:chgData name="Tiara Anggraini Prasetyo" userId="429542ff462e4103" providerId="LiveId" clId="{0AD2F93D-0278-411C-89D2-13FAC388F03A}" dt="2021-08-12T14:25:27.815" v="1016" actId="478"/>
          <ac:spMkLst>
            <pc:docMk/>
            <pc:sldMk cId="846138655" sldId="257"/>
            <ac:spMk id="74" creationId="{1A3891A6-E0BD-45AC-A2C6-C2A8C3098D9D}"/>
          </ac:spMkLst>
        </pc:spChg>
        <pc:spChg chg="mod topLvl">
          <ac:chgData name="Tiara Anggraini Prasetyo" userId="429542ff462e4103" providerId="LiveId" clId="{0AD2F93D-0278-411C-89D2-13FAC388F03A}" dt="2021-08-12T14:27:38.399" v="1042" actId="1076"/>
          <ac:spMkLst>
            <pc:docMk/>
            <pc:sldMk cId="846138655" sldId="257"/>
            <ac:spMk id="76" creationId="{C3CED96F-B195-44A6-BCD3-10C15A77A870}"/>
          </ac:spMkLst>
        </pc:spChg>
        <pc:spChg chg="del mod topLvl">
          <ac:chgData name="Tiara Anggraini Prasetyo" userId="429542ff462e4103" providerId="LiveId" clId="{0AD2F93D-0278-411C-89D2-13FAC388F03A}" dt="2021-08-12T14:25:32.865" v="1017" actId="478"/>
          <ac:spMkLst>
            <pc:docMk/>
            <pc:sldMk cId="846138655" sldId="257"/>
            <ac:spMk id="77" creationId="{A06304D0-A7E6-4DF9-871C-67B18178F0A9}"/>
          </ac:spMkLst>
        </pc:spChg>
        <pc:spChg chg="mod topLvl">
          <ac:chgData name="Tiara Anggraini Prasetyo" userId="429542ff462e4103" providerId="LiveId" clId="{0AD2F93D-0278-411C-89D2-13FAC388F03A}" dt="2021-08-12T14:27:38.399" v="1042" actId="1076"/>
          <ac:spMkLst>
            <pc:docMk/>
            <pc:sldMk cId="846138655" sldId="257"/>
            <ac:spMk id="79" creationId="{19E02DE0-9518-40FE-88DA-AC6E4E4FC9B6}"/>
          </ac:spMkLst>
        </pc:spChg>
        <pc:spChg chg="del mod topLvl">
          <ac:chgData name="Tiara Anggraini Prasetyo" userId="429542ff462e4103" providerId="LiveId" clId="{0AD2F93D-0278-411C-89D2-13FAC388F03A}" dt="2021-08-12T14:25:35.604" v="1018" actId="478"/>
          <ac:spMkLst>
            <pc:docMk/>
            <pc:sldMk cId="846138655" sldId="257"/>
            <ac:spMk id="80" creationId="{24EFCAB3-B524-43A2-9EE0-7436FF31EBFF}"/>
          </ac:spMkLst>
        </pc:spChg>
        <pc:spChg chg="mod topLvl">
          <ac:chgData name="Tiara Anggraini Prasetyo" userId="429542ff462e4103" providerId="LiveId" clId="{0AD2F93D-0278-411C-89D2-13FAC388F03A}" dt="2021-08-12T14:27:21.726" v="1038" actId="1076"/>
          <ac:spMkLst>
            <pc:docMk/>
            <pc:sldMk cId="846138655" sldId="257"/>
            <ac:spMk id="82" creationId="{6C5E5A58-01A6-4B87-8F15-8E15E2A75FF1}"/>
          </ac:spMkLst>
        </pc:spChg>
        <pc:spChg chg="del mod topLvl">
          <ac:chgData name="Tiara Anggraini Prasetyo" userId="429542ff462e4103" providerId="LiveId" clId="{0AD2F93D-0278-411C-89D2-13FAC388F03A}" dt="2021-08-12T14:25:37.790" v="1019" actId="478"/>
          <ac:spMkLst>
            <pc:docMk/>
            <pc:sldMk cId="846138655" sldId="257"/>
            <ac:spMk id="83" creationId="{B96EE1C6-7592-41C7-80D4-A886216906E9}"/>
          </ac:spMkLst>
        </pc:spChg>
        <pc:spChg chg="mod topLvl">
          <ac:chgData name="Tiara Anggraini Prasetyo" userId="429542ff462e4103" providerId="LiveId" clId="{0AD2F93D-0278-411C-89D2-13FAC388F03A}" dt="2021-08-12T14:27:21.726" v="1038" actId="1076"/>
          <ac:spMkLst>
            <pc:docMk/>
            <pc:sldMk cId="846138655" sldId="257"/>
            <ac:spMk id="85" creationId="{73FA3EBF-2E34-4C1A-BD32-CBEEB81CB71D}"/>
          </ac:spMkLst>
        </pc:spChg>
        <pc:spChg chg="del mod topLvl">
          <ac:chgData name="Tiara Anggraini Prasetyo" userId="429542ff462e4103" providerId="LiveId" clId="{0AD2F93D-0278-411C-89D2-13FAC388F03A}" dt="2021-08-12T14:25:41.470" v="1020" actId="478"/>
          <ac:spMkLst>
            <pc:docMk/>
            <pc:sldMk cId="846138655" sldId="257"/>
            <ac:spMk id="86" creationId="{1F2BFE16-E9C3-4F63-A821-DC3FB5629D0C}"/>
          </ac:spMkLst>
        </pc:spChg>
        <pc:spChg chg="del mod topLvl">
          <ac:chgData name="Tiara Anggraini Prasetyo" userId="429542ff462e4103" providerId="LiveId" clId="{0AD2F93D-0278-411C-89D2-13FAC388F03A}" dt="2021-08-12T13:43:16.392" v="269"/>
          <ac:spMkLst>
            <pc:docMk/>
            <pc:sldMk cId="846138655" sldId="257"/>
            <ac:spMk id="88" creationId="{D2294657-483C-4632-87B9-79671DEEE0A4}"/>
          </ac:spMkLst>
        </pc:spChg>
        <pc:spChg chg="mod">
          <ac:chgData name="Tiara Anggraini Prasetyo" userId="429542ff462e4103" providerId="LiveId" clId="{0AD2F93D-0278-411C-89D2-13FAC388F03A}" dt="2021-08-12T13:42:52.225" v="266" actId="165"/>
          <ac:spMkLst>
            <pc:docMk/>
            <pc:sldMk cId="846138655" sldId="257"/>
            <ac:spMk id="90" creationId="{CA719A15-E846-4E5C-BCD4-B9950178183B}"/>
          </ac:spMkLst>
        </pc:spChg>
        <pc:spChg chg="mod">
          <ac:chgData name="Tiara Anggraini Prasetyo" userId="429542ff462e4103" providerId="LiveId" clId="{0AD2F93D-0278-411C-89D2-13FAC388F03A}" dt="2021-08-12T13:42:52.225" v="266" actId="165"/>
          <ac:spMkLst>
            <pc:docMk/>
            <pc:sldMk cId="846138655" sldId="257"/>
            <ac:spMk id="91" creationId="{3A776FCC-C429-4CC8-8AB2-FD44099A1957}"/>
          </ac:spMkLst>
        </pc:spChg>
        <pc:spChg chg="mod">
          <ac:chgData name="Tiara Anggraini Prasetyo" userId="429542ff462e4103" providerId="LiveId" clId="{0AD2F93D-0278-411C-89D2-13FAC388F03A}" dt="2021-08-12T13:42:52.225" v="266" actId="165"/>
          <ac:spMkLst>
            <pc:docMk/>
            <pc:sldMk cId="846138655" sldId="257"/>
            <ac:spMk id="92" creationId="{0B929E36-9C01-4F8F-B20F-509BB675EA18}"/>
          </ac:spMkLst>
        </pc:spChg>
        <pc:spChg chg="mod">
          <ac:chgData name="Tiara Anggraini Prasetyo" userId="429542ff462e4103" providerId="LiveId" clId="{0AD2F93D-0278-411C-89D2-13FAC388F03A}" dt="2021-08-12T13:42:52.225" v="266" actId="165"/>
          <ac:spMkLst>
            <pc:docMk/>
            <pc:sldMk cId="846138655" sldId="257"/>
            <ac:spMk id="93" creationId="{3E83462F-3311-486C-83D2-B97FF43C1F92}"/>
          </ac:spMkLst>
        </pc:spChg>
        <pc:spChg chg="mod">
          <ac:chgData name="Tiara Anggraini Prasetyo" userId="429542ff462e4103" providerId="LiveId" clId="{0AD2F93D-0278-411C-89D2-13FAC388F03A}" dt="2021-08-12T13:42:52.225" v="266" actId="165"/>
          <ac:spMkLst>
            <pc:docMk/>
            <pc:sldMk cId="846138655" sldId="257"/>
            <ac:spMk id="94" creationId="{4514351F-9BA2-4686-AE93-B42AC9825265}"/>
          </ac:spMkLst>
        </pc:spChg>
        <pc:spChg chg="mod">
          <ac:chgData name="Tiara Anggraini Prasetyo" userId="429542ff462e4103" providerId="LiveId" clId="{0AD2F93D-0278-411C-89D2-13FAC388F03A}" dt="2021-08-12T13:42:52.225" v="266" actId="165"/>
          <ac:spMkLst>
            <pc:docMk/>
            <pc:sldMk cId="846138655" sldId="257"/>
            <ac:spMk id="95" creationId="{BC00D8DC-63E5-4466-87AE-27343FC8F1FF}"/>
          </ac:spMkLst>
        </pc:spChg>
        <pc:spChg chg="mod">
          <ac:chgData name="Tiara Anggraini Prasetyo" userId="429542ff462e4103" providerId="LiveId" clId="{0AD2F93D-0278-411C-89D2-13FAC388F03A}" dt="2021-08-12T13:42:52.225" v="266" actId="165"/>
          <ac:spMkLst>
            <pc:docMk/>
            <pc:sldMk cId="846138655" sldId="257"/>
            <ac:spMk id="96" creationId="{E88E41BF-799A-4AF4-9889-F18578018A9E}"/>
          </ac:spMkLst>
        </pc:spChg>
        <pc:spChg chg="mod">
          <ac:chgData name="Tiara Anggraini Prasetyo" userId="429542ff462e4103" providerId="LiveId" clId="{0AD2F93D-0278-411C-89D2-13FAC388F03A}" dt="2021-08-12T13:42:52.225" v="266" actId="165"/>
          <ac:spMkLst>
            <pc:docMk/>
            <pc:sldMk cId="846138655" sldId="257"/>
            <ac:spMk id="97" creationId="{E89A6896-2EF6-4468-856A-DB118AE4BC2D}"/>
          </ac:spMkLst>
        </pc:spChg>
        <pc:spChg chg="del mod">
          <ac:chgData name="Tiara Anggraini Prasetyo" userId="429542ff462e4103" providerId="LiveId" clId="{0AD2F93D-0278-411C-89D2-13FAC388F03A}" dt="2021-08-12T13:35:48.458" v="151" actId="478"/>
          <ac:spMkLst>
            <pc:docMk/>
            <pc:sldMk cId="846138655" sldId="257"/>
            <ac:spMk id="98" creationId="{BDC0B79B-A034-477A-846E-C0EF886147C9}"/>
          </ac:spMkLst>
        </pc:spChg>
        <pc:spChg chg="del mod">
          <ac:chgData name="Tiara Anggraini Prasetyo" userId="429542ff462e4103" providerId="LiveId" clId="{0AD2F93D-0278-411C-89D2-13FAC388F03A}" dt="2021-08-12T13:37:57.605" v="173" actId="478"/>
          <ac:spMkLst>
            <pc:docMk/>
            <pc:sldMk cId="846138655" sldId="257"/>
            <ac:spMk id="99" creationId="{7AA8F070-8600-41CF-B8C0-532521A007AC}"/>
          </ac:spMkLst>
        </pc:spChg>
        <pc:spChg chg="del mod">
          <ac:chgData name="Tiara Anggraini Prasetyo" userId="429542ff462e4103" providerId="LiveId" clId="{0AD2F93D-0278-411C-89D2-13FAC388F03A}" dt="2021-08-12T13:37:57.605" v="173" actId="478"/>
          <ac:spMkLst>
            <pc:docMk/>
            <pc:sldMk cId="846138655" sldId="257"/>
            <ac:spMk id="100" creationId="{55AE509A-0F5E-4DD0-987A-F31D5CAA9E21}"/>
          </ac:spMkLst>
        </pc:spChg>
        <pc:spChg chg="del mod">
          <ac:chgData name="Tiara Anggraini Prasetyo" userId="429542ff462e4103" providerId="LiveId" clId="{0AD2F93D-0278-411C-89D2-13FAC388F03A}" dt="2021-08-12T13:37:57.605" v="173" actId="478"/>
          <ac:spMkLst>
            <pc:docMk/>
            <pc:sldMk cId="846138655" sldId="257"/>
            <ac:spMk id="101" creationId="{611900DE-153F-41E3-A3FC-E8679DFC4F71}"/>
          </ac:spMkLst>
        </pc:spChg>
        <pc:spChg chg="del mod">
          <ac:chgData name="Tiara Anggraini Prasetyo" userId="429542ff462e4103" providerId="LiveId" clId="{0AD2F93D-0278-411C-89D2-13FAC388F03A}" dt="2021-08-12T13:37:57.605" v="173" actId="478"/>
          <ac:spMkLst>
            <pc:docMk/>
            <pc:sldMk cId="846138655" sldId="257"/>
            <ac:spMk id="102" creationId="{1F7131F2-5ED3-41F5-A68D-46E0444075CD}"/>
          </ac:spMkLst>
        </pc:spChg>
        <pc:spChg chg="del mod">
          <ac:chgData name="Tiara Anggraini Prasetyo" userId="429542ff462e4103" providerId="LiveId" clId="{0AD2F93D-0278-411C-89D2-13FAC388F03A}" dt="2021-08-12T13:37:57.605" v="173" actId="478"/>
          <ac:spMkLst>
            <pc:docMk/>
            <pc:sldMk cId="846138655" sldId="257"/>
            <ac:spMk id="103" creationId="{C60D776E-F79B-4622-A6B1-659D3CB9EBBD}"/>
          </ac:spMkLst>
        </pc:spChg>
        <pc:spChg chg="del mod">
          <ac:chgData name="Tiara Anggraini Prasetyo" userId="429542ff462e4103" providerId="LiveId" clId="{0AD2F93D-0278-411C-89D2-13FAC388F03A}" dt="2021-08-12T13:37:57.605" v="173" actId="478"/>
          <ac:spMkLst>
            <pc:docMk/>
            <pc:sldMk cId="846138655" sldId="257"/>
            <ac:spMk id="104" creationId="{7A5BDFFA-C322-4F91-9513-23C54807544B}"/>
          </ac:spMkLst>
        </pc:spChg>
        <pc:spChg chg="del mod">
          <ac:chgData name="Tiara Anggraini Prasetyo" userId="429542ff462e4103" providerId="LiveId" clId="{0AD2F93D-0278-411C-89D2-13FAC388F03A}" dt="2021-08-12T13:37:57.605" v="173" actId="478"/>
          <ac:spMkLst>
            <pc:docMk/>
            <pc:sldMk cId="846138655" sldId="257"/>
            <ac:spMk id="105" creationId="{87184B39-ED59-4CD1-A357-C174F71BB743}"/>
          </ac:spMkLst>
        </pc:spChg>
        <pc:spChg chg="add mod">
          <ac:chgData name="Tiara Anggraini Prasetyo" userId="429542ff462e4103" providerId="LiveId" clId="{0AD2F93D-0278-411C-89D2-13FAC388F03A}" dt="2021-08-12T13:39:41.671" v="188" actId="164"/>
          <ac:spMkLst>
            <pc:docMk/>
            <pc:sldMk cId="846138655" sldId="257"/>
            <ac:spMk id="106" creationId="{A2C89231-7F60-4869-85AA-71D9F3B45ABB}"/>
          </ac:spMkLst>
        </pc:spChg>
        <pc:spChg chg="add mod">
          <ac:chgData name="Tiara Anggraini Prasetyo" userId="429542ff462e4103" providerId="LiveId" clId="{0AD2F93D-0278-411C-89D2-13FAC388F03A}" dt="2021-08-12T13:39:41.671" v="188" actId="164"/>
          <ac:spMkLst>
            <pc:docMk/>
            <pc:sldMk cId="846138655" sldId="257"/>
            <ac:spMk id="107" creationId="{A41F11CD-7478-47E7-BF57-80E3FD0C097C}"/>
          </ac:spMkLst>
        </pc:spChg>
        <pc:spChg chg="add mod">
          <ac:chgData name="Tiara Anggraini Prasetyo" userId="429542ff462e4103" providerId="LiveId" clId="{0AD2F93D-0278-411C-89D2-13FAC388F03A}" dt="2021-08-12T13:39:41.671" v="188" actId="164"/>
          <ac:spMkLst>
            <pc:docMk/>
            <pc:sldMk cId="846138655" sldId="257"/>
            <ac:spMk id="108" creationId="{F25861F5-651F-463C-9D43-A55E67067883}"/>
          </ac:spMkLst>
        </pc:spChg>
        <pc:spChg chg="add mod">
          <ac:chgData name="Tiara Anggraini Prasetyo" userId="429542ff462e4103" providerId="LiveId" clId="{0AD2F93D-0278-411C-89D2-13FAC388F03A}" dt="2021-08-12T13:38:20.872" v="179" actId="571"/>
          <ac:spMkLst>
            <pc:docMk/>
            <pc:sldMk cId="846138655" sldId="257"/>
            <ac:spMk id="109" creationId="{073BEA6E-8CE9-4624-B329-8C61660271F7}"/>
          </ac:spMkLst>
        </pc:spChg>
        <pc:spChg chg="add mod">
          <ac:chgData name="Tiara Anggraini Prasetyo" userId="429542ff462e4103" providerId="LiveId" clId="{0AD2F93D-0278-411C-89D2-13FAC388F03A}" dt="2021-08-12T13:39:41.671" v="188" actId="164"/>
          <ac:spMkLst>
            <pc:docMk/>
            <pc:sldMk cId="846138655" sldId="257"/>
            <ac:spMk id="110" creationId="{A2487B64-F4C4-456F-B0C9-298120904726}"/>
          </ac:spMkLst>
        </pc:spChg>
        <pc:spChg chg="add mod">
          <ac:chgData name="Tiara Anggraini Prasetyo" userId="429542ff462e4103" providerId="LiveId" clId="{0AD2F93D-0278-411C-89D2-13FAC388F03A}" dt="2021-08-12T13:39:41.671" v="188" actId="164"/>
          <ac:spMkLst>
            <pc:docMk/>
            <pc:sldMk cId="846138655" sldId="257"/>
            <ac:spMk id="111" creationId="{232E00E0-1A93-4257-B51F-CD69C2066126}"/>
          </ac:spMkLst>
        </pc:spChg>
        <pc:spChg chg="add mod">
          <ac:chgData name="Tiara Anggraini Prasetyo" userId="429542ff462e4103" providerId="LiveId" clId="{0AD2F93D-0278-411C-89D2-13FAC388F03A}" dt="2021-08-12T13:39:41.671" v="188" actId="164"/>
          <ac:spMkLst>
            <pc:docMk/>
            <pc:sldMk cId="846138655" sldId="257"/>
            <ac:spMk id="112" creationId="{FA67053C-3191-4BF3-92E7-531A8ADFB29B}"/>
          </ac:spMkLst>
        </pc:spChg>
        <pc:spChg chg="add mod">
          <ac:chgData name="Tiara Anggraini Prasetyo" userId="429542ff462e4103" providerId="LiveId" clId="{0AD2F93D-0278-411C-89D2-13FAC388F03A}" dt="2021-08-12T13:39:41.671" v="188" actId="164"/>
          <ac:spMkLst>
            <pc:docMk/>
            <pc:sldMk cId="846138655" sldId="257"/>
            <ac:spMk id="113" creationId="{DC6C4602-325C-45B9-ABFE-C80A3222B475}"/>
          </ac:spMkLst>
        </pc:spChg>
        <pc:spChg chg="add del mod ord">
          <ac:chgData name="Tiara Anggraini Prasetyo" userId="429542ff462e4103" providerId="LiveId" clId="{0AD2F93D-0278-411C-89D2-13FAC388F03A}" dt="2021-08-12T13:52:46.955" v="433"/>
          <ac:spMkLst>
            <pc:docMk/>
            <pc:sldMk cId="846138655" sldId="257"/>
            <ac:spMk id="116" creationId="{3048BE45-B62D-425E-81F2-271DCA7FC2F1}"/>
          </ac:spMkLst>
        </pc:spChg>
        <pc:spChg chg="add del mod">
          <ac:chgData name="Tiara Anggraini Prasetyo" userId="429542ff462e4103" providerId="LiveId" clId="{0AD2F93D-0278-411C-89D2-13FAC388F03A}" dt="2021-08-12T14:28:26.411" v="1048" actId="478"/>
          <ac:spMkLst>
            <pc:docMk/>
            <pc:sldMk cId="846138655" sldId="257"/>
            <ac:spMk id="118" creationId="{3E26B646-56B3-4FD7-ABBE-FF312CD58526}"/>
          </ac:spMkLst>
        </pc:spChg>
        <pc:spChg chg="add mod ord">
          <ac:chgData name="Tiara Anggraini Prasetyo" userId="429542ff462e4103" providerId="LiveId" clId="{0AD2F93D-0278-411C-89D2-13FAC388F03A}" dt="2021-08-12T14:30:38.378" v="1076" actId="1076"/>
          <ac:spMkLst>
            <pc:docMk/>
            <pc:sldMk cId="846138655" sldId="257"/>
            <ac:spMk id="119" creationId="{2187744F-6721-404B-B54C-0CD836FA933B}"/>
          </ac:spMkLst>
        </pc:spChg>
        <pc:spChg chg="mod">
          <ac:chgData name="Tiara Anggraini Prasetyo" userId="429542ff462e4103" providerId="LiveId" clId="{0AD2F93D-0278-411C-89D2-13FAC388F03A}" dt="2021-08-12T13:50:07.009" v="402" actId="113"/>
          <ac:spMkLst>
            <pc:docMk/>
            <pc:sldMk cId="846138655" sldId="257"/>
            <ac:spMk id="122" creationId="{43A635C2-D6EA-435C-8EFE-DA6D7D62BC33}"/>
          </ac:spMkLst>
        </pc:spChg>
        <pc:spChg chg="mod">
          <ac:chgData name="Tiara Anggraini Prasetyo" userId="429542ff462e4103" providerId="LiveId" clId="{0AD2F93D-0278-411C-89D2-13FAC388F03A}" dt="2021-08-12T13:50:07.009" v="402" actId="113"/>
          <ac:spMkLst>
            <pc:docMk/>
            <pc:sldMk cId="846138655" sldId="257"/>
            <ac:spMk id="123" creationId="{33791332-D5A7-4E82-AF71-A0CC93A0EF2F}"/>
          </ac:spMkLst>
        </pc:spChg>
        <pc:spChg chg="mod">
          <ac:chgData name="Tiara Anggraini Prasetyo" userId="429542ff462e4103" providerId="LiveId" clId="{0AD2F93D-0278-411C-89D2-13FAC388F03A}" dt="2021-08-12T13:50:07.009" v="402" actId="113"/>
          <ac:spMkLst>
            <pc:docMk/>
            <pc:sldMk cId="846138655" sldId="257"/>
            <ac:spMk id="124" creationId="{6AEC02EE-D640-4D99-8BFA-FE91A1418DFB}"/>
          </ac:spMkLst>
        </pc:spChg>
        <pc:spChg chg="mod">
          <ac:chgData name="Tiara Anggraini Prasetyo" userId="429542ff462e4103" providerId="LiveId" clId="{0AD2F93D-0278-411C-89D2-13FAC388F03A}" dt="2021-08-12T13:50:07.009" v="402" actId="113"/>
          <ac:spMkLst>
            <pc:docMk/>
            <pc:sldMk cId="846138655" sldId="257"/>
            <ac:spMk id="125" creationId="{0E88C445-4F4B-4E00-B37C-2A9927A31822}"/>
          </ac:spMkLst>
        </pc:spChg>
        <pc:spChg chg="add mod">
          <ac:chgData name="Tiara Anggraini Prasetyo" userId="429542ff462e4103" providerId="LiveId" clId="{0AD2F93D-0278-411C-89D2-13FAC388F03A}" dt="2021-08-12T13:50:37.086" v="409" actId="1076"/>
          <ac:spMkLst>
            <pc:docMk/>
            <pc:sldMk cId="846138655" sldId="257"/>
            <ac:spMk id="126" creationId="{89DD9D43-6C0C-47E3-B8FD-7F845AE238D1}"/>
          </ac:spMkLst>
        </pc:spChg>
        <pc:spChg chg="add del mod ord">
          <ac:chgData name="Tiara Anggraini Prasetyo" userId="429542ff462e4103" providerId="LiveId" clId="{0AD2F93D-0278-411C-89D2-13FAC388F03A}" dt="2021-08-12T14:08:13.882" v="668"/>
          <ac:spMkLst>
            <pc:docMk/>
            <pc:sldMk cId="846138655" sldId="257"/>
            <ac:spMk id="131" creationId="{7248FABB-0C17-4213-9F85-F519F9DFD54F}"/>
          </ac:spMkLst>
        </pc:spChg>
        <pc:spChg chg="add del mod ord">
          <ac:chgData name="Tiara Anggraini Prasetyo" userId="429542ff462e4103" providerId="LiveId" clId="{0AD2F93D-0278-411C-89D2-13FAC388F03A}" dt="2021-08-12T14:31:16.592" v="1086"/>
          <ac:spMkLst>
            <pc:docMk/>
            <pc:sldMk cId="846138655" sldId="257"/>
            <ac:spMk id="146" creationId="{B066ED25-604A-4E71-9319-263D2BE0A4D3}"/>
          </ac:spMkLst>
        </pc:spChg>
        <pc:spChg chg="del mod">
          <ac:chgData name="Tiara Anggraini Prasetyo" userId="429542ff462e4103" providerId="LiveId" clId="{0AD2F93D-0278-411C-89D2-13FAC388F03A}" dt="2021-08-12T14:16:19.174" v="755" actId="478"/>
          <ac:spMkLst>
            <pc:docMk/>
            <pc:sldMk cId="846138655" sldId="257"/>
            <ac:spMk id="158" creationId="{0EB4215F-63E4-45F2-8567-0068F4EFF0C9}"/>
          </ac:spMkLst>
        </pc:spChg>
        <pc:spChg chg="del mod">
          <ac:chgData name="Tiara Anggraini Prasetyo" userId="429542ff462e4103" providerId="LiveId" clId="{0AD2F93D-0278-411C-89D2-13FAC388F03A}" dt="2021-08-12T14:16:19.174" v="755" actId="478"/>
          <ac:spMkLst>
            <pc:docMk/>
            <pc:sldMk cId="846138655" sldId="257"/>
            <ac:spMk id="159" creationId="{8191DE95-B64F-48FE-A92E-B998F6B37720}"/>
          </ac:spMkLst>
        </pc:spChg>
        <pc:spChg chg="mod">
          <ac:chgData name="Tiara Anggraini Prasetyo" userId="429542ff462e4103" providerId="LiveId" clId="{0AD2F93D-0278-411C-89D2-13FAC388F03A}" dt="2021-08-12T14:19:05.367" v="945" actId="207"/>
          <ac:spMkLst>
            <pc:docMk/>
            <pc:sldMk cId="846138655" sldId="257"/>
            <ac:spMk id="164" creationId="{F07A3665-69DC-4F06-893F-7A44FD4E6BCB}"/>
          </ac:spMkLst>
        </pc:spChg>
        <pc:spChg chg="mod">
          <ac:chgData name="Tiara Anggraini Prasetyo" userId="429542ff462e4103" providerId="LiveId" clId="{0AD2F93D-0278-411C-89D2-13FAC388F03A}" dt="2021-08-12T14:19:05.367" v="945" actId="207"/>
          <ac:spMkLst>
            <pc:docMk/>
            <pc:sldMk cId="846138655" sldId="257"/>
            <ac:spMk id="165" creationId="{F52457F9-3563-4E98-915D-7D3891175961}"/>
          </ac:spMkLst>
        </pc:spChg>
        <pc:spChg chg="mod">
          <ac:chgData name="Tiara Anggraini Prasetyo" userId="429542ff462e4103" providerId="LiveId" clId="{0AD2F93D-0278-411C-89D2-13FAC388F03A}" dt="2021-08-12T14:19:05.367" v="945" actId="207"/>
          <ac:spMkLst>
            <pc:docMk/>
            <pc:sldMk cId="846138655" sldId="257"/>
            <ac:spMk id="166" creationId="{4E4DD31C-5C3A-4610-BB26-E67A1DE80CC2}"/>
          </ac:spMkLst>
        </pc:spChg>
        <pc:spChg chg="mod">
          <ac:chgData name="Tiara Anggraini Prasetyo" userId="429542ff462e4103" providerId="LiveId" clId="{0AD2F93D-0278-411C-89D2-13FAC388F03A}" dt="2021-08-12T14:19:05.367" v="945" actId="207"/>
          <ac:spMkLst>
            <pc:docMk/>
            <pc:sldMk cId="846138655" sldId="257"/>
            <ac:spMk id="167" creationId="{FFD52915-EE0F-4FA6-871D-B0C8A485F907}"/>
          </ac:spMkLst>
        </pc:spChg>
        <pc:spChg chg="mod">
          <ac:chgData name="Tiara Anggraini Prasetyo" userId="429542ff462e4103" providerId="LiveId" clId="{0AD2F93D-0278-411C-89D2-13FAC388F03A}" dt="2021-08-12T14:19:05.367" v="945" actId="207"/>
          <ac:spMkLst>
            <pc:docMk/>
            <pc:sldMk cId="846138655" sldId="257"/>
            <ac:spMk id="168" creationId="{837AADC7-0CC6-460D-B856-A7F6E9628AE9}"/>
          </ac:spMkLst>
        </pc:spChg>
        <pc:spChg chg="mod">
          <ac:chgData name="Tiara Anggraini Prasetyo" userId="429542ff462e4103" providerId="LiveId" clId="{0AD2F93D-0278-411C-89D2-13FAC388F03A}" dt="2021-08-12T14:19:05.367" v="945" actId="207"/>
          <ac:spMkLst>
            <pc:docMk/>
            <pc:sldMk cId="846138655" sldId="257"/>
            <ac:spMk id="169" creationId="{006BACA5-780A-4946-9DBA-E181A2E40F11}"/>
          </ac:spMkLst>
        </pc:spChg>
        <pc:spChg chg="mod">
          <ac:chgData name="Tiara Anggraini Prasetyo" userId="429542ff462e4103" providerId="LiveId" clId="{0AD2F93D-0278-411C-89D2-13FAC388F03A}" dt="2021-08-12T14:19:05.367" v="945" actId="207"/>
          <ac:spMkLst>
            <pc:docMk/>
            <pc:sldMk cId="846138655" sldId="257"/>
            <ac:spMk id="170" creationId="{F8F83791-3CAF-4857-9F72-7D79DFC59CA0}"/>
          </ac:spMkLst>
        </pc:spChg>
        <pc:spChg chg="mod">
          <ac:chgData name="Tiara Anggraini Prasetyo" userId="429542ff462e4103" providerId="LiveId" clId="{0AD2F93D-0278-411C-89D2-13FAC388F03A}" dt="2021-08-12T14:19:05.367" v="945" actId="207"/>
          <ac:spMkLst>
            <pc:docMk/>
            <pc:sldMk cId="846138655" sldId="257"/>
            <ac:spMk id="171" creationId="{C8F576BD-656B-495D-9991-C9981DFA23BC}"/>
          </ac:spMkLst>
        </pc:spChg>
        <pc:spChg chg="mod">
          <ac:chgData name="Tiara Anggraini Prasetyo" userId="429542ff462e4103" providerId="LiveId" clId="{0AD2F93D-0278-411C-89D2-13FAC388F03A}" dt="2021-08-12T14:19:05.367" v="945" actId="207"/>
          <ac:spMkLst>
            <pc:docMk/>
            <pc:sldMk cId="846138655" sldId="257"/>
            <ac:spMk id="178" creationId="{376A338C-9377-4084-9D34-CE34EA2B4F56}"/>
          </ac:spMkLst>
        </pc:spChg>
        <pc:spChg chg="mod">
          <ac:chgData name="Tiara Anggraini Prasetyo" userId="429542ff462e4103" providerId="LiveId" clId="{0AD2F93D-0278-411C-89D2-13FAC388F03A}" dt="2021-08-12T14:19:05.367" v="945" actId="207"/>
          <ac:spMkLst>
            <pc:docMk/>
            <pc:sldMk cId="846138655" sldId="257"/>
            <ac:spMk id="179" creationId="{454DF169-3119-447C-B791-1DB56AE6280C}"/>
          </ac:spMkLst>
        </pc:spChg>
        <pc:spChg chg="mod">
          <ac:chgData name="Tiara Anggraini Prasetyo" userId="429542ff462e4103" providerId="LiveId" clId="{0AD2F93D-0278-411C-89D2-13FAC388F03A}" dt="2021-08-12T14:19:05.367" v="945" actId="207"/>
          <ac:spMkLst>
            <pc:docMk/>
            <pc:sldMk cId="846138655" sldId="257"/>
            <ac:spMk id="180" creationId="{78966B93-3E55-4DA2-AEFC-7CEEC90ECCAB}"/>
          </ac:spMkLst>
        </pc:spChg>
        <pc:spChg chg="mod">
          <ac:chgData name="Tiara Anggraini Prasetyo" userId="429542ff462e4103" providerId="LiveId" clId="{0AD2F93D-0278-411C-89D2-13FAC388F03A}" dt="2021-08-12T14:19:05.367" v="945" actId="207"/>
          <ac:spMkLst>
            <pc:docMk/>
            <pc:sldMk cId="846138655" sldId="257"/>
            <ac:spMk id="181" creationId="{10C80A68-09FF-4CC4-B180-7D9532317026}"/>
          </ac:spMkLst>
        </pc:spChg>
        <pc:spChg chg="mod">
          <ac:chgData name="Tiara Anggraini Prasetyo" userId="429542ff462e4103" providerId="LiveId" clId="{0AD2F93D-0278-411C-89D2-13FAC388F03A}" dt="2021-08-12T14:19:05.367" v="945" actId="207"/>
          <ac:spMkLst>
            <pc:docMk/>
            <pc:sldMk cId="846138655" sldId="257"/>
            <ac:spMk id="182" creationId="{9A84A30A-6904-4F28-A430-412A24C9AC6A}"/>
          </ac:spMkLst>
        </pc:spChg>
        <pc:spChg chg="mod">
          <ac:chgData name="Tiara Anggraini Prasetyo" userId="429542ff462e4103" providerId="LiveId" clId="{0AD2F93D-0278-411C-89D2-13FAC388F03A}" dt="2021-08-12T14:19:05.367" v="945" actId="207"/>
          <ac:spMkLst>
            <pc:docMk/>
            <pc:sldMk cId="846138655" sldId="257"/>
            <ac:spMk id="183" creationId="{9CF84905-236A-4A8C-819B-1C9281AB3F82}"/>
          </ac:spMkLst>
        </pc:spChg>
        <pc:spChg chg="mod">
          <ac:chgData name="Tiara Anggraini Prasetyo" userId="429542ff462e4103" providerId="LiveId" clId="{0AD2F93D-0278-411C-89D2-13FAC388F03A}" dt="2021-08-12T14:19:05.367" v="945" actId="207"/>
          <ac:spMkLst>
            <pc:docMk/>
            <pc:sldMk cId="846138655" sldId="257"/>
            <ac:spMk id="184" creationId="{A1F66373-767A-4156-8A74-F01D22719ADC}"/>
          </ac:spMkLst>
        </pc:spChg>
        <pc:spChg chg="mod">
          <ac:chgData name="Tiara Anggraini Prasetyo" userId="429542ff462e4103" providerId="LiveId" clId="{0AD2F93D-0278-411C-89D2-13FAC388F03A}" dt="2021-08-12T14:19:05.367" v="945" actId="207"/>
          <ac:spMkLst>
            <pc:docMk/>
            <pc:sldMk cId="846138655" sldId="257"/>
            <ac:spMk id="185" creationId="{9683A069-8E8F-425C-964A-96DDFA4CEFA4}"/>
          </ac:spMkLst>
        </pc:spChg>
        <pc:spChg chg="mod">
          <ac:chgData name="Tiara Anggraini Prasetyo" userId="429542ff462e4103" providerId="LiveId" clId="{0AD2F93D-0278-411C-89D2-13FAC388F03A}" dt="2021-08-12T14:19:05.367" v="945" actId="207"/>
          <ac:spMkLst>
            <pc:docMk/>
            <pc:sldMk cId="846138655" sldId="257"/>
            <ac:spMk id="190" creationId="{5DB1EBFA-6BF1-4615-A628-B5685F2D35C2}"/>
          </ac:spMkLst>
        </pc:spChg>
        <pc:spChg chg="mod">
          <ac:chgData name="Tiara Anggraini Prasetyo" userId="429542ff462e4103" providerId="LiveId" clId="{0AD2F93D-0278-411C-89D2-13FAC388F03A}" dt="2021-08-12T14:19:05.367" v="945" actId="207"/>
          <ac:spMkLst>
            <pc:docMk/>
            <pc:sldMk cId="846138655" sldId="257"/>
            <ac:spMk id="191" creationId="{450A5D8A-E1BA-431F-B332-633B27F9D0C1}"/>
          </ac:spMkLst>
        </pc:spChg>
        <pc:spChg chg="mod">
          <ac:chgData name="Tiara Anggraini Prasetyo" userId="429542ff462e4103" providerId="LiveId" clId="{0AD2F93D-0278-411C-89D2-13FAC388F03A}" dt="2021-08-12T14:19:05.367" v="945" actId="207"/>
          <ac:spMkLst>
            <pc:docMk/>
            <pc:sldMk cId="846138655" sldId="257"/>
            <ac:spMk id="192" creationId="{6665E490-A72C-4C87-A5F6-C5BF7E673378}"/>
          </ac:spMkLst>
        </pc:spChg>
        <pc:spChg chg="mod">
          <ac:chgData name="Tiara Anggraini Prasetyo" userId="429542ff462e4103" providerId="LiveId" clId="{0AD2F93D-0278-411C-89D2-13FAC388F03A}" dt="2021-08-12T14:19:05.367" v="945" actId="207"/>
          <ac:spMkLst>
            <pc:docMk/>
            <pc:sldMk cId="846138655" sldId="257"/>
            <ac:spMk id="193" creationId="{01058929-D544-4886-A9C8-06D6FB694E49}"/>
          </ac:spMkLst>
        </pc:spChg>
        <pc:spChg chg="mod">
          <ac:chgData name="Tiara Anggraini Prasetyo" userId="429542ff462e4103" providerId="LiveId" clId="{0AD2F93D-0278-411C-89D2-13FAC388F03A}" dt="2021-08-12T14:19:05.367" v="945" actId="207"/>
          <ac:spMkLst>
            <pc:docMk/>
            <pc:sldMk cId="846138655" sldId="257"/>
            <ac:spMk id="194" creationId="{D1ED5836-8AF4-400D-BE64-7038CF53E1FF}"/>
          </ac:spMkLst>
        </pc:spChg>
        <pc:spChg chg="mod">
          <ac:chgData name="Tiara Anggraini Prasetyo" userId="429542ff462e4103" providerId="LiveId" clId="{0AD2F93D-0278-411C-89D2-13FAC388F03A}" dt="2021-08-12T14:19:05.367" v="945" actId="207"/>
          <ac:spMkLst>
            <pc:docMk/>
            <pc:sldMk cId="846138655" sldId="257"/>
            <ac:spMk id="195" creationId="{3BD917C6-955C-476A-AF25-6DB7581FEA75}"/>
          </ac:spMkLst>
        </pc:spChg>
        <pc:spChg chg="mod">
          <ac:chgData name="Tiara Anggraini Prasetyo" userId="429542ff462e4103" providerId="LiveId" clId="{0AD2F93D-0278-411C-89D2-13FAC388F03A}" dt="2021-08-12T14:19:05.367" v="945" actId="207"/>
          <ac:spMkLst>
            <pc:docMk/>
            <pc:sldMk cId="846138655" sldId="257"/>
            <ac:spMk id="196" creationId="{96AEDBF8-FA54-449B-903F-0E56D0111C78}"/>
          </ac:spMkLst>
        </pc:spChg>
        <pc:spChg chg="mod">
          <ac:chgData name="Tiara Anggraini Prasetyo" userId="429542ff462e4103" providerId="LiveId" clId="{0AD2F93D-0278-411C-89D2-13FAC388F03A}" dt="2021-08-12T14:19:05.367" v="945" actId="207"/>
          <ac:spMkLst>
            <pc:docMk/>
            <pc:sldMk cId="846138655" sldId="257"/>
            <ac:spMk id="197" creationId="{FD8B3895-35B6-4BC2-8482-F3E04CEEDAD8}"/>
          </ac:spMkLst>
        </pc:spChg>
        <pc:spChg chg="mod">
          <ac:chgData name="Tiara Anggraini Prasetyo" userId="429542ff462e4103" providerId="LiveId" clId="{0AD2F93D-0278-411C-89D2-13FAC388F03A}" dt="2021-08-12T14:19:05.367" v="945" actId="207"/>
          <ac:spMkLst>
            <pc:docMk/>
            <pc:sldMk cId="846138655" sldId="257"/>
            <ac:spMk id="204" creationId="{2AB0F993-1093-4B5B-8708-89A60116E5A4}"/>
          </ac:spMkLst>
        </pc:spChg>
        <pc:spChg chg="mod">
          <ac:chgData name="Tiara Anggraini Prasetyo" userId="429542ff462e4103" providerId="LiveId" clId="{0AD2F93D-0278-411C-89D2-13FAC388F03A}" dt="2021-08-12T14:19:05.367" v="945" actId="207"/>
          <ac:spMkLst>
            <pc:docMk/>
            <pc:sldMk cId="846138655" sldId="257"/>
            <ac:spMk id="205" creationId="{19DB735B-5A7F-4907-85E2-1C513D32AA2A}"/>
          </ac:spMkLst>
        </pc:spChg>
        <pc:spChg chg="mod">
          <ac:chgData name="Tiara Anggraini Prasetyo" userId="429542ff462e4103" providerId="LiveId" clId="{0AD2F93D-0278-411C-89D2-13FAC388F03A}" dt="2021-08-12T14:19:05.367" v="945" actId="207"/>
          <ac:spMkLst>
            <pc:docMk/>
            <pc:sldMk cId="846138655" sldId="257"/>
            <ac:spMk id="206" creationId="{65C34D50-D76F-4E46-AF73-4A41629D9AB6}"/>
          </ac:spMkLst>
        </pc:spChg>
        <pc:spChg chg="mod">
          <ac:chgData name="Tiara Anggraini Prasetyo" userId="429542ff462e4103" providerId="LiveId" clId="{0AD2F93D-0278-411C-89D2-13FAC388F03A}" dt="2021-08-12T14:19:05.367" v="945" actId="207"/>
          <ac:spMkLst>
            <pc:docMk/>
            <pc:sldMk cId="846138655" sldId="257"/>
            <ac:spMk id="207" creationId="{196DD24B-BFE7-4A51-93E2-7CD265305D07}"/>
          </ac:spMkLst>
        </pc:spChg>
        <pc:spChg chg="mod">
          <ac:chgData name="Tiara Anggraini Prasetyo" userId="429542ff462e4103" providerId="LiveId" clId="{0AD2F93D-0278-411C-89D2-13FAC388F03A}" dt="2021-08-12T14:19:05.367" v="945" actId="207"/>
          <ac:spMkLst>
            <pc:docMk/>
            <pc:sldMk cId="846138655" sldId="257"/>
            <ac:spMk id="208" creationId="{2B9BEF92-A253-41D5-B4C7-EF181B385397}"/>
          </ac:spMkLst>
        </pc:spChg>
        <pc:spChg chg="mod">
          <ac:chgData name="Tiara Anggraini Prasetyo" userId="429542ff462e4103" providerId="LiveId" clId="{0AD2F93D-0278-411C-89D2-13FAC388F03A}" dt="2021-08-12T14:19:05.367" v="945" actId="207"/>
          <ac:spMkLst>
            <pc:docMk/>
            <pc:sldMk cId="846138655" sldId="257"/>
            <ac:spMk id="209" creationId="{E0995374-D27F-4C5D-AE95-4B84019EFD58}"/>
          </ac:spMkLst>
        </pc:spChg>
        <pc:spChg chg="mod">
          <ac:chgData name="Tiara Anggraini Prasetyo" userId="429542ff462e4103" providerId="LiveId" clId="{0AD2F93D-0278-411C-89D2-13FAC388F03A}" dt="2021-08-12T14:19:05.367" v="945" actId="207"/>
          <ac:spMkLst>
            <pc:docMk/>
            <pc:sldMk cId="846138655" sldId="257"/>
            <ac:spMk id="210" creationId="{9BE47331-AD23-4D30-ADA4-2B81638394F2}"/>
          </ac:spMkLst>
        </pc:spChg>
        <pc:spChg chg="mod">
          <ac:chgData name="Tiara Anggraini Prasetyo" userId="429542ff462e4103" providerId="LiveId" clId="{0AD2F93D-0278-411C-89D2-13FAC388F03A}" dt="2021-08-12T14:19:05.367" v="945" actId="207"/>
          <ac:spMkLst>
            <pc:docMk/>
            <pc:sldMk cId="846138655" sldId="257"/>
            <ac:spMk id="211" creationId="{8899044C-B577-4CCE-A396-45B00ABAABE0}"/>
          </ac:spMkLst>
        </pc:spChg>
        <pc:spChg chg="mod">
          <ac:chgData name="Tiara Anggraini Prasetyo" userId="429542ff462e4103" providerId="LiveId" clId="{0AD2F93D-0278-411C-89D2-13FAC388F03A}" dt="2021-08-12T14:19:05.367" v="945" actId="207"/>
          <ac:spMkLst>
            <pc:docMk/>
            <pc:sldMk cId="846138655" sldId="257"/>
            <ac:spMk id="216" creationId="{A8A6DB51-7273-4480-8B08-38F285782A0F}"/>
          </ac:spMkLst>
        </pc:spChg>
        <pc:spChg chg="mod">
          <ac:chgData name="Tiara Anggraini Prasetyo" userId="429542ff462e4103" providerId="LiveId" clId="{0AD2F93D-0278-411C-89D2-13FAC388F03A}" dt="2021-08-12T14:19:05.367" v="945" actId="207"/>
          <ac:spMkLst>
            <pc:docMk/>
            <pc:sldMk cId="846138655" sldId="257"/>
            <ac:spMk id="217" creationId="{27A45CCF-4491-4FD4-94D5-384E87E5508D}"/>
          </ac:spMkLst>
        </pc:spChg>
        <pc:spChg chg="mod">
          <ac:chgData name="Tiara Anggraini Prasetyo" userId="429542ff462e4103" providerId="LiveId" clId="{0AD2F93D-0278-411C-89D2-13FAC388F03A}" dt="2021-08-12T14:19:05.367" v="945" actId="207"/>
          <ac:spMkLst>
            <pc:docMk/>
            <pc:sldMk cId="846138655" sldId="257"/>
            <ac:spMk id="218" creationId="{AA59757E-B93F-44BE-9D75-DC4A9226FB02}"/>
          </ac:spMkLst>
        </pc:spChg>
        <pc:spChg chg="mod">
          <ac:chgData name="Tiara Anggraini Prasetyo" userId="429542ff462e4103" providerId="LiveId" clId="{0AD2F93D-0278-411C-89D2-13FAC388F03A}" dt="2021-08-12T14:19:05.367" v="945" actId="207"/>
          <ac:spMkLst>
            <pc:docMk/>
            <pc:sldMk cId="846138655" sldId="257"/>
            <ac:spMk id="219" creationId="{75FAD3C7-40A9-4166-AE28-E84442A54179}"/>
          </ac:spMkLst>
        </pc:spChg>
        <pc:spChg chg="mod">
          <ac:chgData name="Tiara Anggraini Prasetyo" userId="429542ff462e4103" providerId="LiveId" clId="{0AD2F93D-0278-411C-89D2-13FAC388F03A}" dt="2021-08-12T14:19:05.367" v="945" actId="207"/>
          <ac:spMkLst>
            <pc:docMk/>
            <pc:sldMk cId="846138655" sldId="257"/>
            <ac:spMk id="220" creationId="{F71843C9-BA3D-4A00-B767-0CA73E0D0E15}"/>
          </ac:spMkLst>
        </pc:spChg>
        <pc:spChg chg="mod">
          <ac:chgData name="Tiara Anggraini Prasetyo" userId="429542ff462e4103" providerId="LiveId" clId="{0AD2F93D-0278-411C-89D2-13FAC388F03A}" dt="2021-08-12T14:19:05.367" v="945" actId="207"/>
          <ac:spMkLst>
            <pc:docMk/>
            <pc:sldMk cId="846138655" sldId="257"/>
            <ac:spMk id="221" creationId="{257967E1-8921-4A78-8E9A-AC5081005E83}"/>
          </ac:spMkLst>
        </pc:spChg>
        <pc:spChg chg="del mod">
          <ac:chgData name="Tiara Anggraini Prasetyo" userId="429542ff462e4103" providerId="LiveId" clId="{0AD2F93D-0278-411C-89D2-13FAC388F03A}" dt="2021-08-12T14:16:12.449" v="754" actId="478"/>
          <ac:spMkLst>
            <pc:docMk/>
            <pc:sldMk cId="846138655" sldId="257"/>
            <ac:spMk id="222" creationId="{982631B1-F311-45A0-A625-2C339071F254}"/>
          </ac:spMkLst>
        </pc:spChg>
        <pc:spChg chg="del mod">
          <ac:chgData name="Tiara Anggraini Prasetyo" userId="429542ff462e4103" providerId="LiveId" clId="{0AD2F93D-0278-411C-89D2-13FAC388F03A}" dt="2021-08-12T14:16:12.449" v="754" actId="478"/>
          <ac:spMkLst>
            <pc:docMk/>
            <pc:sldMk cId="846138655" sldId="257"/>
            <ac:spMk id="223" creationId="{5E3855BF-FC58-4647-BB66-CFE897725942}"/>
          </ac:spMkLst>
        </pc:spChg>
        <pc:spChg chg="add mod">
          <ac:chgData name="Tiara Anggraini Prasetyo" userId="429542ff462e4103" providerId="LiveId" clId="{0AD2F93D-0278-411C-89D2-13FAC388F03A}" dt="2021-08-12T14:26:29.313" v="1029" actId="571"/>
          <ac:spMkLst>
            <pc:docMk/>
            <pc:sldMk cId="846138655" sldId="257"/>
            <ac:spMk id="224" creationId="{48E9974D-C3C8-42DD-99B5-F349A0402D47}"/>
          </ac:spMkLst>
        </pc:spChg>
        <pc:spChg chg="add mod">
          <ac:chgData name="Tiara Anggraini Prasetyo" userId="429542ff462e4103" providerId="LiveId" clId="{0AD2F93D-0278-411C-89D2-13FAC388F03A}" dt="2021-08-12T14:27:27.941" v="1040" actId="571"/>
          <ac:spMkLst>
            <pc:docMk/>
            <pc:sldMk cId="846138655" sldId="257"/>
            <ac:spMk id="225" creationId="{80F93AC4-C80E-4A92-9B30-70B6506D1AC9}"/>
          </ac:spMkLst>
        </pc:spChg>
        <pc:spChg chg="mod">
          <ac:chgData name="Tiara Anggraini Prasetyo" userId="429542ff462e4103" providerId="LiveId" clId="{0AD2F93D-0278-411C-89D2-13FAC388F03A}" dt="2021-08-12T14:30:57.275" v="1081"/>
          <ac:spMkLst>
            <pc:docMk/>
            <pc:sldMk cId="846138655" sldId="257"/>
            <ac:spMk id="228" creationId="{90548630-94B0-40B4-BEA5-9B7CBC6F2F93}"/>
          </ac:spMkLst>
        </pc:spChg>
        <pc:spChg chg="add mod">
          <ac:chgData name="Tiara Anggraini Prasetyo" userId="429542ff462e4103" providerId="LiveId" clId="{0AD2F93D-0278-411C-89D2-13FAC388F03A}" dt="2021-08-12T14:31:04.575" v="1083" actId="1076"/>
          <ac:spMkLst>
            <pc:docMk/>
            <pc:sldMk cId="846138655" sldId="257"/>
            <ac:spMk id="229" creationId="{F3E3AECA-074B-4D40-997A-640988A6AE20}"/>
          </ac:spMkLst>
        </pc:spChg>
        <pc:spChg chg="mod">
          <ac:chgData name="Tiara Anggraini Prasetyo" userId="429542ff462e4103" providerId="LiveId" clId="{0AD2F93D-0278-411C-89D2-13FAC388F03A}" dt="2021-08-12T14:31:11.773" v="1085"/>
          <ac:spMkLst>
            <pc:docMk/>
            <pc:sldMk cId="846138655" sldId="257"/>
            <ac:spMk id="230" creationId="{C0B914A6-A8D7-43AC-8A76-388FCCC9058D}"/>
          </ac:spMkLst>
        </pc:spChg>
        <pc:spChg chg="mod">
          <ac:chgData name="Tiara Anggraini Prasetyo" userId="429542ff462e4103" providerId="LiveId" clId="{0AD2F93D-0278-411C-89D2-13FAC388F03A}" dt="2021-08-12T14:31:16.592" v="1086"/>
          <ac:spMkLst>
            <pc:docMk/>
            <pc:sldMk cId="846138655" sldId="257"/>
            <ac:spMk id="231" creationId="{FDBB89D1-AF3F-40F6-9D55-84DD01271C8C}"/>
          </ac:spMkLst>
        </pc:spChg>
        <pc:spChg chg="add del mod">
          <ac:chgData name="Tiara Anggraini Prasetyo" userId="429542ff462e4103" providerId="LiveId" clId="{0AD2F93D-0278-411C-89D2-13FAC388F03A}" dt="2021-08-12T14:31:16.592" v="1086"/>
          <ac:spMkLst>
            <pc:docMk/>
            <pc:sldMk cId="846138655" sldId="257"/>
            <ac:spMk id="1024" creationId="{88D6B1BE-7FC1-4F0D-9A00-E54241B3F3DB}"/>
          </ac:spMkLst>
        </pc:spChg>
        <pc:grpChg chg="add del mod">
          <ac:chgData name="Tiara Anggraini Prasetyo" userId="429542ff462e4103" providerId="LiveId" clId="{0AD2F93D-0278-411C-89D2-13FAC388F03A}" dt="2021-08-12T13:42:39.698" v="261" actId="165"/>
          <ac:grpSpMkLst>
            <pc:docMk/>
            <pc:sldMk cId="846138655" sldId="257"/>
            <ac:grpSpMk id="2" creationId="{B918F220-448E-4C8F-9E20-CCAF1F7F1183}"/>
          </ac:grpSpMkLst>
        </pc:grpChg>
        <pc:grpChg chg="add mod">
          <ac:chgData name="Tiara Anggraini Prasetyo" userId="429542ff462e4103" providerId="LiveId" clId="{0AD2F93D-0278-411C-89D2-13FAC388F03A}" dt="2021-08-12T13:54:09.837" v="509" actId="164"/>
          <ac:grpSpMkLst>
            <pc:docMk/>
            <pc:sldMk cId="846138655" sldId="257"/>
            <ac:grpSpMk id="4" creationId="{08FAC1C7-39B4-4459-BFC2-6DBC8D07901A}"/>
          </ac:grpSpMkLst>
        </pc:grpChg>
        <pc:grpChg chg="add mod ord">
          <ac:chgData name="Tiara Anggraini Prasetyo" userId="429542ff462e4103" providerId="LiveId" clId="{0AD2F93D-0278-411C-89D2-13FAC388F03A}" dt="2021-08-12T13:53:54.533" v="507" actId="14861"/>
          <ac:grpSpMkLst>
            <pc:docMk/>
            <pc:sldMk cId="846138655" sldId="257"/>
            <ac:grpSpMk id="53" creationId="{1D54F3CE-71F0-4A4E-B168-6399970F8622}"/>
          </ac:grpSpMkLst>
        </pc:grpChg>
        <pc:grpChg chg="add del mod topLvl">
          <ac:chgData name="Tiara Anggraini Prasetyo" userId="429542ff462e4103" providerId="LiveId" clId="{0AD2F93D-0278-411C-89D2-13FAC388F03A}" dt="2021-08-12T14:24:04.270" v="973" actId="165"/>
          <ac:grpSpMkLst>
            <pc:docMk/>
            <pc:sldMk cId="846138655" sldId="257"/>
            <ac:grpSpMk id="61" creationId="{8CC87995-61BE-455E-82DC-5A7F9083836C}"/>
          </ac:grpSpMkLst>
        </pc:grpChg>
        <pc:grpChg chg="del mod topLvl">
          <ac:chgData name="Tiara Anggraini Prasetyo" userId="429542ff462e4103" providerId="LiveId" clId="{0AD2F93D-0278-411C-89D2-13FAC388F03A}" dt="2021-08-12T14:24:13.853" v="976" actId="478"/>
          <ac:grpSpMkLst>
            <pc:docMk/>
            <pc:sldMk cId="846138655" sldId="257"/>
            <ac:grpSpMk id="63" creationId="{CE0BE1A6-8347-4134-BCB0-A076CC79B4E3}"/>
          </ac:grpSpMkLst>
        </pc:grpChg>
        <pc:grpChg chg="add del mod topLvl">
          <ac:chgData name="Tiara Anggraini Prasetyo" userId="429542ff462e4103" providerId="LiveId" clId="{0AD2F93D-0278-411C-89D2-13FAC388F03A}" dt="2021-08-12T14:25:25.251" v="1015" actId="478"/>
          <ac:grpSpMkLst>
            <pc:docMk/>
            <pc:sldMk cId="846138655" sldId="257"/>
            <ac:grpSpMk id="69" creationId="{670D6E62-CEEC-494B-9537-39A0A9B7CEA6}"/>
          </ac:grpSpMkLst>
        </pc:grpChg>
        <pc:grpChg chg="add del mod topLvl">
          <ac:chgData name="Tiara Anggraini Prasetyo" userId="429542ff462e4103" providerId="LiveId" clId="{0AD2F93D-0278-411C-89D2-13FAC388F03A}" dt="2021-08-12T14:25:27.815" v="1016" actId="478"/>
          <ac:grpSpMkLst>
            <pc:docMk/>
            <pc:sldMk cId="846138655" sldId="257"/>
            <ac:grpSpMk id="72" creationId="{5996EA5D-4866-4377-8626-D86AAE63F6F5}"/>
          </ac:grpSpMkLst>
        </pc:grpChg>
        <pc:grpChg chg="add del mod topLvl">
          <ac:chgData name="Tiara Anggraini Prasetyo" userId="429542ff462e4103" providerId="LiveId" clId="{0AD2F93D-0278-411C-89D2-13FAC388F03A}" dt="2021-08-12T14:25:32.865" v="1017" actId="478"/>
          <ac:grpSpMkLst>
            <pc:docMk/>
            <pc:sldMk cId="846138655" sldId="257"/>
            <ac:grpSpMk id="75" creationId="{6305175C-2980-46A6-A20F-7244DE4FC629}"/>
          </ac:grpSpMkLst>
        </pc:grpChg>
        <pc:grpChg chg="add del mod topLvl">
          <ac:chgData name="Tiara Anggraini Prasetyo" userId="429542ff462e4103" providerId="LiveId" clId="{0AD2F93D-0278-411C-89D2-13FAC388F03A}" dt="2021-08-12T14:25:35.604" v="1018" actId="478"/>
          <ac:grpSpMkLst>
            <pc:docMk/>
            <pc:sldMk cId="846138655" sldId="257"/>
            <ac:grpSpMk id="78" creationId="{A99492BD-8046-4F74-B060-3E52A12BCEBA}"/>
          </ac:grpSpMkLst>
        </pc:grpChg>
        <pc:grpChg chg="add del mod topLvl">
          <ac:chgData name="Tiara Anggraini Prasetyo" userId="429542ff462e4103" providerId="LiveId" clId="{0AD2F93D-0278-411C-89D2-13FAC388F03A}" dt="2021-08-12T14:25:37.790" v="1019" actId="478"/>
          <ac:grpSpMkLst>
            <pc:docMk/>
            <pc:sldMk cId="846138655" sldId="257"/>
            <ac:grpSpMk id="81" creationId="{C13FC999-3797-450C-9858-075C0B5FBC80}"/>
          </ac:grpSpMkLst>
        </pc:grpChg>
        <pc:grpChg chg="add del mod topLvl">
          <ac:chgData name="Tiara Anggraini Prasetyo" userId="429542ff462e4103" providerId="LiveId" clId="{0AD2F93D-0278-411C-89D2-13FAC388F03A}" dt="2021-08-12T14:25:41.470" v="1020" actId="478"/>
          <ac:grpSpMkLst>
            <pc:docMk/>
            <pc:sldMk cId="846138655" sldId="257"/>
            <ac:grpSpMk id="84" creationId="{2EBD44D1-6ECC-4491-9A94-B33045B4267F}"/>
          </ac:grpSpMkLst>
        </pc:grpChg>
        <pc:grpChg chg="add del mod topLvl">
          <ac:chgData name="Tiara Anggraini Prasetyo" userId="429542ff462e4103" providerId="LiveId" clId="{0AD2F93D-0278-411C-89D2-13FAC388F03A}" dt="2021-08-12T13:42:52.225" v="266" actId="165"/>
          <ac:grpSpMkLst>
            <pc:docMk/>
            <pc:sldMk cId="846138655" sldId="257"/>
            <ac:grpSpMk id="87" creationId="{CFB6C3D4-7A22-4FFF-8B31-B08E0AF16AA6}"/>
          </ac:grpSpMkLst>
        </pc:grpChg>
        <pc:grpChg chg="mod topLvl">
          <ac:chgData name="Tiara Anggraini Prasetyo" userId="429542ff462e4103" providerId="LiveId" clId="{0AD2F93D-0278-411C-89D2-13FAC388F03A}" dt="2021-08-12T13:54:09.837" v="509" actId="164"/>
          <ac:grpSpMkLst>
            <pc:docMk/>
            <pc:sldMk cId="846138655" sldId="257"/>
            <ac:grpSpMk id="89" creationId="{D988CD13-CC28-4DF2-8285-E8E89C98FA87}"/>
          </ac:grpSpMkLst>
        </pc:grpChg>
        <pc:grpChg chg="add mod ord">
          <ac:chgData name="Tiara Anggraini Prasetyo" userId="429542ff462e4103" providerId="LiveId" clId="{0AD2F93D-0278-411C-89D2-13FAC388F03A}" dt="2021-08-12T13:54:12.933" v="511" actId="170"/>
          <ac:grpSpMkLst>
            <pc:docMk/>
            <pc:sldMk cId="846138655" sldId="257"/>
            <ac:grpSpMk id="114" creationId="{9AA538F5-6C16-401A-ADF3-FB9AB8FF5817}"/>
          </ac:grpSpMkLst>
        </pc:grpChg>
        <pc:grpChg chg="add mod">
          <ac:chgData name="Tiara Anggraini Prasetyo" userId="429542ff462e4103" providerId="LiveId" clId="{0AD2F93D-0278-411C-89D2-13FAC388F03A}" dt="2021-08-12T14:13:26.039" v="739" actId="1035"/>
          <ac:grpSpMkLst>
            <pc:docMk/>
            <pc:sldMk cId="846138655" sldId="257"/>
            <ac:grpSpMk id="115" creationId="{E77BFD99-1078-4E03-BD2F-C59D117B22B0}"/>
          </ac:grpSpMkLst>
        </pc:grpChg>
        <pc:grpChg chg="add mod">
          <ac:chgData name="Tiara Anggraini Prasetyo" userId="429542ff462e4103" providerId="LiveId" clId="{0AD2F93D-0278-411C-89D2-13FAC388F03A}" dt="2021-08-12T13:50:17.415" v="404" actId="1076"/>
          <ac:grpSpMkLst>
            <pc:docMk/>
            <pc:sldMk cId="846138655" sldId="257"/>
            <ac:grpSpMk id="121" creationId="{CF1F2BD2-5346-4D28-BECA-EB5BE050FB6A}"/>
          </ac:grpSpMkLst>
        </pc:grpChg>
        <pc:grpChg chg="add del mod">
          <ac:chgData name="Tiara Anggraini Prasetyo" userId="429542ff462e4103" providerId="LiveId" clId="{0AD2F93D-0278-411C-89D2-13FAC388F03A}" dt="2021-08-12T13:52:36.755" v="432" actId="165"/>
          <ac:grpSpMkLst>
            <pc:docMk/>
            <pc:sldMk cId="846138655" sldId="257"/>
            <ac:grpSpMk id="128" creationId="{55EF4CB6-BB2B-4345-AA9E-50F10B0A0C34}"/>
          </ac:grpSpMkLst>
        </pc:grpChg>
        <pc:grpChg chg="add mod ord">
          <ac:chgData name="Tiara Anggraini Prasetyo" userId="429542ff462e4103" providerId="LiveId" clId="{0AD2F93D-0278-411C-89D2-13FAC388F03A}" dt="2021-08-12T14:31:27.624" v="1087" actId="1076"/>
          <ac:grpSpMkLst>
            <pc:docMk/>
            <pc:sldMk cId="846138655" sldId="257"/>
            <ac:grpSpMk id="153" creationId="{665019AC-5CBC-4A03-8ADA-3885203B6C14}"/>
          </ac:grpSpMkLst>
        </pc:grpChg>
        <pc:grpChg chg="mod">
          <ac:chgData name="Tiara Anggraini Prasetyo" userId="429542ff462e4103" providerId="LiveId" clId="{0AD2F93D-0278-411C-89D2-13FAC388F03A}" dt="2021-08-12T14:15:14.469" v="741"/>
          <ac:grpSpMkLst>
            <pc:docMk/>
            <pc:sldMk cId="846138655" sldId="257"/>
            <ac:grpSpMk id="154" creationId="{2F7F677F-E204-4984-A0E1-993DDA07E95E}"/>
          </ac:grpSpMkLst>
        </pc:grpChg>
        <pc:grpChg chg="mod">
          <ac:chgData name="Tiara Anggraini Prasetyo" userId="429542ff462e4103" providerId="LiveId" clId="{0AD2F93D-0278-411C-89D2-13FAC388F03A}" dt="2021-08-12T14:15:14.469" v="741"/>
          <ac:grpSpMkLst>
            <pc:docMk/>
            <pc:sldMk cId="846138655" sldId="257"/>
            <ac:grpSpMk id="155" creationId="{C2C24205-6480-493D-97EB-C1D3F2B53B1A}"/>
          </ac:grpSpMkLst>
        </pc:grpChg>
        <pc:grpChg chg="mod">
          <ac:chgData name="Tiara Anggraini Prasetyo" userId="429542ff462e4103" providerId="LiveId" clId="{0AD2F93D-0278-411C-89D2-13FAC388F03A}" dt="2021-08-12T14:15:14.469" v="741"/>
          <ac:grpSpMkLst>
            <pc:docMk/>
            <pc:sldMk cId="846138655" sldId="257"/>
            <ac:grpSpMk id="156" creationId="{1720B3C6-E37A-4A5A-B372-326E6BECE2A4}"/>
          </ac:grpSpMkLst>
        </pc:grpChg>
        <pc:grpChg chg="del mod">
          <ac:chgData name="Tiara Anggraini Prasetyo" userId="429542ff462e4103" providerId="LiveId" clId="{0AD2F93D-0278-411C-89D2-13FAC388F03A}" dt="2021-08-12T14:16:19.174" v="755" actId="478"/>
          <ac:grpSpMkLst>
            <pc:docMk/>
            <pc:sldMk cId="846138655" sldId="257"/>
            <ac:grpSpMk id="157" creationId="{D94ACC6D-ED8C-4FB5-B698-1A46E6D9B4E7}"/>
          </ac:grpSpMkLst>
        </pc:grpChg>
        <pc:grpChg chg="mod">
          <ac:chgData name="Tiara Anggraini Prasetyo" userId="429542ff462e4103" providerId="LiveId" clId="{0AD2F93D-0278-411C-89D2-13FAC388F03A}" dt="2021-08-12T14:15:14.469" v="741"/>
          <ac:grpSpMkLst>
            <pc:docMk/>
            <pc:sldMk cId="846138655" sldId="257"/>
            <ac:grpSpMk id="160" creationId="{35F2307C-B710-418E-B654-CAC9F445459F}"/>
          </ac:grpSpMkLst>
        </pc:grpChg>
        <pc:grpChg chg="mod">
          <ac:chgData name="Tiara Anggraini Prasetyo" userId="429542ff462e4103" providerId="LiveId" clId="{0AD2F93D-0278-411C-89D2-13FAC388F03A}" dt="2021-08-12T14:15:14.469" v="741"/>
          <ac:grpSpMkLst>
            <pc:docMk/>
            <pc:sldMk cId="846138655" sldId="257"/>
            <ac:grpSpMk id="161" creationId="{3BC2A771-70F4-46B6-8A22-94CF00C92972}"/>
          </ac:grpSpMkLst>
        </pc:grpChg>
        <pc:grpChg chg="mod">
          <ac:chgData name="Tiara Anggraini Prasetyo" userId="429542ff462e4103" providerId="LiveId" clId="{0AD2F93D-0278-411C-89D2-13FAC388F03A}" dt="2021-08-12T14:15:14.469" v="741"/>
          <ac:grpSpMkLst>
            <pc:docMk/>
            <pc:sldMk cId="846138655" sldId="257"/>
            <ac:grpSpMk id="162" creationId="{865FF74B-1CFB-4F77-81FE-29E89B328E1C}"/>
          </ac:grpSpMkLst>
        </pc:grpChg>
        <pc:grpChg chg="mod">
          <ac:chgData name="Tiara Anggraini Prasetyo" userId="429542ff462e4103" providerId="LiveId" clId="{0AD2F93D-0278-411C-89D2-13FAC388F03A}" dt="2021-08-12T14:15:14.469" v="741"/>
          <ac:grpSpMkLst>
            <pc:docMk/>
            <pc:sldMk cId="846138655" sldId="257"/>
            <ac:grpSpMk id="163" creationId="{4F31F4EC-493C-4F9B-8BE3-7E09485413AB}"/>
          </ac:grpSpMkLst>
        </pc:grpChg>
        <pc:grpChg chg="mod">
          <ac:chgData name="Tiara Anggraini Prasetyo" userId="429542ff462e4103" providerId="LiveId" clId="{0AD2F93D-0278-411C-89D2-13FAC388F03A}" dt="2021-08-12T14:15:14.469" v="741"/>
          <ac:grpSpMkLst>
            <pc:docMk/>
            <pc:sldMk cId="846138655" sldId="257"/>
            <ac:grpSpMk id="172" creationId="{EA00D5C3-36CA-4195-ADCC-436907D7177E}"/>
          </ac:grpSpMkLst>
        </pc:grpChg>
        <pc:grpChg chg="mod">
          <ac:chgData name="Tiara Anggraini Prasetyo" userId="429542ff462e4103" providerId="LiveId" clId="{0AD2F93D-0278-411C-89D2-13FAC388F03A}" dt="2021-08-12T14:15:14.469" v="741"/>
          <ac:grpSpMkLst>
            <pc:docMk/>
            <pc:sldMk cId="846138655" sldId="257"/>
            <ac:grpSpMk id="173" creationId="{CBBE168B-C69B-4A10-89BE-4E67EA75A779}"/>
          </ac:grpSpMkLst>
        </pc:grpChg>
        <pc:grpChg chg="mod">
          <ac:chgData name="Tiara Anggraini Prasetyo" userId="429542ff462e4103" providerId="LiveId" clId="{0AD2F93D-0278-411C-89D2-13FAC388F03A}" dt="2021-08-12T14:15:14.469" v="741"/>
          <ac:grpSpMkLst>
            <pc:docMk/>
            <pc:sldMk cId="846138655" sldId="257"/>
            <ac:grpSpMk id="174" creationId="{BEDD5E04-7535-42D6-A898-9F0B8B94A488}"/>
          </ac:grpSpMkLst>
        </pc:grpChg>
        <pc:grpChg chg="mod">
          <ac:chgData name="Tiara Anggraini Prasetyo" userId="429542ff462e4103" providerId="LiveId" clId="{0AD2F93D-0278-411C-89D2-13FAC388F03A}" dt="2021-08-12T14:15:14.469" v="741"/>
          <ac:grpSpMkLst>
            <pc:docMk/>
            <pc:sldMk cId="846138655" sldId="257"/>
            <ac:grpSpMk id="175" creationId="{67128E2A-912E-4933-AF4A-4DD5170E0BBB}"/>
          </ac:grpSpMkLst>
        </pc:grpChg>
        <pc:grpChg chg="mod">
          <ac:chgData name="Tiara Anggraini Prasetyo" userId="429542ff462e4103" providerId="LiveId" clId="{0AD2F93D-0278-411C-89D2-13FAC388F03A}" dt="2021-08-12T14:15:14.469" v="741"/>
          <ac:grpSpMkLst>
            <pc:docMk/>
            <pc:sldMk cId="846138655" sldId="257"/>
            <ac:grpSpMk id="176" creationId="{C11C1162-CCC1-4C6C-82E9-808C08F78F16}"/>
          </ac:grpSpMkLst>
        </pc:grpChg>
        <pc:grpChg chg="mod">
          <ac:chgData name="Tiara Anggraini Prasetyo" userId="429542ff462e4103" providerId="LiveId" clId="{0AD2F93D-0278-411C-89D2-13FAC388F03A}" dt="2021-08-12T14:15:14.469" v="741"/>
          <ac:grpSpMkLst>
            <pc:docMk/>
            <pc:sldMk cId="846138655" sldId="257"/>
            <ac:grpSpMk id="177" creationId="{58FFC931-D7D2-4A4D-BED8-47F6EFD448C4}"/>
          </ac:grpSpMkLst>
        </pc:grpChg>
        <pc:grpChg chg="mod">
          <ac:chgData name="Tiara Anggraini Prasetyo" userId="429542ff462e4103" providerId="LiveId" clId="{0AD2F93D-0278-411C-89D2-13FAC388F03A}" dt="2021-08-12T14:15:14.469" v="741"/>
          <ac:grpSpMkLst>
            <pc:docMk/>
            <pc:sldMk cId="846138655" sldId="257"/>
            <ac:grpSpMk id="186" creationId="{979C8B00-DDE1-47D6-8697-A950EF8AED41}"/>
          </ac:grpSpMkLst>
        </pc:grpChg>
        <pc:grpChg chg="mod">
          <ac:chgData name="Tiara Anggraini Prasetyo" userId="429542ff462e4103" providerId="LiveId" clId="{0AD2F93D-0278-411C-89D2-13FAC388F03A}" dt="2021-08-12T14:15:14.469" v="741"/>
          <ac:grpSpMkLst>
            <pc:docMk/>
            <pc:sldMk cId="846138655" sldId="257"/>
            <ac:grpSpMk id="187" creationId="{531A6AA6-8F6B-4A8F-AEB9-B1A30613F61F}"/>
          </ac:grpSpMkLst>
        </pc:grpChg>
        <pc:grpChg chg="mod">
          <ac:chgData name="Tiara Anggraini Prasetyo" userId="429542ff462e4103" providerId="LiveId" clId="{0AD2F93D-0278-411C-89D2-13FAC388F03A}" dt="2021-08-12T14:15:14.469" v="741"/>
          <ac:grpSpMkLst>
            <pc:docMk/>
            <pc:sldMk cId="846138655" sldId="257"/>
            <ac:grpSpMk id="188" creationId="{C4FEFC20-952A-4FC5-9941-7D26670C9727}"/>
          </ac:grpSpMkLst>
        </pc:grpChg>
        <pc:grpChg chg="mod">
          <ac:chgData name="Tiara Anggraini Prasetyo" userId="429542ff462e4103" providerId="LiveId" clId="{0AD2F93D-0278-411C-89D2-13FAC388F03A}" dt="2021-08-12T14:15:14.469" v="741"/>
          <ac:grpSpMkLst>
            <pc:docMk/>
            <pc:sldMk cId="846138655" sldId="257"/>
            <ac:grpSpMk id="189" creationId="{94A4C71A-5471-401B-949F-6402D5CA050A}"/>
          </ac:grpSpMkLst>
        </pc:grpChg>
        <pc:grpChg chg="mod">
          <ac:chgData name="Tiara Anggraini Prasetyo" userId="429542ff462e4103" providerId="LiveId" clId="{0AD2F93D-0278-411C-89D2-13FAC388F03A}" dt="2021-08-12T14:15:14.469" v="741"/>
          <ac:grpSpMkLst>
            <pc:docMk/>
            <pc:sldMk cId="846138655" sldId="257"/>
            <ac:grpSpMk id="198" creationId="{FCB6C0F8-0875-465C-A1E7-9DD59576D48D}"/>
          </ac:grpSpMkLst>
        </pc:grpChg>
        <pc:grpChg chg="mod">
          <ac:chgData name="Tiara Anggraini Prasetyo" userId="429542ff462e4103" providerId="LiveId" clId="{0AD2F93D-0278-411C-89D2-13FAC388F03A}" dt="2021-08-12T14:15:14.469" v="741"/>
          <ac:grpSpMkLst>
            <pc:docMk/>
            <pc:sldMk cId="846138655" sldId="257"/>
            <ac:grpSpMk id="199" creationId="{E9EDE55E-3F76-4960-9B5C-FE525B09F6E8}"/>
          </ac:grpSpMkLst>
        </pc:grpChg>
        <pc:grpChg chg="mod">
          <ac:chgData name="Tiara Anggraini Prasetyo" userId="429542ff462e4103" providerId="LiveId" clId="{0AD2F93D-0278-411C-89D2-13FAC388F03A}" dt="2021-08-12T14:15:14.469" v="741"/>
          <ac:grpSpMkLst>
            <pc:docMk/>
            <pc:sldMk cId="846138655" sldId="257"/>
            <ac:grpSpMk id="200" creationId="{FA4EB6F1-E31D-4346-9CE4-566FC4B99EDF}"/>
          </ac:grpSpMkLst>
        </pc:grpChg>
        <pc:grpChg chg="mod">
          <ac:chgData name="Tiara Anggraini Prasetyo" userId="429542ff462e4103" providerId="LiveId" clId="{0AD2F93D-0278-411C-89D2-13FAC388F03A}" dt="2021-08-12T14:15:14.469" v="741"/>
          <ac:grpSpMkLst>
            <pc:docMk/>
            <pc:sldMk cId="846138655" sldId="257"/>
            <ac:grpSpMk id="201" creationId="{ABC0F9D9-772E-4F38-85EE-227881DAEC42}"/>
          </ac:grpSpMkLst>
        </pc:grpChg>
        <pc:grpChg chg="mod">
          <ac:chgData name="Tiara Anggraini Prasetyo" userId="429542ff462e4103" providerId="LiveId" clId="{0AD2F93D-0278-411C-89D2-13FAC388F03A}" dt="2021-08-12T14:15:14.469" v="741"/>
          <ac:grpSpMkLst>
            <pc:docMk/>
            <pc:sldMk cId="846138655" sldId="257"/>
            <ac:grpSpMk id="202" creationId="{3D183202-52DB-4A27-825E-C17C814ABF42}"/>
          </ac:grpSpMkLst>
        </pc:grpChg>
        <pc:grpChg chg="mod">
          <ac:chgData name="Tiara Anggraini Prasetyo" userId="429542ff462e4103" providerId="LiveId" clId="{0AD2F93D-0278-411C-89D2-13FAC388F03A}" dt="2021-08-12T14:15:14.469" v="741"/>
          <ac:grpSpMkLst>
            <pc:docMk/>
            <pc:sldMk cId="846138655" sldId="257"/>
            <ac:grpSpMk id="203" creationId="{C1C72C5B-838B-4C1F-8CFD-4C76005619BD}"/>
          </ac:grpSpMkLst>
        </pc:grpChg>
        <pc:grpChg chg="del mod">
          <ac:chgData name="Tiara Anggraini Prasetyo" userId="429542ff462e4103" providerId="LiveId" clId="{0AD2F93D-0278-411C-89D2-13FAC388F03A}" dt="2021-08-12T14:16:12.449" v="754" actId="478"/>
          <ac:grpSpMkLst>
            <pc:docMk/>
            <pc:sldMk cId="846138655" sldId="257"/>
            <ac:grpSpMk id="212" creationId="{2A098C20-D306-4E64-A17B-A16357E4507F}"/>
          </ac:grpSpMkLst>
        </pc:grpChg>
        <pc:grpChg chg="mod">
          <ac:chgData name="Tiara Anggraini Prasetyo" userId="429542ff462e4103" providerId="LiveId" clId="{0AD2F93D-0278-411C-89D2-13FAC388F03A}" dt="2021-08-12T14:15:14.469" v="741"/>
          <ac:grpSpMkLst>
            <pc:docMk/>
            <pc:sldMk cId="846138655" sldId="257"/>
            <ac:grpSpMk id="213" creationId="{A94E93DF-BBA9-420B-8C79-3447B3373F48}"/>
          </ac:grpSpMkLst>
        </pc:grpChg>
        <pc:grpChg chg="mod">
          <ac:chgData name="Tiara Anggraini Prasetyo" userId="429542ff462e4103" providerId="LiveId" clId="{0AD2F93D-0278-411C-89D2-13FAC388F03A}" dt="2021-08-12T14:15:14.469" v="741"/>
          <ac:grpSpMkLst>
            <pc:docMk/>
            <pc:sldMk cId="846138655" sldId="257"/>
            <ac:grpSpMk id="214" creationId="{A009DD3C-27F7-46F2-BDC7-8354898229FD}"/>
          </ac:grpSpMkLst>
        </pc:grpChg>
        <pc:grpChg chg="mod">
          <ac:chgData name="Tiara Anggraini Prasetyo" userId="429542ff462e4103" providerId="LiveId" clId="{0AD2F93D-0278-411C-89D2-13FAC388F03A}" dt="2021-08-12T14:15:14.469" v="741"/>
          <ac:grpSpMkLst>
            <pc:docMk/>
            <pc:sldMk cId="846138655" sldId="257"/>
            <ac:grpSpMk id="215" creationId="{F5307697-507E-4064-964E-F8AF70048153}"/>
          </ac:grpSpMkLst>
        </pc:grpChg>
        <pc:picChg chg="mod">
          <ac:chgData name="Tiara Anggraini Prasetyo" userId="429542ff462e4103" providerId="LiveId" clId="{0AD2F93D-0278-411C-89D2-13FAC388F03A}" dt="2021-08-12T13:44:37.784" v="292" actId="1076"/>
          <ac:picMkLst>
            <pc:docMk/>
            <pc:sldMk cId="846138655" sldId="257"/>
            <ac:picMk id="117" creationId="{28DA094D-D13C-4717-A3D9-52ECE06913D8}"/>
          </ac:picMkLst>
        </pc:picChg>
        <pc:picChg chg="add del mod">
          <ac:chgData name="Tiara Anggraini Prasetyo" userId="429542ff462e4103" providerId="LiveId" clId="{0AD2F93D-0278-411C-89D2-13FAC388F03A}" dt="2021-08-12T13:49:01.881" v="389" actId="478"/>
          <ac:picMkLst>
            <pc:docMk/>
            <pc:sldMk cId="846138655" sldId="257"/>
            <ac:picMk id="120" creationId="{AF7EDE96-F903-4185-B936-C6F76FFC1712}"/>
          </ac:picMkLst>
        </pc:picChg>
        <pc:picChg chg="add del mod">
          <ac:chgData name="Tiara Anggraini Prasetyo" userId="429542ff462e4103" providerId="LiveId" clId="{0AD2F93D-0278-411C-89D2-13FAC388F03A}" dt="2021-08-12T13:51:20.563" v="418" actId="478"/>
          <ac:picMkLst>
            <pc:docMk/>
            <pc:sldMk cId="846138655" sldId="257"/>
            <ac:picMk id="127" creationId="{DF634F11-AE83-4504-901D-D25332B971C9}"/>
          </ac:picMkLst>
        </pc:picChg>
        <pc:picChg chg="del mod topLvl">
          <ac:chgData name="Tiara Anggraini Prasetyo" userId="429542ff462e4103" providerId="LiveId" clId="{0AD2F93D-0278-411C-89D2-13FAC388F03A}" dt="2021-08-12T13:52:46.955" v="433"/>
          <ac:picMkLst>
            <pc:docMk/>
            <pc:sldMk cId="846138655" sldId="257"/>
            <ac:picMk id="129" creationId="{C725CCA8-4B0E-420B-9A3A-6A2AFA1D0313}"/>
          </ac:picMkLst>
        </pc:picChg>
        <pc:picChg chg="mod topLvl">
          <ac:chgData name="Tiara Anggraini Prasetyo" userId="429542ff462e4103" providerId="LiveId" clId="{0AD2F93D-0278-411C-89D2-13FAC388F03A}" dt="2021-08-12T13:53:35.009" v="451" actId="164"/>
          <ac:picMkLst>
            <pc:docMk/>
            <pc:sldMk cId="846138655" sldId="257"/>
            <ac:picMk id="130" creationId="{079082F5-A28D-47AC-9539-0F42C78AAC0D}"/>
          </ac:picMkLst>
        </pc:picChg>
        <pc:picChg chg="mod">
          <ac:chgData name="Tiara Anggraini Prasetyo" userId="429542ff462e4103" providerId="LiveId" clId="{0AD2F93D-0278-411C-89D2-13FAC388F03A}" dt="2021-08-12T13:53:35.009" v="451" actId="164"/>
          <ac:picMkLst>
            <pc:docMk/>
            <pc:sldMk cId="846138655" sldId="257"/>
            <ac:picMk id="132" creationId="{7BB8F6C1-0094-4265-B40C-7B5C59520EFE}"/>
          </ac:picMkLst>
        </pc:picChg>
        <pc:picChg chg="add mod">
          <ac:chgData name="Tiara Anggraini Prasetyo" userId="429542ff462e4103" providerId="LiveId" clId="{0AD2F93D-0278-411C-89D2-13FAC388F03A}" dt="2021-08-12T14:09:11.100" v="707" actId="1076"/>
          <ac:picMkLst>
            <pc:docMk/>
            <pc:sldMk cId="846138655" sldId="257"/>
            <ac:picMk id="137" creationId="{A64DD957-4EFD-4B62-95CA-EA8A6B14BE82}"/>
          </ac:picMkLst>
        </pc:picChg>
        <pc:picChg chg="add del mod">
          <ac:chgData name="Tiara Anggraini Prasetyo" userId="429542ff462e4103" providerId="LiveId" clId="{0AD2F93D-0278-411C-89D2-13FAC388F03A}" dt="2021-08-12T14:09:07.307" v="706" actId="1076"/>
          <ac:picMkLst>
            <pc:docMk/>
            <pc:sldMk cId="846138655" sldId="257"/>
            <ac:picMk id="138" creationId="{584B5629-46A7-4E14-BAFF-C33046D0F268}"/>
          </ac:picMkLst>
        </pc:picChg>
        <pc:picChg chg="add mod">
          <ac:chgData name="Tiara Anggraini Prasetyo" userId="429542ff462e4103" providerId="LiveId" clId="{0AD2F93D-0278-411C-89D2-13FAC388F03A}" dt="2021-08-12T14:04:52.909" v="641" actId="1076"/>
          <ac:picMkLst>
            <pc:docMk/>
            <pc:sldMk cId="846138655" sldId="257"/>
            <ac:picMk id="141" creationId="{9936019D-3E0E-449F-AB3E-8A88A722113C}"/>
          </ac:picMkLst>
        </pc:picChg>
        <pc:picChg chg="add mod">
          <ac:chgData name="Tiara Anggraini Prasetyo" userId="429542ff462e4103" providerId="LiveId" clId="{0AD2F93D-0278-411C-89D2-13FAC388F03A}" dt="2021-08-12T14:20:36.709" v="955" actId="14861"/>
          <ac:picMkLst>
            <pc:docMk/>
            <pc:sldMk cId="846138655" sldId="257"/>
            <ac:picMk id="143" creationId="{24F6C38E-0BBB-4ABB-9677-DB87856AE693}"/>
          </ac:picMkLst>
        </pc:picChg>
        <pc:picChg chg="add mod">
          <ac:chgData name="Tiara Anggraini Prasetyo" userId="429542ff462e4103" providerId="LiveId" clId="{0AD2F93D-0278-411C-89D2-13FAC388F03A}" dt="2021-08-12T14:13:26.039" v="739" actId="1035"/>
          <ac:picMkLst>
            <pc:docMk/>
            <pc:sldMk cId="846138655" sldId="257"/>
            <ac:picMk id="145" creationId="{F6A07267-E58B-4A93-80B9-C80B9F44F982}"/>
          </ac:picMkLst>
        </pc:picChg>
        <pc:picChg chg="mod">
          <ac:chgData name="Tiara Anggraini Prasetyo" userId="429542ff462e4103" providerId="LiveId" clId="{0AD2F93D-0278-411C-89D2-13FAC388F03A}" dt="2021-08-12T14:13:26.039" v="739" actId="1035"/>
          <ac:picMkLst>
            <pc:docMk/>
            <pc:sldMk cId="846138655" sldId="257"/>
            <ac:picMk id="147" creationId="{32B1C405-B0F5-46A4-A9F7-F946F6A9AC72}"/>
          </ac:picMkLst>
        </pc:picChg>
        <pc:picChg chg="add mod">
          <ac:chgData name="Tiara Anggraini Prasetyo" userId="429542ff462e4103" providerId="LiveId" clId="{0AD2F93D-0278-411C-89D2-13FAC388F03A}" dt="2021-08-12T14:20:36.709" v="955" actId="14861"/>
          <ac:picMkLst>
            <pc:docMk/>
            <pc:sldMk cId="846138655" sldId="257"/>
            <ac:picMk id="150" creationId="{A2852B4A-3346-4E45-A24F-3CE510A2DD0F}"/>
          </ac:picMkLst>
        </pc:picChg>
        <pc:picChg chg="add mod">
          <ac:chgData name="Tiara Anggraini Prasetyo" userId="429542ff462e4103" providerId="LiveId" clId="{0AD2F93D-0278-411C-89D2-13FAC388F03A}" dt="2021-08-12T14:11:21.382" v="726" actId="1076"/>
          <ac:picMkLst>
            <pc:docMk/>
            <pc:sldMk cId="846138655" sldId="257"/>
            <ac:picMk id="151" creationId="{D77FC97D-C62F-466B-8AC4-3107D197E020}"/>
          </ac:picMkLst>
        </pc:picChg>
        <pc:picChg chg="del">
          <ac:chgData name="Tiara Anggraini Prasetyo" userId="429542ff462e4103" providerId="LiveId" clId="{0AD2F93D-0278-411C-89D2-13FAC388F03A}" dt="2021-08-12T13:21:41.759" v="11" actId="478"/>
          <ac:picMkLst>
            <pc:docMk/>
            <pc:sldMk cId="846138655" sldId="257"/>
            <ac:picMk id="1028" creationId="{C66F703F-9ECE-473A-A6B3-295801CB8AEF}"/>
          </ac:picMkLst>
        </pc:picChg>
        <pc:picChg chg="add del mod">
          <ac:chgData name="Tiara Anggraini Prasetyo" userId="429542ff462e4103" providerId="LiveId" clId="{0AD2F93D-0278-411C-89D2-13FAC388F03A}" dt="2021-08-12T13:41:12.125" v="203" actId="478"/>
          <ac:picMkLst>
            <pc:docMk/>
            <pc:sldMk cId="846138655" sldId="257"/>
            <ac:picMk id="2050" creationId="{51DEEB92-D411-496D-95AF-5E870E44E0B5}"/>
          </ac:picMkLst>
        </pc:picChg>
        <pc:picChg chg="add del mod">
          <ac:chgData name="Tiara Anggraini Prasetyo" userId="429542ff462e4103" providerId="LiveId" clId="{0AD2F93D-0278-411C-89D2-13FAC388F03A}" dt="2021-08-12T13:43:16.392" v="269"/>
          <ac:picMkLst>
            <pc:docMk/>
            <pc:sldMk cId="846138655" sldId="257"/>
            <ac:picMk id="2052" creationId="{B3F4B67C-9158-427D-9804-AE6AE752C764}"/>
          </ac:picMkLst>
        </pc:picChg>
        <pc:picChg chg="add mod">
          <ac:chgData name="Tiara Anggraini Prasetyo" userId="429542ff462e4103" providerId="LiveId" clId="{0AD2F93D-0278-411C-89D2-13FAC388F03A}" dt="2021-08-12T14:04:57.122" v="642" actId="1076"/>
          <ac:picMkLst>
            <pc:docMk/>
            <pc:sldMk cId="846138655" sldId="257"/>
            <ac:picMk id="2054" creationId="{75AA6757-78BA-43C4-9052-E68E187C9BE8}"/>
          </ac:picMkLst>
        </pc:picChg>
        <pc:picChg chg="add del">
          <ac:chgData name="Tiara Anggraini Prasetyo" userId="429542ff462e4103" providerId="LiveId" clId="{0AD2F93D-0278-411C-89D2-13FAC388F03A}" dt="2021-08-12T13:55:40.372" v="513" actId="478"/>
          <ac:picMkLst>
            <pc:docMk/>
            <pc:sldMk cId="846138655" sldId="257"/>
            <ac:picMk id="2056" creationId="{FCAC6EA0-DF6D-4895-9304-A93917C2BBBF}"/>
          </ac:picMkLst>
        </pc:picChg>
        <pc:picChg chg="add mod">
          <ac:chgData name="Tiara Anggraini Prasetyo" userId="429542ff462e4103" providerId="LiveId" clId="{0AD2F93D-0278-411C-89D2-13FAC388F03A}" dt="2021-08-12T14:10:18.178" v="712" actId="1076"/>
          <ac:picMkLst>
            <pc:docMk/>
            <pc:sldMk cId="846138655" sldId="257"/>
            <ac:picMk id="2058" creationId="{2372ACDE-756F-4070-8ABB-5EC3B4A56E0C}"/>
          </ac:picMkLst>
        </pc:picChg>
        <pc:picChg chg="add del mod">
          <ac:chgData name="Tiara Anggraini Prasetyo" userId="429542ff462e4103" providerId="LiveId" clId="{0AD2F93D-0278-411C-89D2-13FAC388F03A}" dt="2021-08-12T14:05:48.263" v="648" actId="14100"/>
          <ac:picMkLst>
            <pc:docMk/>
            <pc:sldMk cId="846138655" sldId="257"/>
            <ac:picMk id="2060" creationId="{CF740838-F300-406C-938E-7116CE7867A5}"/>
          </ac:picMkLst>
        </pc:picChg>
        <pc:picChg chg="add mod">
          <ac:chgData name="Tiara Anggraini Prasetyo" userId="429542ff462e4103" providerId="LiveId" clId="{0AD2F93D-0278-411C-89D2-13FAC388F03A}" dt="2021-08-12T14:04:27" v="628" actId="1076"/>
          <ac:picMkLst>
            <pc:docMk/>
            <pc:sldMk cId="846138655" sldId="257"/>
            <ac:picMk id="2062" creationId="{166D56AE-7715-45CB-B58C-FEEB9347762F}"/>
          </ac:picMkLst>
        </pc:picChg>
        <pc:picChg chg="add mod">
          <ac:chgData name="Tiara Anggraini Prasetyo" userId="429542ff462e4103" providerId="LiveId" clId="{0AD2F93D-0278-411C-89D2-13FAC388F03A}" dt="2021-08-12T14:20:36.709" v="955" actId="14861"/>
          <ac:picMkLst>
            <pc:docMk/>
            <pc:sldMk cId="846138655" sldId="257"/>
            <ac:picMk id="2064" creationId="{B8738030-C81F-4608-9F79-F8F8925A56BB}"/>
          </ac:picMkLst>
        </pc:picChg>
        <pc:picChg chg="add del mod">
          <ac:chgData name="Tiara Anggraini Prasetyo" userId="429542ff462e4103" providerId="LiveId" clId="{0AD2F93D-0278-411C-89D2-13FAC388F03A}" dt="2021-08-12T14:08:13.882" v="668"/>
          <ac:picMkLst>
            <pc:docMk/>
            <pc:sldMk cId="846138655" sldId="257"/>
            <ac:picMk id="2066" creationId="{ECF71E51-F879-422C-ADA5-CA708807A589}"/>
          </ac:picMkLst>
        </pc:picChg>
        <pc:picChg chg="add mod">
          <ac:chgData name="Tiara Anggraini Prasetyo" userId="429542ff462e4103" providerId="LiveId" clId="{0AD2F93D-0278-411C-89D2-13FAC388F03A}" dt="2021-08-12T14:20:36.709" v="955" actId="14861"/>
          <ac:picMkLst>
            <pc:docMk/>
            <pc:sldMk cId="846138655" sldId="257"/>
            <ac:picMk id="2068" creationId="{1D4DDEA3-B6C1-456C-8BC8-598BCB08715F}"/>
          </ac:picMkLst>
        </pc:picChg>
        <pc:picChg chg="add mod">
          <ac:chgData name="Tiara Anggraini Prasetyo" userId="429542ff462e4103" providerId="LiveId" clId="{0AD2F93D-0278-411C-89D2-13FAC388F03A}" dt="2021-08-12T14:13:09.981" v="738" actId="14861"/>
          <ac:picMkLst>
            <pc:docMk/>
            <pc:sldMk cId="846138655" sldId="257"/>
            <ac:picMk id="2070" creationId="{C3D8E852-22AD-4D07-998D-FADF5983E83C}"/>
          </ac:picMkLst>
        </pc:picChg>
      </pc:sldChg>
      <pc:sldChg chg="delSp modSp add del mod">
        <pc:chgData name="Tiara Anggraini Prasetyo" userId="429542ff462e4103" providerId="LiveId" clId="{0AD2F93D-0278-411C-89D2-13FAC388F03A}" dt="2021-08-12T13:23:03.991" v="22" actId="47"/>
        <pc:sldMkLst>
          <pc:docMk/>
          <pc:sldMk cId="538028192" sldId="258"/>
        </pc:sldMkLst>
        <pc:grpChg chg="del mod">
          <ac:chgData name="Tiara Anggraini Prasetyo" userId="429542ff462e4103" providerId="LiveId" clId="{0AD2F93D-0278-411C-89D2-13FAC388F03A}" dt="2021-08-12T13:23:01.521" v="21" actId="478"/>
          <ac:grpSpMkLst>
            <pc:docMk/>
            <pc:sldMk cId="538028192" sldId="258"/>
            <ac:grpSpMk id="50" creationId="{00000000-0000-0000-0000-000000000000}"/>
          </ac:grpSpMkLst>
        </pc:grpChg>
      </pc:sldChg>
      <pc:sldChg chg="addSp delSp modSp add mod modAnim">
        <pc:chgData name="Tiara Anggraini Prasetyo" userId="429542ff462e4103" providerId="LiveId" clId="{0AD2F93D-0278-411C-89D2-13FAC388F03A}" dt="2021-08-13T00:50:40.973" v="2781" actId="1037"/>
        <pc:sldMkLst>
          <pc:docMk/>
          <pc:sldMk cId="1816389482" sldId="258"/>
        </pc:sldMkLst>
        <pc:spChg chg="mod">
          <ac:chgData name="Tiara Anggraini Prasetyo" userId="429542ff462e4103" providerId="LiveId" clId="{0AD2F93D-0278-411C-89D2-13FAC388F03A}" dt="2021-08-12T14:42:49.606" v="1335" actId="1037"/>
          <ac:spMkLst>
            <pc:docMk/>
            <pc:sldMk cId="1816389482" sldId="258"/>
            <ac:spMk id="60" creationId="{ED15A32C-284F-43E0-A1EB-DEA03D512254}"/>
          </ac:spMkLst>
        </pc:spChg>
        <pc:spChg chg="del">
          <ac:chgData name="Tiara Anggraini Prasetyo" userId="429542ff462e4103" providerId="LiveId" clId="{0AD2F93D-0278-411C-89D2-13FAC388F03A}" dt="2021-08-12T14:35:12.498" v="1143" actId="478"/>
          <ac:spMkLst>
            <pc:docMk/>
            <pc:sldMk cId="1816389482" sldId="258"/>
            <ac:spMk id="70" creationId="{7C61A4A8-C010-45EA-B7AE-A8155C956FE0}"/>
          </ac:spMkLst>
        </pc:spChg>
        <pc:spChg chg="del">
          <ac:chgData name="Tiara Anggraini Prasetyo" userId="429542ff462e4103" providerId="LiveId" clId="{0AD2F93D-0278-411C-89D2-13FAC388F03A}" dt="2021-08-12T14:38:03.511" v="1182" actId="478"/>
          <ac:spMkLst>
            <pc:docMk/>
            <pc:sldMk cId="1816389482" sldId="258"/>
            <ac:spMk id="73" creationId="{9FF3A60E-9545-42D6-9D65-7E89E45905D9}"/>
          </ac:spMkLst>
        </pc:spChg>
        <pc:spChg chg="del">
          <ac:chgData name="Tiara Anggraini Prasetyo" userId="429542ff462e4103" providerId="LiveId" clId="{0AD2F93D-0278-411C-89D2-13FAC388F03A}" dt="2021-08-12T14:36:51.578" v="1163" actId="478"/>
          <ac:spMkLst>
            <pc:docMk/>
            <pc:sldMk cId="1816389482" sldId="258"/>
            <ac:spMk id="76" creationId="{C3CED96F-B195-44A6-BCD3-10C15A77A870}"/>
          </ac:spMkLst>
        </pc:spChg>
        <pc:spChg chg="del">
          <ac:chgData name="Tiara Anggraini Prasetyo" userId="429542ff462e4103" providerId="LiveId" clId="{0AD2F93D-0278-411C-89D2-13FAC388F03A}" dt="2021-08-12T14:37:20.247" v="1170" actId="478"/>
          <ac:spMkLst>
            <pc:docMk/>
            <pc:sldMk cId="1816389482" sldId="258"/>
            <ac:spMk id="79" creationId="{19E02DE0-9518-40FE-88DA-AC6E4E4FC9B6}"/>
          </ac:spMkLst>
        </pc:spChg>
        <pc:spChg chg="del">
          <ac:chgData name="Tiara Anggraini Prasetyo" userId="429542ff462e4103" providerId="LiveId" clId="{0AD2F93D-0278-411C-89D2-13FAC388F03A}" dt="2021-08-12T14:38:25.753" v="1188" actId="478"/>
          <ac:spMkLst>
            <pc:docMk/>
            <pc:sldMk cId="1816389482" sldId="258"/>
            <ac:spMk id="82" creationId="{6C5E5A58-01A6-4B87-8F15-8E15E2A75FF1}"/>
          </ac:spMkLst>
        </pc:spChg>
        <pc:spChg chg="del">
          <ac:chgData name="Tiara Anggraini Prasetyo" userId="429542ff462e4103" providerId="LiveId" clId="{0AD2F93D-0278-411C-89D2-13FAC388F03A}" dt="2021-08-12T14:34:22.867" v="1132" actId="478"/>
          <ac:spMkLst>
            <pc:docMk/>
            <pc:sldMk cId="1816389482" sldId="258"/>
            <ac:spMk id="85" creationId="{73FA3EBF-2E34-4C1A-BD32-CBEEB81CB71D}"/>
          </ac:spMkLst>
        </pc:spChg>
        <pc:spChg chg="del">
          <ac:chgData name="Tiara Anggraini Prasetyo" userId="429542ff462e4103" providerId="LiveId" clId="{0AD2F93D-0278-411C-89D2-13FAC388F03A}" dt="2021-08-12T14:32:19.954" v="1096" actId="478"/>
          <ac:spMkLst>
            <pc:docMk/>
            <pc:sldMk cId="1816389482" sldId="258"/>
            <ac:spMk id="119" creationId="{2187744F-6721-404B-B54C-0CD836FA933B}"/>
          </ac:spMkLst>
        </pc:spChg>
        <pc:spChg chg="del">
          <ac:chgData name="Tiara Anggraini Prasetyo" userId="429542ff462e4103" providerId="LiveId" clId="{0AD2F93D-0278-411C-89D2-13FAC388F03A}" dt="2021-08-12T14:32:11.998" v="1094" actId="478"/>
          <ac:spMkLst>
            <pc:docMk/>
            <pc:sldMk cId="1816389482" sldId="258"/>
            <ac:spMk id="126" creationId="{89DD9D43-6C0C-47E3-B8FD-7F845AE238D1}"/>
          </ac:spMkLst>
        </pc:spChg>
        <pc:spChg chg="add del mod ord">
          <ac:chgData name="Tiara Anggraini Prasetyo" userId="429542ff462e4103" providerId="LiveId" clId="{0AD2F93D-0278-411C-89D2-13FAC388F03A}" dt="2021-08-12T14:38:54.223" v="1199"/>
          <ac:spMkLst>
            <pc:docMk/>
            <pc:sldMk cId="1816389482" sldId="258"/>
            <ac:spMk id="212" creationId="{20D48A62-84BC-420A-98F3-B10FBEE37C6F}"/>
          </ac:spMkLst>
        </pc:spChg>
        <pc:spChg chg="mod">
          <ac:chgData name="Tiara Anggraini Prasetyo" userId="429542ff462e4103" providerId="LiveId" clId="{0AD2F93D-0278-411C-89D2-13FAC388F03A}" dt="2021-08-12T14:34:42.785" v="1135"/>
          <ac:spMkLst>
            <pc:docMk/>
            <pc:sldMk cId="1816389482" sldId="258"/>
            <ac:spMk id="222" creationId="{D918B2DA-6E2E-47AA-84F1-54F314960E32}"/>
          </ac:spMkLst>
        </pc:spChg>
        <pc:spChg chg="add del mod ord">
          <ac:chgData name="Tiara Anggraini Prasetyo" userId="429542ff462e4103" providerId="LiveId" clId="{0AD2F93D-0278-411C-89D2-13FAC388F03A}" dt="2021-08-12T14:38:49.396" v="1197"/>
          <ac:spMkLst>
            <pc:docMk/>
            <pc:sldMk cId="1816389482" sldId="258"/>
            <ac:spMk id="223" creationId="{09FFE25C-4FFF-4928-997F-39D193EC557B}"/>
          </ac:spMkLst>
        </pc:spChg>
        <pc:spChg chg="add del mod">
          <ac:chgData name="Tiara Anggraini Prasetyo" userId="429542ff462e4103" providerId="LiveId" clId="{0AD2F93D-0278-411C-89D2-13FAC388F03A}" dt="2021-08-12T14:38:49.396" v="1197"/>
          <ac:spMkLst>
            <pc:docMk/>
            <pc:sldMk cId="1816389482" sldId="258"/>
            <ac:spMk id="224" creationId="{0B2EAB08-B96C-4E5B-A861-A1CD91ED21F6}"/>
          </ac:spMkLst>
        </pc:spChg>
        <pc:spChg chg="add del mod">
          <ac:chgData name="Tiara Anggraini Prasetyo" userId="429542ff462e4103" providerId="LiveId" clId="{0AD2F93D-0278-411C-89D2-13FAC388F03A}" dt="2021-08-12T14:38:45.187" v="1195"/>
          <ac:spMkLst>
            <pc:docMk/>
            <pc:sldMk cId="1816389482" sldId="258"/>
            <ac:spMk id="225" creationId="{6B253A12-8B68-4842-AD03-1C5B8AF77637}"/>
          </ac:spMkLst>
        </pc:spChg>
        <pc:spChg chg="add del mod">
          <ac:chgData name="Tiara Anggraini Prasetyo" userId="429542ff462e4103" providerId="LiveId" clId="{0AD2F93D-0278-411C-89D2-13FAC388F03A}" dt="2021-08-12T14:38:45.187" v="1195"/>
          <ac:spMkLst>
            <pc:docMk/>
            <pc:sldMk cId="1816389482" sldId="258"/>
            <ac:spMk id="226" creationId="{6F8CA86E-3D54-4F89-94B0-43366A65360E}"/>
          </ac:spMkLst>
        </pc:spChg>
        <pc:spChg chg="add del mod">
          <ac:chgData name="Tiara Anggraini Prasetyo" userId="429542ff462e4103" providerId="LiveId" clId="{0AD2F93D-0278-411C-89D2-13FAC388F03A}" dt="2021-08-12T14:38:40.418" v="1193"/>
          <ac:spMkLst>
            <pc:docMk/>
            <pc:sldMk cId="1816389482" sldId="258"/>
            <ac:spMk id="227" creationId="{5CC54CBC-1B93-4129-989C-B48362CC3E09}"/>
          </ac:spMkLst>
        </pc:spChg>
        <pc:spChg chg="add del mod">
          <ac:chgData name="Tiara Anggraini Prasetyo" userId="429542ff462e4103" providerId="LiveId" clId="{0AD2F93D-0278-411C-89D2-13FAC388F03A}" dt="2021-08-12T14:38:40.418" v="1193"/>
          <ac:spMkLst>
            <pc:docMk/>
            <pc:sldMk cId="1816389482" sldId="258"/>
            <ac:spMk id="228" creationId="{A63A6B69-D5F6-4870-8256-44D5977DFB4E}"/>
          </ac:spMkLst>
        </pc:spChg>
        <pc:spChg chg="add del mod ord">
          <ac:chgData name="Tiara Anggraini Prasetyo" userId="429542ff462e4103" providerId="LiveId" clId="{0AD2F93D-0278-411C-89D2-13FAC388F03A}" dt="2021-08-12T14:38:54.223" v="1199"/>
          <ac:spMkLst>
            <pc:docMk/>
            <pc:sldMk cId="1816389482" sldId="258"/>
            <ac:spMk id="229" creationId="{F3E3AECA-074B-4D40-997A-640988A6AE20}"/>
          </ac:spMkLst>
        </pc:spChg>
        <pc:spChg chg="add del mod">
          <ac:chgData name="Tiara Anggraini Prasetyo" userId="429542ff462e4103" providerId="LiveId" clId="{0AD2F93D-0278-411C-89D2-13FAC388F03A}" dt="2021-08-12T14:38:36.089" v="1191"/>
          <ac:spMkLst>
            <pc:docMk/>
            <pc:sldMk cId="1816389482" sldId="258"/>
            <ac:spMk id="230" creationId="{8AE1D83A-5899-4198-819A-5C2500FF4D56}"/>
          </ac:spMkLst>
        </pc:spChg>
        <pc:spChg chg="add del mod ord modVis">
          <ac:chgData name="Tiara Anggraini Prasetyo" userId="429542ff462e4103" providerId="LiveId" clId="{0AD2F93D-0278-411C-89D2-13FAC388F03A}" dt="2021-08-12T14:44:37.773" v="1374" actId="1038"/>
          <ac:spMkLst>
            <pc:docMk/>
            <pc:sldMk cId="1816389482" sldId="258"/>
            <ac:spMk id="231" creationId="{FDBB89D1-AF3F-40F6-9D55-84DD01271C8C}"/>
          </ac:spMkLst>
        </pc:spChg>
        <pc:spChg chg="add del mod">
          <ac:chgData name="Tiara Anggraini Prasetyo" userId="429542ff462e4103" providerId="LiveId" clId="{0AD2F93D-0278-411C-89D2-13FAC388F03A}" dt="2021-08-12T14:38:36.089" v="1191"/>
          <ac:spMkLst>
            <pc:docMk/>
            <pc:sldMk cId="1816389482" sldId="258"/>
            <ac:spMk id="232" creationId="{B041853E-7380-4CD8-95CE-4F437AEBD538}"/>
          </ac:spMkLst>
        </pc:spChg>
        <pc:spChg chg="add del mod">
          <ac:chgData name="Tiara Anggraini Prasetyo" userId="429542ff462e4103" providerId="LiveId" clId="{0AD2F93D-0278-411C-89D2-13FAC388F03A}" dt="2021-08-12T14:38:31.801" v="1189"/>
          <ac:spMkLst>
            <pc:docMk/>
            <pc:sldMk cId="1816389482" sldId="258"/>
            <ac:spMk id="233" creationId="{D290129A-6B8E-4199-9F6D-9297BBE2B070}"/>
          </ac:spMkLst>
        </pc:spChg>
        <pc:spChg chg="add del mod">
          <ac:chgData name="Tiara Anggraini Prasetyo" userId="429542ff462e4103" providerId="LiveId" clId="{0AD2F93D-0278-411C-89D2-13FAC388F03A}" dt="2021-08-12T14:38:31.801" v="1189"/>
          <ac:spMkLst>
            <pc:docMk/>
            <pc:sldMk cId="1816389482" sldId="258"/>
            <ac:spMk id="234" creationId="{DCBD13C0-DFA7-410C-9CB1-D84265B6FF4C}"/>
          </ac:spMkLst>
        </pc:spChg>
        <pc:spChg chg="mod ord modVis">
          <ac:chgData name="Tiara Anggraini Prasetyo" userId="429542ff462e4103" providerId="LiveId" clId="{0AD2F93D-0278-411C-89D2-13FAC388F03A}" dt="2021-08-12T14:45:19.169" v="1396" actId="1037"/>
          <ac:spMkLst>
            <pc:docMk/>
            <pc:sldMk cId="1816389482" sldId="258"/>
            <ac:spMk id="235" creationId="{0F7BA3FC-4D21-4129-8AF2-E4DA19D46D25}"/>
          </ac:spMkLst>
        </pc:spChg>
        <pc:spChg chg="mod ord modVis">
          <ac:chgData name="Tiara Anggraini Prasetyo" userId="429542ff462e4103" providerId="LiveId" clId="{0AD2F93D-0278-411C-89D2-13FAC388F03A}" dt="2021-08-12T14:44:56.542" v="1383" actId="1037"/>
          <ac:spMkLst>
            <pc:docMk/>
            <pc:sldMk cId="1816389482" sldId="258"/>
            <ac:spMk id="236" creationId="{830CB7C3-E54D-4FC9-A967-E2BD6657E7C8}"/>
          </ac:spMkLst>
        </pc:spChg>
        <pc:spChg chg="mod ord modVis">
          <ac:chgData name="Tiara Anggraini Prasetyo" userId="429542ff462e4103" providerId="LiveId" clId="{0AD2F93D-0278-411C-89D2-13FAC388F03A}" dt="2021-08-12T14:44:18.894" v="1372" actId="13244"/>
          <ac:spMkLst>
            <pc:docMk/>
            <pc:sldMk cId="1816389482" sldId="258"/>
            <ac:spMk id="237" creationId="{0D432F6B-0B7A-4ADA-8EB7-D05F5A9999EC}"/>
          </ac:spMkLst>
        </pc:spChg>
        <pc:spChg chg="mod ord modVis">
          <ac:chgData name="Tiara Anggraini Prasetyo" userId="429542ff462e4103" providerId="LiveId" clId="{0AD2F93D-0278-411C-89D2-13FAC388F03A}" dt="2021-08-12T14:44:18.894" v="1372" actId="13244"/>
          <ac:spMkLst>
            <pc:docMk/>
            <pc:sldMk cId="1816389482" sldId="258"/>
            <ac:spMk id="238" creationId="{DB2A80C7-4194-4E7F-8898-E22C9A600999}"/>
          </ac:spMkLst>
        </pc:spChg>
        <pc:spChg chg="mod ord modVis">
          <ac:chgData name="Tiara Anggraini Prasetyo" userId="429542ff462e4103" providerId="LiveId" clId="{0AD2F93D-0278-411C-89D2-13FAC388F03A}" dt="2021-08-13T00:50:01.081" v="2775" actId="1076"/>
          <ac:spMkLst>
            <pc:docMk/>
            <pc:sldMk cId="1816389482" sldId="258"/>
            <ac:spMk id="239" creationId="{90F0FF0A-C4BD-4BFD-B192-39C0035029BD}"/>
          </ac:spMkLst>
        </pc:spChg>
        <pc:spChg chg="mod ord modVis">
          <ac:chgData name="Tiara Anggraini Prasetyo" userId="429542ff462e4103" providerId="LiveId" clId="{0AD2F93D-0278-411C-89D2-13FAC388F03A}" dt="2021-08-13T00:49:25.683" v="2773" actId="1076"/>
          <ac:spMkLst>
            <pc:docMk/>
            <pc:sldMk cId="1816389482" sldId="258"/>
            <ac:spMk id="240" creationId="{0C148DFF-E3A7-4111-A65B-6FEED5F18A64}"/>
          </ac:spMkLst>
        </pc:spChg>
        <pc:spChg chg="add mod">
          <ac:chgData name="Tiara Anggraini Prasetyo" userId="429542ff462e4103" providerId="LiveId" clId="{0AD2F93D-0278-411C-89D2-13FAC388F03A}" dt="2021-08-12T14:46:08.221" v="1403" actId="1037"/>
          <ac:spMkLst>
            <pc:docMk/>
            <pc:sldMk cId="1816389482" sldId="258"/>
            <ac:spMk id="241" creationId="{40CABC0D-7E93-417F-B2EE-C94696EA0AFB}"/>
          </ac:spMkLst>
        </pc:spChg>
        <pc:spChg chg="mod">
          <ac:chgData name="Tiara Anggraini Prasetyo" userId="429542ff462e4103" providerId="LiveId" clId="{0AD2F93D-0278-411C-89D2-13FAC388F03A}" dt="2021-08-12T14:46:08.221" v="1403" actId="1037"/>
          <ac:spMkLst>
            <pc:docMk/>
            <pc:sldMk cId="1816389482" sldId="258"/>
            <ac:spMk id="247" creationId="{89A39756-A601-4739-AD35-1FC0BDC15DCF}"/>
          </ac:spMkLst>
        </pc:spChg>
        <pc:spChg chg="mod">
          <ac:chgData name="Tiara Anggraini Prasetyo" userId="429542ff462e4103" providerId="LiveId" clId="{0AD2F93D-0278-411C-89D2-13FAC388F03A}" dt="2021-08-12T14:46:08.221" v="1403" actId="1037"/>
          <ac:spMkLst>
            <pc:docMk/>
            <pc:sldMk cId="1816389482" sldId="258"/>
            <ac:spMk id="248" creationId="{6439A5EA-3511-42FD-B9AB-5A82D0052FB4}"/>
          </ac:spMkLst>
        </pc:spChg>
        <pc:spChg chg="mod">
          <ac:chgData name="Tiara Anggraini Prasetyo" userId="429542ff462e4103" providerId="LiveId" clId="{0AD2F93D-0278-411C-89D2-13FAC388F03A}" dt="2021-08-12T14:46:08.221" v="1403" actId="1037"/>
          <ac:spMkLst>
            <pc:docMk/>
            <pc:sldMk cId="1816389482" sldId="258"/>
            <ac:spMk id="249" creationId="{AE62AD8D-4D43-4D44-9F74-3367711A6939}"/>
          </ac:spMkLst>
        </pc:spChg>
        <pc:spChg chg="mod">
          <ac:chgData name="Tiara Anggraini Prasetyo" userId="429542ff462e4103" providerId="LiveId" clId="{0AD2F93D-0278-411C-89D2-13FAC388F03A}" dt="2021-08-12T14:46:08.221" v="1403" actId="1037"/>
          <ac:spMkLst>
            <pc:docMk/>
            <pc:sldMk cId="1816389482" sldId="258"/>
            <ac:spMk id="250" creationId="{6FBF8F66-4B03-4CD7-9BCC-B0AC6EC9947E}"/>
          </ac:spMkLst>
        </pc:spChg>
        <pc:spChg chg="add mod">
          <ac:chgData name="Tiara Anggraini Prasetyo" userId="429542ff462e4103" providerId="LiveId" clId="{0AD2F93D-0278-411C-89D2-13FAC388F03A}" dt="2021-08-12T14:46:08.221" v="1403" actId="1037"/>
          <ac:spMkLst>
            <pc:docMk/>
            <pc:sldMk cId="1816389482" sldId="258"/>
            <ac:spMk id="251" creationId="{77946A30-85C9-4DEB-AA29-2FC16A8D4418}"/>
          </ac:spMkLst>
        </pc:spChg>
        <pc:grpChg chg="del">
          <ac:chgData name="Tiara Anggraini Prasetyo" userId="429542ff462e4103" providerId="LiveId" clId="{0AD2F93D-0278-411C-89D2-13FAC388F03A}" dt="2021-08-12T14:31:57.919" v="1090" actId="478"/>
          <ac:grpSpMkLst>
            <pc:docMk/>
            <pc:sldMk cId="1816389482" sldId="258"/>
            <ac:grpSpMk id="53" creationId="{1D54F3CE-71F0-4A4E-B168-6399970F8622}"/>
          </ac:grpSpMkLst>
        </pc:grpChg>
        <pc:grpChg chg="mod modVis">
          <ac:chgData name="Tiara Anggraini Prasetyo" userId="429542ff462e4103" providerId="LiveId" clId="{0AD2F93D-0278-411C-89D2-13FAC388F03A}" dt="2021-08-12T14:43:54.929" v="1365" actId="14429"/>
          <ac:grpSpMkLst>
            <pc:docMk/>
            <pc:sldMk cId="1816389482" sldId="258"/>
            <ac:grpSpMk id="114" creationId="{9AA538F5-6C16-401A-ADF3-FB9AB8FF5817}"/>
          </ac:grpSpMkLst>
        </pc:grpChg>
        <pc:grpChg chg="del">
          <ac:chgData name="Tiara Anggraini Prasetyo" userId="429542ff462e4103" providerId="LiveId" clId="{0AD2F93D-0278-411C-89D2-13FAC388F03A}" dt="2021-08-12T14:32:11.998" v="1094" actId="478"/>
          <ac:grpSpMkLst>
            <pc:docMk/>
            <pc:sldMk cId="1816389482" sldId="258"/>
            <ac:grpSpMk id="115" creationId="{E77BFD99-1078-4E03-BD2F-C59D117B22B0}"/>
          </ac:grpSpMkLst>
        </pc:grpChg>
        <pc:grpChg chg="del">
          <ac:chgData name="Tiara Anggraini Prasetyo" userId="429542ff462e4103" providerId="LiveId" clId="{0AD2F93D-0278-411C-89D2-13FAC388F03A}" dt="2021-08-12T14:32:11.998" v="1094" actId="478"/>
          <ac:grpSpMkLst>
            <pc:docMk/>
            <pc:sldMk cId="1816389482" sldId="258"/>
            <ac:grpSpMk id="121" creationId="{CF1F2BD2-5346-4D28-BECA-EB5BE050FB6A}"/>
          </ac:grpSpMkLst>
        </pc:grpChg>
        <pc:grpChg chg="mod ord modVis">
          <ac:chgData name="Tiara Anggraini Prasetyo" userId="429542ff462e4103" providerId="LiveId" clId="{0AD2F93D-0278-411C-89D2-13FAC388F03A}" dt="2021-08-12T14:46:42.485" v="1415" actId="170"/>
          <ac:grpSpMkLst>
            <pc:docMk/>
            <pc:sldMk cId="1816389482" sldId="258"/>
            <ac:grpSpMk id="153" creationId="{665019AC-5CBC-4A03-8ADA-3885203B6C14}"/>
          </ac:grpSpMkLst>
        </pc:grpChg>
        <pc:grpChg chg="add mod ord">
          <ac:chgData name="Tiara Anggraini Prasetyo" userId="429542ff462e4103" providerId="LiveId" clId="{0AD2F93D-0278-411C-89D2-13FAC388F03A}" dt="2021-08-12T14:46:25.110" v="1411" actId="171"/>
          <ac:grpSpMkLst>
            <pc:docMk/>
            <pc:sldMk cId="1816389482" sldId="258"/>
            <ac:grpSpMk id="242" creationId="{D1203EEC-6977-4053-9CD3-A290BD8E1810}"/>
          </ac:grpSpMkLst>
        </pc:grpChg>
        <pc:grpChg chg="add mod">
          <ac:chgData name="Tiara Anggraini Prasetyo" userId="429542ff462e4103" providerId="LiveId" clId="{0AD2F93D-0278-411C-89D2-13FAC388F03A}" dt="2021-08-12T14:46:08.221" v="1403" actId="1037"/>
          <ac:grpSpMkLst>
            <pc:docMk/>
            <pc:sldMk cId="1816389482" sldId="258"/>
            <ac:grpSpMk id="246" creationId="{8E34F5C6-65D0-4A09-B4B5-A6364C2CEF43}"/>
          </ac:grpSpMkLst>
        </pc:grpChg>
        <pc:grpChg chg="add mod">
          <ac:chgData name="Tiara Anggraini Prasetyo" userId="429542ff462e4103" providerId="LiveId" clId="{0AD2F93D-0278-411C-89D2-13FAC388F03A}" dt="2021-08-12T14:46:08.221" v="1403" actId="1037"/>
          <ac:grpSpMkLst>
            <pc:docMk/>
            <pc:sldMk cId="1816389482" sldId="258"/>
            <ac:grpSpMk id="253" creationId="{21CE0DDA-36F8-46D0-9EF4-A0F8BC1C10D8}"/>
          </ac:grpSpMkLst>
        </pc:grpChg>
        <pc:picChg chg="add mod">
          <ac:chgData name="Tiara Anggraini Prasetyo" userId="429542ff462e4103" providerId="LiveId" clId="{0AD2F93D-0278-411C-89D2-13FAC388F03A}" dt="2021-08-13T00:50:40.973" v="2781" actId="1037"/>
          <ac:picMkLst>
            <pc:docMk/>
            <pc:sldMk cId="1816389482" sldId="258"/>
            <ac:picMk id="2" creationId="{19004E32-2138-46FD-871D-34A50A337EC9}"/>
          </ac:picMkLst>
        </pc:picChg>
        <pc:picChg chg="add mod">
          <ac:chgData name="Tiara Anggraini Prasetyo" userId="429542ff462e4103" providerId="LiveId" clId="{0AD2F93D-0278-411C-89D2-13FAC388F03A}" dt="2021-08-12T23:29:19.209" v="2427"/>
          <ac:picMkLst>
            <pc:docMk/>
            <pc:sldMk cId="1816389482" sldId="258"/>
            <ac:picMk id="52" creationId="{FC8DECC2-1441-4C07-8017-3341604C9E0C}"/>
          </ac:picMkLst>
        </pc:picChg>
        <pc:picChg chg="add mod">
          <ac:chgData name="Tiara Anggraini Prasetyo" userId="429542ff462e4103" providerId="LiveId" clId="{0AD2F93D-0278-411C-89D2-13FAC388F03A}" dt="2021-08-12T23:29:30.161" v="2433"/>
          <ac:picMkLst>
            <pc:docMk/>
            <pc:sldMk cId="1816389482" sldId="258"/>
            <ac:picMk id="54" creationId="{E293C4DF-134A-473F-B105-13D07856073E}"/>
          </ac:picMkLst>
        </pc:picChg>
        <pc:picChg chg="add mod">
          <ac:chgData name="Tiara Anggraini Prasetyo" userId="429542ff462e4103" providerId="LiveId" clId="{0AD2F93D-0278-411C-89D2-13FAC388F03A}" dt="2021-08-12T23:29:35.777" v="2434"/>
          <ac:picMkLst>
            <pc:docMk/>
            <pc:sldMk cId="1816389482" sldId="258"/>
            <ac:picMk id="55" creationId="{4A978F0F-2ED1-40CF-B038-9BA55FE9E92B}"/>
          </ac:picMkLst>
        </pc:picChg>
        <pc:picChg chg="add mod">
          <ac:chgData name="Tiara Anggraini Prasetyo" userId="429542ff462e4103" providerId="LiveId" clId="{0AD2F93D-0278-411C-89D2-13FAC388F03A}" dt="2021-08-12T23:29:41.436" v="2435"/>
          <ac:picMkLst>
            <pc:docMk/>
            <pc:sldMk cId="1816389482" sldId="258"/>
            <ac:picMk id="56" creationId="{DF148452-2EB0-4BBE-B3AA-8B2B32144DB8}"/>
          </ac:picMkLst>
        </pc:picChg>
        <pc:picChg chg="add mod">
          <ac:chgData name="Tiara Anggraini Prasetyo" userId="429542ff462e4103" providerId="LiveId" clId="{0AD2F93D-0278-411C-89D2-13FAC388F03A}" dt="2021-08-12T23:29:46.463" v="2436"/>
          <ac:picMkLst>
            <pc:docMk/>
            <pc:sldMk cId="1816389482" sldId="258"/>
            <ac:picMk id="57" creationId="{63395290-CFC4-4C0B-B13B-9FE76D93EFA5}"/>
          </ac:picMkLst>
        </pc:picChg>
        <pc:picChg chg="add mod">
          <ac:chgData name="Tiara Anggraini Prasetyo" userId="429542ff462e4103" providerId="LiveId" clId="{0AD2F93D-0278-411C-89D2-13FAC388F03A}" dt="2021-08-12T23:29:51.794" v="2437"/>
          <ac:picMkLst>
            <pc:docMk/>
            <pc:sldMk cId="1816389482" sldId="258"/>
            <ac:picMk id="58" creationId="{085ABC92-62A4-43C0-94B6-8EA787B9E7C6}"/>
          </ac:picMkLst>
        </pc:picChg>
        <pc:picChg chg="del">
          <ac:chgData name="Tiara Anggraini Prasetyo" userId="429542ff462e4103" providerId="LiveId" clId="{0AD2F93D-0278-411C-89D2-13FAC388F03A}" dt="2021-08-12T14:32:01.036" v="1091" actId="478"/>
          <ac:picMkLst>
            <pc:docMk/>
            <pc:sldMk cId="1816389482" sldId="258"/>
            <ac:picMk id="117" creationId="{28DA094D-D13C-4717-A3D9-52ECE06913D8}"/>
          </ac:picMkLst>
        </pc:picChg>
        <pc:picChg chg="del">
          <ac:chgData name="Tiara Anggraini Prasetyo" userId="429542ff462e4103" providerId="LiveId" clId="{0AD2F93D-0278-411C-89D2-13FAC388F03A}" dt="2021-08-12T14:32:16.650" v="1095" actId="478"/>
          <ac:picMkLst>
            <pc:docMk/>
            <pc:sldMk cId="1816389482" sldId="258"/>
            <ac:picMk id="137" creationId="{A64DD957-4EFD-4B62-95CA-EA8A6B14BE82}"/>
          </ac:picMkLst>
        </pc:picChg>
        <pc:picChg chg="del">
          <ac:chgData name="Tiara Anggraini Prasetyo" userId="429542ff462e4103" providerId="LiveId" clId="{0AD2F93D-0278-411C-89D2-13FAC388F03A}" dt="2021-08-12T14:32:16.650" v="1095" actId="478"/>
          <ac:picMkLst>
            <pc:docMk/>
            <pc:sldMk cId="1816389482" sldId="258"/>
            <ac:picMk id="138" creationId="{584B5629-46A7-4E14-BAFF-C33046D0F268}"/>
          </ac:picMkLst>
        </pc:picChg>
        <pc:picChg chg="del">
          <ac:chgData name="Tiara Anggraini Prasetyo" userId="429542ff462e4103" providerId="LiveId" clId="{0AD2F93D-0278-411C-89D2-13FAC388F03A}" dt="2021-08-12T14:32:01.036" v="1091" actId="478"/>
          <ac:picMkLst>
            <pc:docMk/>
            <pc:sldMk cId="1816389482" sldId="258"/>
            <ac:picMk id="141" creationId="{9936019D-3E0E-449F-AB3E-8A88A722113C}"/>
          </ac:picMkLst>
        </pc:picChg>
        <pc:picChg chg="del">
          <ac:chgData name="Tiara Anggraini Prasetyo" userId="429542ff462e4103" providerId="LiveId" clId="{0AD2F93D-0278-411C-89D2-13FAC388F03A}" dt="2021-08-12T14:32:05.150" v="1092" actId="478"/>
          <ac:picMkLst>
            <pc:docMk/>
            <pc:sldMk cId="1816389482" sldId="258"/>
            <ac:picMk id="143" creationId="{24F6C38E-0BBB-4ABB-9677-DB87856AE693}"/>
          </ac:picMkLst>
        </pc:picChg>
        <pc:picChg chg="del">
          <ac:chgData name="Tiara Anggraini Prasetyo" userId="429542ff462e4103" providerId="LiveId" clId="{0AD2F93D-0278-411C-89D2-13FAC388F03A}" dt="2021-08-12T14:32:07.045" v="1093" actId="478"/>
          <ac:picMkLst>
            <pc:docMk/>
            <pc:sldMk cId="1816389482" sldId="258"/>
            <ac:picMk id="150" creationId="{A2852B4A-3346-4E45-A24F-3CE510A2DD0F}"/>
          </ac:picMkLst>
        </pc:picChg>
        <pc:picChg chg="del">
          <ac:chgData name="Tiara Anggraini Prasetyo" userId="429542ff462e4103" providerId="LiveId" clId="{0AD2F93D-0278-411C-89D2-13FAC388F03A}" dt="2021-08-12T14:32:11.998" v="1094" actId="478"/>
          <ac:picMkLst>
            <pc:docMk/>
            <pc:sldMk cId="1816389482" sldId="258"/>
            <ac:picMk id="151" creationId="{D77FC97D-C62F-466B-8AC4-3107D197E020}"/>
          </ac:picMkLst>
        </pc:picChg>
        <pc:picChg chg="mod">
          <ac:chgData name="Tiara Anggraini Prasetyo" userId="429542ff462e4103" providerId="LiveId" clId="{0AD2F93D-0278-411C-89D2-13FAC388F03A}" dt="2021-08-12T14:46:08.221" v="1403" actId="1037"/>
          <ac:picMkLst>
            <pc:docMk/>
            <pc:sldMk cId="1816389482" sldId="258"/>
            <ac:picMk id="243" creationId="{2B8616E8-E836-4C94-B6DD-369C5F21B1ED}"/>
          </ac:picMkLst>
        </pc:picChg>
        <pc:picChg chg="mod">
          <ac:chgData name="Tiara Anggraini Prasetyo" userId="429542ff462e4103" providerId="LiveId" clId="{0AD2F93D-0278-411C-89D2-13FAC388F03A}" dt="2021-08-12T14:46:08.221" v="1403" actId="1037"/>
          <ac:picMkLst>
            <pc:docMk/>
            <pc:sldMk cId="1816389482" sldId="258"/>
            <ac:picMk id="244" creationId="{B241F5E2-ED8C-47CD-B173-0047FB45CC21}"/>
          </ac:picMkLst>
        </pc:picChg>
        <pc:picChg chg="add mod">
          <ac:chgData name="Tiara Anggraini Prasetyo" userId="429542ff462e4103" providerId="LiveId" clId="{0AD2F93D-0278-411C-89D2-13FAC388F03A}" dt="2021-08-12T14:46:12.760" v="1404" actId="1036"/>
          <ac:picMkLst>
            <pc:docMk/>
            <pc:sldMk cId="1816389482" sldId="258"/>
            <ac:picMk id="245" creationId="{DABE7FBF-6C50-47E5-91C3-58A86F4B86B2}"/>
          </ac:picMkLst>
        </pc:picChg>
        <pc:picChg chg="add mod">
          <ac:chgData name="Tiara Anggraini Prasetyo" userId="429542ff462e4103" providerId="LiveId" clId="{0AD2F93D-0278-411C-89D2-13FAC388F03A}" dt="2021-08-12T14:46:08.221" v="1403" actId="1037"/>
          <ac:picMkLst>
            <pc:docMk/>
            <pc:sldMk cId="1816389482" sldId="258"/>
            <ac:picMk id="252" creationId="{9D29DC3F-84DD-423F-BB8F-C2C8F1E6DA56}"/>
          </ac:picMkLst>
        </pc:picChg>
        <pc:picChg chg="mod">
          <ac:chgData name="Tiara Anggraini Prasetyo" userId="429542ff462e4103" providerId="LiveId" clId="{0AD2F93D-0278-411C-89D2-13FAC388F03A}" dt="2021-08-12T14:46:08.221" v="1403" actId="1037"/>
          <ac:picMkLst>
            <pc:docMk/>
            <pc:sldMk cId="1816389482" sldId="258"/>
            <ac:picMk id="254" creationId="{F4A9DF75-6BF1-4772-A8DF-4B1AF9F0D4EB}"/>
          </ac:picMkLst>
        </pc:picChg>
        <pc:picChg chg="mod">
          <ac:chgData name="Tiara Anggraini Prasetyo" userId="429542ff462e4103" providerId="LiveId" clId="{0AD2F93D-0278-411C-89D2-13FAC388F03A}" dt="2021-08-12T14:46:08.221" v="1403" actId="1037"/>
          <ac:picMkLst>
            <pc:docMk/>
            <pc:sldMk cId="1816389482" sldId="258"/>
            <ac:picMk id="255" creationId="{3E95FB25-0EFC-4CBB-B17B-5C91FBC6005A}"/>
          </ac:picMkLst>
        </pc:picChg>
        <pc:picChg chg="add mod">
          <ac:chgData name="Tiara Anggraini Prasetyo" userId="429542ff462e4103" providerId="LiveId" clId="{0AD2F93D-0278-411C-89D2-13FAC388F03A}" dt="2021-08-12T14:46:08.221" v="1403" actId="1037"/>
          <ac:picMkLst>
            <pc:docMk/>
            <pc:sldMk cId="1816389482" sldId="258"/>
            <ac:picMk id="256" creationId="{94857800-D01F-420F-BC3F-8D8269996A31}"/>
          </ac:picMkLst>
        </pc:picChg>
        <pc:picChg chg="add mod">
          <ac:chgData name="Tiara Anggraini Prasetyo" userId="429542ff462e4103" providerId="LiveId" clId="{0AD2F93D-0278-411C-89D2-13FAC388F03A}" dt="2021-08-12T14:46:08.221" v="1403" actId="1037"/>
          <ac:picMkLst>
            <pc:docMk/>
            <pc:sldMk cId="1816389482" sldId="258"/>
            <ac:picMk id="257" creationId="{AA8683A2-D129-4D12-A726-B24E29CE1C04}"/>
          </ac:picMkLst>
        </pc:picChg>
        <pc:picChg chg="add mod">
          <ac:chgData name="Tiara Anggraini Prasetyo" userId="429542ff462e4103" providerId="LiveId" clId="{0AD2F93D-0278-411C-89D2-13FAC388F03A}" dt="2021-08-12T14:46:08.221" v="1403" actId="1037"/>
          <ac:picMkLst>
            <pc:docMk/>
            <pc:sldMk cId="1816389482" sldId="258"/>
            <ac:picMk id="258" creationId="{7C28437C-004B-4EE2-8100-586D42F61619}"/>
          </ac:picMkLst>
        </pc:picChg>
        <pc:picChg chg="add mod">
          <ac:chgData name="Tiara Anggraini Prasetyo" userId="429542ff462e4103" providerId="LiveId" clId="{0AD2F93D-0278-411C-89D2-13FAC388F03A}" dt="2021-08-12T14:46:08.221" v="1403" actId="1037"/>
          <ac:picMkLst>
            <pc:docMk/>
            <pc:sldMk cId="1816389482" sldId="258"/>
            <ac:picMk id="259" creationId="{0D5D6250-B978-42D0-A953-D4FABF8356AF}"/>
          </ac:picMkLst>
        </pc:picChg>
        <pc:picChg chg="add mod">
          <ac:chgData name="Tiara Anggraini Prasetyo" userId="429542ff462e4103" providerId="LiveId" clId="{0AD2F93D-0278-411C-89D2-13FAC388F03A}" dt="2021-08-12T14:46:08.221" v="1403" actId="1037"/>
          <ac:picMkLst>
            <pc:docMk/>
            <pc:sldMk cId="1816389482" sldId="258"/>
            <ac:picMk id="260" creationId="{C49A0B69-1613-4BCC-9924-554F4A3F101B}"/>
          </ac:picMkLst>
        </pc:picChg>
        <pc:picChg chg="add mod">
          <ac:chgData name="Tiara Anggraini Prasetyo" userId="429542ff462e4103" providerId="LiveId" clId="{0AD2F93D-0278-411C-89D2-13FAC388F03A}" dt="2021-08-12T14:46:08.221" v="1403" actId="1037"/>
          <ac:picMkLst>
            <pc:docMk/>
            <pc:sldMk cId="1816389482" sldId="258"/>
            <ac:picMk id="261" creationId="{B95171B6-F407-45CB-AAEF-580E3F0240C1}"/>
          </ac:picMkLst>
        </pc:picChg>
        <pc:picChg chg="add mod">
          <ac:chgData name="Tiara Anggraini Prasetyo" userId="429542ff462e4103" providerId="LiveId" clId="{0AD2F93D-0278-411C-89D2-13FAC388F03A}" dt="2021-08-12T23:33:56.272" v="2476" actId="1076"/>
          <ac:picMkLst>
            <pc:docMk/>
            <pc:sldMk cId="1816389482" sldId="258"/>
            <ac:picMk id="262" creationId="{D1DABBF2-25E3-41B8-BA4B-B1ED9A12CCD1}"/>
          </ac:picMkLst>
        </pc:picChg>
        <pc:picChg chg="add mod">
          <ac:chgData name="Tiara Anggraini Prasetyo" userId="429542ff462e4103" providerId="LiveId" clId="{0AD2F93D-0278-411C-89D2-13FAC388F03A}" dt="2021-08-12T14:46:08.221" v="1403" actId="1037"/>
          <ac:picMkLst>
            <pc:docMk/>
            <pc:sldMk cId="1816389482" sldId="258"/>
            <ac:picMk id="263" creationId="{A1F16092-093D-488E-B42E-FA634ED2DDBF}"/>
          </ac:picMkLst>
        </pc:picChg>
        <pc:picChg chg="add mod">
          <ac:chgData name="Tiara Anggraini Prasetyo" userId="429542ff462e4103" providerId="LiveId" clId="{0AD2F93D-0278-411C-89D2-13FAC388F03A}" dt="2021-08-12T14:46:08.221" v="1403" actId="1037"/>
          <ac:picMkLst>
            <pc:docMk/>
            <pc:sldMk cId="1816389482" sldId="258"/>
            <ac:picMk id="264" creationId="{47DD7867-18FA-4D4F-8D2A-51895104EB5F}"/>
          </ac:picMkLst>
        </pc:picChg>
        <pc:picChg chg="add mod">
          <ac:chgData name="Tiara Anggraini Prasetyo" userId="429542ff462e4103" providerId="LiveId" clId="{0AD2F93D-0278-411C-89D2-13FAC388F03A}" dt="2021-08-12T14:46:08.221" v="1403" actId="1037"/>
          <ac:picMkLst>
            <pc:docMk/>
            <pc:sldMk cId="1816389482" sldId="258"/>
            <ac:picMk id="265" creationId="{265F5404-239D-43A0-B6A7-33BDFB61F005}"/>
          </ac:picMkLst>
        </pc:picChg>
        <pc:picChg chg="add mod">
          <ac:chgData name="Tiara Anggraini Prasetyo" userId="429542ff462e4103" providerId="LiveId" clId="{0AD2F93D-0278-411C-89D2-13FAC388F03A}" dt="2021-08-12T14:46:08.221" v="1403" actId="1037"/>
          <ac:picMkLst>
            <pc:docMk/>
            <pc:sldMk cId="1816389482" sldId="258"/>
            <ac:picMk id="266" creationId="{732C2E69-B0C5-4210-B69A-CC5D4616AF0D}"/>
          </ac:picMkLst>
        </pc:picChg>
        <pc:picChg chg="add mod">
          <ac:chgData name="Tiara Anggraini Prasetyo" userId="429542ff462e4103" providerId="LiveId" clId="{0AD2F93D-0278-411C-89D2-13FAC388F03A}" dt="2021-08-12T14:46:58.403" v="1426" actId="170"/>
          <ac:picMkLst>
            <pc:docMk/>
            <pc:sldMk cId="1816389482" sldId="258"/>
            <ac:picMk id="267" creationId="{55623AA9-1A38-4CC1-B88E-DBB935B529BB}"/>
          </ac:picMkLst>
        </pc:picChg>
        <pc:picChg chg="del">
          <ac:chgData name="Tiara Anggraini Prasetyo" userId="429542ff462e4103" providerId="LiveId" clId="{0AD2F93D-0278-411C-89D2-13FAC388F03A}" dt="2021-08-12T14:31:57.919" v="1090" actId="478"/>
          <ac:picMkLst>
            <pc:docMk/>
            <pc:sldMk cId="1816389482" sldId="258"/>
            <ac:picMk id="2054" creationId="{75AA6757-78BA-43C4-9052-E68E187C9BE8}"/>
          </ac:picMkLst>
        </pc:picChg>
        <pc:picChg chg="del">
          <ac:chgData name="Tiara Anggraini Prasetyo" userId="429542ff462e4103" providerId="LiveId" clId="{0AD2F93D-0278-411C-89D2-13FAC388F03A}" dt="2021-08-12T14:32:16.650" v="1095" actId="478"/>
          <ac:picMkLst>
            <pc:docMk/>
            <pc:sldMk cId="1816389482" sldId="258"/>
            <ac:picMk id="2058" creationId="{2372ACDE-756F-4070-8ABB-5EC3B4A56E0C}"/>
          </ac:picMkLst>
        </pc:picChg>
        <pc:picChg chg="del">
          <ac:chgData name="Tiara Anggraini Prasetyo" userId="429542ff462e4103" providerId="LiveId" clId="{0AD2F93D-0278-411C-89D2-13FAC388F03A}" dt="2021-08-12T14:31:57.919" v="1090" actId="478"/>
          <ac:picMkLst>
            <pc:docMk/>
            <pc:sldMk cId="1816389482" sldId="258"/>
            <ac:picMk id="2060" creationId="{CF740838-F300-406C-938E-7116CE7867A5}"/>
          </ac:picMkLst>
        </pc:picChg>
        <pc:picChg chg="del">
          <ac:chgData name="Tiara Anggraini Prasetyo" userId="429542ff462e4103" providerId="LiveId" clId="{0AD2F93D-0278-411C-89D2-13FAC388F03A}" dt="2021-08-12T14:31:57.919" v="1090" actId="478"/>
          <ac:picMkLst>
            <pc:docMk/>
            <pc:sldMk cId="1816389482" sldId="258"/>
            <ac:picMk id="2062" creationId="{166D56AE-7715-45CB-B58C-FEEB9347762F}"/>
          </ac:picMkLst>
        </pc:picChg>
        <pc:picChg chg="del">
          <ac:chgData name="Tiara Anggraini Prasetyo" userId="429542ff462e4103" providerId="LiveId" clId="{0AD2F93D-0278-411C-89D2-13FAC388F03A}" dt="2021-08-12T14:32:05.150" v="1092" actId="478"/>
          <ac:picMkLst>
            <pc:docMk/>
            <pc:sldMk cId="1816389482" sldId="258"/>
            <ac:picMk id="2064" creationId="{B8738030-C81F-4608-9F79-F8F8925A56BB}"/>
          </ac:picMkLst>
        </pc:picChg>
        <pc:picChg chg="del">
          <ac:chgData name="Tiara Anggraini Prasetyo" userId="429542ff462e4103" providerId="LiveId" clId="{0AD2F93D-0278-411C-89D2-13FAC388F03A}" dt="2021-08-12T14:32:05.150" v="1092" actId="478"/>
          <ac:picMkLst>
            <pc:docMk/>
            <pc:sldMk cId="1816389482" sldId="258"/>
            <ac:picMk id="2068" creationId="{1D4DDEA3-B6C1-456C-8BC8-598BCB08715F}"/>
          </ac:picMkLst>
        </pc:picChg>
        <pc:picChg chg="del">
          <ac:chgData name="Tiara Anggraini Prasetyo" userId="429542ff462e4103" providerId="LiveId" clId="{0AD2F93D-0278-411C-89D2-13FAC388F03A}" dt="2021-08-12T14:32:01.036" v="1091" actId="478"/>
          <ac:picMkLst>
            <pc:docMk/>
            <pc:sldMk cId="1816389482" sldId="258"/>
            <ac:picMk id="2070" creationId="{C3D8E852-22AD-4D07-998D-FADF5983E83C}"/>
          </ac:picMkLst>
        </pc:picChg>
      </pc:sldChg>
      <pc:sldChg chg="addSp delSp modSp add mod modTransition delAnim modAnim">
        <pc:chgData name="Tiara Anggraini Prasetyo" userId="429542ff462e4103" providerId="LiveId" clId="{0AD2F93D-0278-411C-89D2-13FAC388F03A}" dt="2021-08-12T23:59:43.054" v="2768" actId="207"/>
        <pc:sldMkLst>
          <pc:docMk/>
          <pc:sldMk cId="675140329" sldId="259"/>
        </pc:sldMkLst>
        <pc:spChg chg="add mod">
          <ac:chgData name="Tiara Anggraini Prasetyo" userId="429542ff462e4103" providerId="LiveId" clId="{0AD2F93D-0278-411C-89D2-13FAC388F03A}" dt="2021-08-12T14:59:31.672" v="1563" actId="164"/>
          <ac:spMkLst>
            <pc:docMk/>
            <pc:sldMk cId="675140329" sldId="259"/>
            <ac:spMk id="65" creationId="{E59B1FBE-16DE-4B37-A35B-D594F8C60FE7}"/>
          </ac:spMkLst>
        </pc:spChg>
        <pc:spChg chg="mod">
          <ac:chgData name="Tiara Anggraini Prasetyo" userId="429542ff462e4103" providerId="LiveId" clId="{0AD2F93D-0278-411C-89D2-13FAC388F03A}" dt="2021-08-12T14:48:24.251" v="1438" actId="207"/>
          <ac:spMkLst>
            <pc:docMk/>
            <pc:sldMk cId="675140329" sldId="259"/>
            <ac:spMk id="164" creationId="{F07A3665-69DC-4F06-893F-7A44FD4E6BCB}"/>
          </ac:spMkLst>
        </pc:spChg>
        <pc:spChg chg="mod">
          <ac:chgData name="Tiara Anggraini Prasetyo" userId="429542ff462e4103" providerId="LiveId" clId="{0AD2F93D-0278-411C-89D2-13FAC388F03A}" dt="2021-08-12T14:48:24.251" v="1438" actId="207"/>
          <ac:spMkLst>
            <pc:docMk/>
            <pc:sldMk cId="675140329" sldId="259"/>
            <ac:spMk id="165" creationId="{F52457F9-3563-4E98-915D-7D3891175961}"/>
          </ac:spMkLst>
        </pc:spChg>
        <pc:spChg chg="mod">
          <ac:chgData name="Tiara Anggraini Prasetyo" userId="429542ff462e4103" providerId="LiveId" clId="{0AD2F93D-0278-411C-89D2-13FAC388F03A}" dt="2021-08-12T14:48:24.251" v="1438" actId="207"/>
          <ac:spMkLst>
            <pc:docMk/>
            <pc:sldMk cId="675140329" sldId="259"/>
            <ac:spMk id="166" creationId="{4E4DD31C-5C3A-4610-BB26-E67A1DE80CC2}"/>
          </ac:spMkLst>
        </pc:spChg>
        <pc:spChg chg="mod">
          <ac:chgData name="Tiara Anggraini Prasetyo" userId="429542ff462e4103" providerId="LiveId" clId="{0AD2F93D-0278-411C-89D2-13FAC388F03A}" dt="2021-08-12T14:48:24.251" v="1438" actId="207"/>
          <ac:spMkLst>
            <pc:docMk/>
            <pc:sldMk cId="675140329" sldId="259"/>
            <ac:spMk id="167" creationId="{FFD52915-EE0F-4FA6-871D-B0C8A485F907}"/>
          </ac:spMkLst>
        </pc:spChg>
        <pc:spChg chg="mod">
          <ac:chgData name="Tiara Anggraini Prasetyo" userId="429542ff462e4103" providerId="LiveId" clId="{0AD2F93D-0278-411C-89D2-13FAC388F03A}" dt="2021-08-12T14:48:24.251" v="1438" actId="207"/>
          <ac:spMkLst>
            <pc:docMk/>
            <pc:sldMk cId="675140329" sldId="259"/>
            <ac:spMk id="168" creationId="{837AADC7-0CC6-460D-B856-A7F6E9628AE9}"/>
          </ac:spMkLst>
        </pc:spChg>
        <pc:spChg chg="mod">
          <ac:chgData name="Tiara Anggraini Prasetyo" userId="429542ff462e4103" providerId="LiveId" clId="{0AD2F93D-0278-411C-89D2-13FAC388F03A}" dt="2021-08-12T14:48:24.251" v="1438" actId="207"/>
          <ac:spMkLst>
            <pc:docMk/>
            <pc:sldMk cId="675140329" sldId="259"/>
            <ac:spMk id="169" creationId="{006BACA5-780A-4946-9DBA-E181A2E40F11}"/>
          </ac:spMkLst>
        </pc:spChg>
        <pc:spChg chg="mod">
          <ac:chgData name="Tiara Anggraini Prasetyo" userId="429542ff462e4103" providerId="LiveId" clId="{0AD2F93D-0278-411C-89D2-13FAC388F03A}" dt="2021-08-12T14:48:24.251" v="1438" actId="207"/>
          <ac:spMkLst>
            <pc:docMk/>
            <pc:sldMk cId="675140329" sldId="259"/>
            <ac:spMk id="170" creationId="{F8F83791-3CAF-4857-9F72-7D79DFC59CA0}"/>
          </ac:spMkLst>
        </pc:spChg>
        <pc:spChg chg="mod">
          <ac:chgData name="Tiara Anggraini Prasetyo" userId="429542ff462e4103" providerId="LiveId" clId="{0AD2F93D-0278-411C-89D2-13FAC388F03A}" dt="2021-08-12T14:48:24.251" v="1438" actId="207"/>
          <ac:spMkLst>
            <pc:docMk/>
            <pc:sldMk cId="675140329" sldId="259"/>
            <ac:spMk id="171" creationId="{C8F576BD-656B-495D-9991-C9981DFA23BC}"/>
          </ac:spMkLst>
        </pc:spChg>
        <pc:spChg chg="mod">
          <ac:chgData name="Tiara Anggraini Prasetyo" userId="429542ff462e4103" providerId="LiveId" clId="{0AD2F93D-0278-411C-89D2-13FAC388F03A}" dt="2021-08-12T14:48:24.251" v="1438" actId="207"/>
          <ac:spMkLst>
            <pc:docMk/>
            <pc:sldMk cId="675140329" sldId="259"/>
            <ac:spMk id="178" creationId="{376A338C-9377-4084-9D34-CE34EA2B4F56}"/>
          </ac:spMkLst>
        </pc:spChg>
        <pc:spChg chg="mod">
          <ac:chgData name="Tiara Anggraini Prasetyo" userId="429542ff462e4103" providerId="LiveId" clId="{0AD2F93D-0278-411C-89D2-13FAC388F03A}" dt="2021-08-12T14:48:24.251" v="1438" actId="207"/>
          <ac:spMkLst>
            <pc:docMk/>
            <pc:sldMk cId="675140329" sldId="259"/>
            <ac:spMk id="179" creationId="{454DF169-3119-447C-B791-1DB56AE6280C}"/>
          </ac:spMkLst>
        </pc:spChg>
        <pc:spChg chg="mod">
          <ac:chgData name="Tiara Anggraini Prasetyo" userId="429542ff462e4103" providerId="LiveId" clId="{0AD2F93D-0278-411C-89D2-13FAC388F03A}" dt="2021-08-12T14:48:24.251" v="1438" actId="207"/>
          <ac:spMkLst>
            <pc:docMk/>
            <pc:sldMk cId="675140329" sldId="259"/>
            <ac:spMk id="180" creationId="{78966B93-3E55-4DA2-AEFC-7CEEC90ECCAB}"/>
          </ac:spMkLst>
        </pc:spChg>
        <pc:spChg chg="mod">
          <ac:chgData name="Tiara Anggraini Prasetyo" userId="429542ff462e4103" providerId="LiveId" clId="{0AD2F93D-0278-411C-89D2-13FAC388F03A}" dt="2021-08-12T14:48:24.251" v="1438" actId="207"/>
          <ac:spMkLst>
            <pc:docMk/>
            <pc:sldMk cId="675140329" sldId="259"/>
            <ac:spMk id="181" creationId="{10C80A68-09FF-4CC4-B180-7D9532317026}"/>
          </ac:spMkLst>
        </pc:spChg>
        <pc:spChg chg="mod">
          <ac:chgData name="Tiara Anggraini Prasetyo" userId="429542ff462e4103" providerId="LiveId" clId="{0AD2F93D-0278-411C-89D2-13FAC388F03A}" dt="2021-08-12T14:48:24.251" v="1438" actId="207"/>
          <ac:spMkLst>
            <pc:docMk/>
            <pc:sldMk cId="675140329" sldId="259"/>
            <ac:spMk id="182" creationId="{9A84A30A-6904-4F28-A430-412A24C9AC6A}"/>
          </ac:spMkLst>
        </pc:spChg>
        <pc:spChg chg="mod">
          <ac:chgData name="Tiara Anggraini Prasetyo" userId="429542ff462e4103" providerId="LiveId" clId="{0AD2F93D-0278-411C-89D2-13FAC388F03A}" dt="2021-08-12T14:48:24.251" v="1438" actId="207"/>
          <ac:spMkLst>
            <pc:docMk/>
            <pc:sldMk cId="675140329" sldId="259"/>
            <ac:spMk id="183" creationId="{9CF84905-236A-4A8C-819B-1C9281AB3F82}"/>
          </ac:spMkLst>
        </pc:spChg>
        <pc:spChg chg="mod">
          <ac:chgData name="Tiara Anggraini Prasetyo" userId="429542ff462e4103" providerId="LiveId" clId="{0AD2F93D-0278-411C-89D2-13FAC388F03A}" dt="2021-08-12T14:48:24.251" v="1438" actId="207"/>
          <ac:spMkLst>
            <pc:docMk/>
            <pc:sldMk cId="675140329" sldId="259"/>
            <ac:spMk id="184" creationId="{A1F66373-767A-4156-8A74-F01D22719ADC}"/>
          </ac:spMkLst>
        </pc:spChg>
        <pc:spChg chg="mod">
          <ac:chgData name="Tiara Anggraini Prasetyo" userId="429542ff462e4103" providerId="LiveId" clId="{0AD2F93D-0278-411C-89D2-13FAC388F03A}" dt="2021-08-12T14:48:24.251" v="1438" actId="207"/>
          <ac:spMkLst>
            <pc:docMk/>
            <pc:sldMk cId="675140329" sldId="259"/>
            <ac:spMk id="185" creationId="{9683A069-8E8F-425C-964A-96DDFA4CEFA4}"/>
          </ac:spMkLst>
        </pc:spChg>
        <pc:spChg chg="mod">
          <ac:chgData name="Tiara Anggraini Prasetyo" userId="429542ff462e4103" providerId="LiveId" clId="{0AD2F93D-0278-411C-89D2-13FAC388F03A}" dt="2021-08-12T14:48:24.251" v="1438" actId="207"/>
          <ac:spMkLst>
            <pc:docMk/>
            <pc:sldMk cId="675140329" sldId="259"/>
            <ac:spMk id="190" creationId="{5DB1EBFA-6BF1-4615-A628-B5685F2D35C2}"/>
          </ac:spMkLst>
        </pc:spChg>
        <pc:spChg chg="mod">
          <ac:chgData name="Tiara Anggraini Prasetyo" userId="429542ff462e4103" providerId="LiveId" clId="{0AD2F93D-0278-411C-89D2-13FAC388F03A}" dt="2021-08-12T14:48:24.251" v="1438" actId="207"/>
          <ac:spMkLst>
            <pc:docMk/>
            <pc:sldMk cId="675140329" sldId="259"/>
            <ac:spMk id="191" creationId="{450A5D8A-E1BA-431F-B332-633B27F9D0C1}"/>
          </ac:spMkLst>
        </pc:spChg>
        <pc:spChg chg="mod">
          <ac:chgData name="Tiara Anggraini Prasetyo" userId="429542ff462e4103" providerId="LiveId" clId="{0AD2F93D-0278-411C-89D2-13FAC388F03A}" dt="2021-08-12T14:48:24.251" v="1438" actId="207"/>
          <ac:spMkLst>
            <pc:docMk/>
            <pc:sldMk cId="675140329" sldId="259"/>
            <ac:spMk id="192" creationId="{6665E490-A72C-4C87-A5F6-C5BF7E673378}"/>
          </ac:spMkLst>
        </pc:spChg>
        <pc:spChg chg="mod">
          <ac:chgData name="Tiara Anggraini Prasetyo" userId="429542ff462e4103" providerId="LiveId" clId="{0AD2F93D-0278-411C-89D2-13FAC388F03A}" dt="2021-08-12T14:48:24.251" v="1438" actId="207"/>
          <ac:spMkLst>
            <pc:docMk/>
            <pc:sldMk cId="675140329" sldId="259"/>
            <ac:spMk id="193" creationId="{01058929-D544-4886-A9C8-06D6FB694E49}"/>
          </ac:spMkLst>
        </pc:spChg>
        <pc:spChg chg="mod">
          <ac:chgData name="Tiara Anggraini Prasetyo" userId="429542ff462e4103" providerId="LiveId" clId="{0AD2F93D-0278-411C-89D2-13FAC388F03A}" dt="2021-08-12T14:48:24.251" v="1438" actId="207"/>
          <ac:spMkLst>
            <pc:docMk/>
            <pc:sldMk cId="675140329" sldId="259"/>
            <ac:spMk id="194" creationId="{D1ED5836-8AF4-400D-BE64-7038CF53E1FF}"/>
          </ac:spMkLst>
        </pc:spChg>
        <pc:spChg chg="mod">
          <ac:chgData name="Tiara Anggraini Prasetyo" userId="429542ff462e4103" providerId="LiveId" clId="{0AD2F93D-0278-411C-89D2-13FAC388F03A}" dt="2021-08-12T14:48:24.251" v="1438" actId="207"/>
          <ac:spMkLst>
            <pc:docMk/>
            <pc:sldMk cId="675140329" sldId="259"/>
            <ac:spMk id="195" creationId="{3BD917C6-955C-476A-AF25-6DB7581FEA75}"/>
          </ac:spMkLst>
        </pc:spChg>
        <pc:spChg chg="mod">
          <ac:chgData name="Tiara Anggraini Prasetyo" userId="429542ff462e4103" providerId="LiveId" clId="{0AD2F93D-0278-411C-89D2-13FAC388F03A}" dt="2021-08-12T14:48:24.251" v="1438" actId="207"/>
          <ac:spMkLst>
            <pc:docMk/>
            <pc:sldMk cId="675140329" sldId="259"/>
            <ac:spMk id="196" creationId="{96AEDBF8-FA54-449B-903F-0E56D0111C78}"/>
          </ac:spMkLst>
        </pc:spChg>
        <pc:spChg chg="mod">
          <ac:chgData name="Tiara Anggraini Prasetyo" userId="429542ff462e4103" providerId="LiveId" clId="{0AD2F93D-0278-411C-89D2-13FAC388F03A}" dt="2021-08-12T14:48:24.251" v="1438" actId="207"/>
          <ac:spMkLst>
            <pc:docMk/>
            <pc:sldMk cId="675140329" sldId="259"/>
            <ac:spMk id="197" creationId="{FD8B3895-35B6-4BC2-8482-F3E04CEEDAD8}"/>
          </ac:spMkLst>
        </pc:spChg>
        <pc:spChg chg="mod">
          <ac:chgData name="Tiara Anggraini Prasetyo" userId="429542ff462e4103" providerId="LiveId" clId="{0AD2F93D-0278-411C-89D2-13FAC388F03A}" dt="2021-08-12T14:48:24.251" v="1438" actId="207"/>
          <ac:spMkLst>
            <pc:docMk/>
            <pc:sldMk cId="675140329" sldId="259"/>
            <ac:spMk id="204" creationId="{2AB0F993-1093-4B5B-8708-89A60116E5A4}"/>
          </ac:spMkLst>
        </pc:spChg>
        <pc:spChg chg="mod">
          <ac:chgData name="Tiara Anggraini Prasetyo" userId="429542ff462e4103" providerId="LiveId" clId="{0AD2F93D-0278-411C-89D2-13FAC388F03A}" dt="2021-08-12T14:48:24.251" v="1438" actId="207"/>
          <ac:spMkLst>
            <pc:docMk/>
            <pc:sldMk cId="675140329" sldId="259"/>
            <ac:spMk id="205" creationId="{19DB735B-5A7F-4907-85E2-1C513D32AA2A}"/>
          </ac:spMkLst>
        </pc:spChg>
        <pc:spChg chg="mod">
          <ac:chgData name="Tiara Anggraini Prasetyo" userId="429542ff462e4103" providerId="LiveId" clId="{0AD2F93D-0278-411C-89D2-13FAC388F03A}" dt="2021-08-12T14:48:24.251" v="1438" actId="207"/>
          <ac:spMkLst>
            <pc:docMk/>
            <pc:sldMk cId="675140329" sldId="259"/>
            <ac:spMk id="206" creationId="{65C34D50-D76F-4E46-AF73-4A41629D9AB6}"/>
          </ac:spMkLst>
        </pc:spChg>
        <pc:spChg chg="mod">
          <ac:chgData name="Tiara Anggraini Prasetyo" userId="429542ff462e4103" providerId="LiveId" clId="{0AD2F93D-0278-411C-89D2-13FAC388F03A}" dt="2021-08-12T14:48:24.251" v="1438" actId="207"/>
          <ac:spMkLst>
            <pc:docMk/>
            <pc:sldMk cId="675140329" sldId="259"/>
            <ac:spMk id="207" creationId="{196DD24B-BFE7-4A51-93E2-7CD265305D07}"/>
          </ac:spMkLst>
        </pc:spChg>
        <pc:spChg chg="mod">
          <ac:chgData name="Tiara Anggraini Prasetyo" userId="429542ff462e4103" providerId="LiveId" clId="{0AD2F93D-0278-411C-89D2-13FAC388F03A}" dt="2021-08-12T14:48:24.251" v="1438" actId="207"/>
          <ac:spMkLst>
            <pc:docMk/>
            <pc:sldMk cId="675140329" sldId="259"/>
            <ac:spMk id="208" creationId="{2B9BEF92-A253-41D5-B4C7-EF181B385397}"/>
          </ac:spMkLst>
        </pc:spChg>
        <pc:spChg chg="mod">
          <ac:chgData name="Tiara Anggraini Prasetyo" userId="429542ff462e4103" providerId="LiveId" clId="{0AD2F93D-0278-411C-89D2-13FAC388F03A}" dt="2021-08-12T14:48:24.251" v="1438" actId="207"/>
          <ac:spMkLst>
            <pc:docMk/>
            <pc:sldMk cId="675140329" sldId="259"/>
            <ac:spMk id="209" creationId="{E0995374-D27F-4C5D-AE95-4B84019EFD58}"/>
          </ac:spMkLst>
        </pc:spChg>
        <pc:spChg chg="mod">
          <ac:chgData name="Tiara Anggraini Prasetyo" userId="429542ff462e4103" providerId="LiveId" clId="{0AD2F93D-0278-411C-89D2-13FAC388F03A}" dt="2021-08-12T14:48:24.251" v="1438" actId="207"/>
          <ac:spMkLst>
            <pc:docMk/>
            <pc:sldMk cId="675140329" sldId="259"/>
            <ac:spMk id="210" creationId="{9BE47331-AD23-4D30-ADA4-2B81638394F2}"/>
          </ac:spMkLst>
        </pc:spChg>
        <pc:spChg chg="mod">
          <ac:chgData name="Tiara Anggraini Prasetyo" userId="429542ff462e4103" providerId="LiveId" clId="{0AD2F93D-0278-411C-89D2-13FAC388F03A}" dt="2021-08-12T14:48:24.251" v="1438" actId="207"/>
          <ac:spMkLst>
            <pc:docMk/>
            <pc:sldMk cId="675140329" sldId="259"/>
            <ac:spMk id="211" creationId="{8899044C-B577-4CCE-A396-45B00ABAABE0}"/>
          </ac:spMkLst>
        </pc:spChg>
        <pc:spChg chg="mod">
          <ac:chgData name="Tiara Anggraini Prasetyo" userId="429542ff462e4103" providerId="LiveId" clId="{0AD2F93D-0278-411C-89D2-13FAC388F03A}" dt="2021-08-12T14:48:24.251" v="1438" actId="207"/>
          <ac:spMkLst>
            <pc:docMk/>
            <pc:sldMk cId="675140329" sldId="259"/>
            <ac:spMk id="216" creationId="{A8A6DB51-7273-4480-8B08-38F285782A0F}"/>
          </ac:spMkLst>
        </pc:spChg>
        <pc:spChg chg="mod">
          <ac:chgData name="Tiara Anggraini Prasetyo" userId="429542ff462e4103" providerId="LiveId" clId="{0AD2F93D-0278-411C-89D2-13FAC388F03A}" dt="2021-08-12T14:48:24.251" v="1438" actId="207"/>
          <ac:spMkLst>
            <pc:docMk/>
            <pc:sldMk cId="675140329" sldId="259"/>
            <ac:spMk id="217" creationId="{27A45CCF-4491-4FD4-94D5-384E87E5508D}"/>
          </ac:spMkLst>
        </pc:spChg>
        <pc:spChg chg="mod">
          <ac:chgData name="Tiara Anggraini Prasetyo" userId="429542ff462e4103" providerId="LiveId" clId="{0AD2F93D-0278-411C-89D2-13FAC388F03A}" dt="2021-08-12T14:48:24.251" v="1438" actId="207"/>
          <ac:spMkLst>
            <pc:docMk/>
            <pc:sldMk cId="675140329" sldId="259"/>
            <ac:spMk id="218" creationId="{AA59757E-B93F-44BE-9D75-DC4A9226FB02}"/>
          </ac:spMkLst>
        </pc:spChg>
        <pc:spChg chg="mod">
          <ac:chgData name="Tiara Anggraini Prasetyo" userId="429542ff462e4103" providerId="LiveId" clId="{0AD2F93D-0278-411C-89D2-13FAC388F03A}" dt="2021-08-12T14:48:24.251" v="1438" actId="207"/>
          <ac:spMkLst>
            <pc:docMk/>
            <pc:sldMk cId="675140329" sldId="259"/>
            <ac:spMk id="219" creationId="{75FAD3C7-40A9-4166-AE28-E84442A54179}"/>
          </ac:spMkLst>
        </pc:spChg>
        <pc:spChg chg="mod">
          <ac:chgData name="Tiara Anggraini Prasetyo" userId="429542ff462e4103" providerId="LiveId" clId="{0AD2F93D-0278-411C-89D2-13FAC388F03A}" dt="2021-08-12T14:48:24.251" v="1438" actId="207"/>
          <ac:spMkLst>
            <pc:docMk/>
            <pc:sldMk cId="675140329" sldId="259"/>
            <ac:spMk id="220" creationId="{F71843C9-BA3D-4A00-B767-0CA73E0D0E15}"/>
          </ac:spMkLst>
        </pc:spChg>
        <pc:spChg chg="mod">
          <ac:chgData name="Tiara Anggraini Prasetyo" userId="429542ff462e4103" providerId="LiveId" clId="{0AD2F93D-0278-411C-89D2-13FAC388F03A}" dt="2021-08-12T14:48:24.251" v="1438" actId="207"/>
          <ac:spMkLst>
            <pc:docMk/>
            <pc:sldMk cId="675140329" sldId="259"/>
            <ac:spMk id="221" creationId="{257967E1-8921-4A78-8E9A-AC5081005E83}"/>
          </ac:spMkLst>
        </pc:spChg>
        <pc:spChg chg="mod">
          <ac:chgData name="Tiara Anggraini Prasetyo" userId="429542ff462e4103" providerId="LiveId" clId="{0AD2F93D-0278-411C-89D2-13FAC388F03A}" dt="2021-08-12T14:56:07.918" v="1531" actId="164"/>
          <ac:spMkLst>
            <pc:docMk/>
            <pc:sldMk cId="675140329" sldId="259"/>
            <ac:spMk id="222" creationId="{16CBBFDF-D944-4498-AC7F-9F78924B431C}"/>
          </ac:spMkLst>
        </pc:spChg>
        <pc:spChg chg="mod">
          <ac:chgData name="Tiara Anggraini Prasetyo" userId="429542ff462e4103" providerId="LiveId" clId="{0AD2F93D-0278-411C-89D2-13FAC388F03A}" dt="2021-08-12T14:49:24.356" v="1440"/>
          <ac:spMkLst>
            <pc:docMk/>
            <pc:sldMk cId="675140329" sldId="259"/>
            <ac:spMk id="225" creationId="{E7A0A387-F411-44F9-A7C6-5BB671D6F30D}"/>
          </ac:spMkLst>
        </pc:spChg>
        <pc:spChg chg="mod">
          <ac:chgData name="Tiara Anggraini Prasetyo" userId="429542ff462e4103" providerId="LiveId" clId="{0AD2F93D-0278-411C-89D2-13FAC388F03A}" dt="2021-08-12T14:52:13.818" v="1500" actId="207"/>
          <ac:spMkLst>
            <pc:docMk/>
            <pc:sldMk cId="675140329" sldId="259"/>
            <ac:spMk id="228" creationId="{50B538A6-6AF2-4EC3-9B8C-44E23D4F7EC2}"/>
          </ac:spMkLst>
        </pc:spChg>
        <pc:spChg chg="mod">
          <ac:chgData name="Tiara Anggraini Prasetyo" userId="429542ff462e4103" providerId="LiveId" clId="{0AD2F93D-0278-411C-89D2-13FAC388F03A}" dt="2021-08-12T14:52:37.098" v="1502" actId="207"/>
          <ac:spMkLst>
            <pc:docMk/>
            <pc:sldMk cId="675140329" sldId="259"/>
            <ac:spMk id="232" creationId="{8C0606B0-0368-4FE9-9F7D-44C460359F12}"/>
          </ac:spMkLst>
        </pc:spChg>
        <pc:spChg chg="add mod">
          <ac:chgData name="Tiara Anggraini Prasetyo" userId="429542ff462e4103" providerId="LiveId" clId="{0AD2F93D-0278-411C-89D2-13FAC388F03A}" dt="2021-08-12T14:56:10.285" v="1532" actId="164"/>
          <ac:spMkLst>
            <pc:docMk/>
            <pc:sldMk cId="675140329" sldId="259"/>
            <ac:spMk id="234" creationId="{7B1864E3-4CA9-4987-B07C-8CBD45F781D5}"/>
          </ac:spMkLst>
        </pc:spChg>
        <pc:spChg chg="ord">
          <ac:chgData name="Tiara Anggraini Prasetyo" userId="429542ff462e4103" providerId="LiveId" clId="{0AD2F93D-0278-411C-89D2-13FAC388F03A}" dt="2021-08-12T14:47:56.711" v="1434" actId="13244"/>
          <ac:spMkLst>
            <pc:docMk/>
            <pc:sldMk cId="675140329" sldId="259"/>
            <ac:spMk id="239" creationId="{90F0FF0A-C4BD-4BFD-B192-39C0035029BD}"/>
          </ac:spMkLst>
        </pc:spChg>
        <pc:spChg chg="mod ord modVis">
          <ac:chgData name="Tiara Anggraini Prasetyo" userId="429542ff462e4103" providerId="LiveId" clId="{0AD2F93D-0278-411C-89D2-13FAC388F03A}" dt="2021-08-12T14:47:59.996" v="1435" actId="13244"/>
          <ac:spMkLst>
            <pc:docMk/>
            <pc:sldMk cId="675140329" sldId="259"/>
            <ac:spMk id="240" creationId="{0C148DFF-E3A7-4111-A65B-6FEED5F18A64}"/>
          </ac:spMkLst>
        </pc:spChg>
        <pc:spChg chg="del">
          <ac:chgData name="Tiara Anggraini Prasetyo" userId="429542ff462e4103" providerId="LiveId" clId="{0AD2F93D-0278-411C-89D2-13FAC388F03A}" dt="2021-08-12T14:47:34.846" v="1429" actId="478"/>
          <ac:spMkLst>
            <pc:docMk/>
            <pc:sldMk cId="675140329" sldId="259"/>
            <ac:spMk id="241" creationId="{40CABC0D-7E93-417F-B2EE-C94696EA0AFB}"/>
          </ac:spMkLst>
        </pc:spChg>
        <pc:spChg chg="del">
          <ac:chgData name="Tiara Anggraini Prasetyo" userId="429542ff462e4103" providerId="LiveId" clId="{0AD2F93D-0278-411C-89D2-13FAC388F03A}" dt="2021-08-12T14:47:34.846" v="1429" actId="478"/>
          <ac:spMkLst>
            <pc:docMk/>
            <pc:sldMk cId="675140329" sldId="259"/>
            <ac:spMk id="251" creationId="{77946A30-85C9-4DEB-AA29-2FC16A8D4418}"/>
          </ac:spMkLst>
        </pc:spChg>
        <pc:spChg chg="add mod">
          <ac:chgData name="Tiara Anggraini Prasetyo" userId="429542ff462e4103" providerId="LiveId" clId="{0AD2F93D-0278-411C-89D2-13FAC388F03A}" dt="2021-08-12T14:56:15.206" v="1533" actId="164"/>
          <ac:spMkLst>
            <pc:docMk/>
            <pc:sldMk cId="675140329" sldId="259"/>
            <ac:spMk id="268" creationId="{03E6548F-4ECF-400A-9FDB-C737DCAAEF9F}"/>
          </ac:spMkLst>
        </pc:spChg>
        <pc:spChg chg="add mod">
          <ac:chgData name="Tiara Anggraini Prasetyo" userId="429542ff462e4103" providerId="LiveId" clId="{0AD2F93D-0278-411C-89D2-13FAC388F03A}" dt="2021-08-12T14:56:18.506" v="1534" actId="164"/>
          <ac:spMkLst>
            <pc:docMk/>
            <pc:sldMk cId="675140329" sldId="259"/>
            <ac:spMk id="269" creationId="{FF73CC8C-CF78-4D58-8976-BB692DBC8C74}"/>
          </ac:spMkLst>
        </pc:spChg>
        <pc:spChg chg="add mod">
          <ac:chgData name="Tiara Anggraini Prasetyo" userId="429542ff462e4103" providerId="LiveId" clId="{0AD2F93D-0278-411C-89D2-13FAC388F03A}" dt="2021-08-12T14:56:22.007" v="1535" actId="164"/>
          <ac:spMkLst>
            <pc:docMk/>
            <pc:sldMk cId="675140329" sldId="259"/>
            <ac:spMk id="270" creationId="{32836676-55E1-435E-9877-700D100B0F35}"/>
          </ac:spMkLst>
        </pc:spChg>
        <pc:spChg chg="mod">
          <ac:chgData name="Tiara Anggraini Prasetyo" userId="429542ff462e4103" providerId="LiveId" clId="{0AD2F93D-0278-411C-89D2-13FAC388F03A}" dt="2021-08-12T14:49:24.356" v="1440"/>
          <ac:spMkLst>
            <pc:docMk/>
            <pc:sldMk cId="675140329" sldId="259"/>
            <ac:spMk id="272" creationId="{5DB1157D-DC7C-4509-8AD2-0AAEF82F0260}"/>
          </ac:spMkLst>
        </pc:spChg>
        <pc:spChg chg="mod">
          <ac:chgData name="Tiara Anggraini Prasetyo" userId="429542ff462e4103" providerId="LiveId" clId="{0AD2F93D-0278-411C-89D2-13FAC388F03A}" dt="2021-08-12T14:49:24.356" v="1440"/>
          <ac:spMkLst>
            <pc:docMk/>
            <pc:sldMk cId="675140329" sldId="259"/>
            <ac:spMk id="274" creationId="{EE7FFBA7-DDD9-47B9-B359-F074FFA15402}"/>
          </ac:spMkLst>
        </pc:spChg>
        <pc:spChg chg="mod">
          <ac:chgData name="Tiara Anggraini Prasetyo" userId="429542ff462e4103" providerId="LiveId" clId="{0AD2F93D-0278-411C-89D2-13FAC388F03A}" dt="2021-08-12T14:49:24.356" v="1440"/>
          <ac:spMkLst>
            <pc:docMk/>
            <pc:sldMk cId="675140329" sldId="259"/>
            <ac:spMk id="275" creationId="{A7E82915-F428-44FE-80F5-07AE0F66535B}"/>
          </ac:spMkLst>
        </pc:spChg>
        <pc:spChg chg="mod">
          <ac:chgData name="Tiara Anggraini Prasetyo" userId="429542ff462e4103" providerId="LiveId" clId="{0AD2F93D-0278-411C-89D2-13FAC388F03A}" dt="2021-08-12T14:49:24.356" v="1440"/>
          <ac:spMkLst>
            <pc:docMk/>
            <pc:sldMk cId="675140329" sldId="259"/>
            <ac:spMk id="276" creationId="{EE12BEB0-D442-488D-BAA5-74FCCA909FA0}"/>
          </ac:spMkLst>
        </pc:spChg>
        <pc:spChg chg="mod">
          <ac:chgData name="Tiara Anggraini Prasetyo" userId="429542ff462e4103" providerId="LiveId" clId="{0AD2F93D-0278-411C-89D2-13FAC388F03A}" dt="2021-08-12T14:49:24.356" v="1440"/>
          <ac:spMkLst>
            <pc:docMk/>
            <pc:sldMk cId="675140329" sldId="259"/>
            <ac:spMk id="277" creationId="{23977D75-D8D4-4332-B7FD-7DAABE646673}"/>
          </ac:spMkLst>
        </pc:spChg>
        <pc:spChg chg="mod">
          <ac:chgData name="Tiara Anggraini Prasetyo" userId="429542ff462e4103" providerId="LiveId" clId="{0AD2F93D-0278-411C-89D2-13FAC388F03A}" dt="2021-08-12T14:49:24.356" v="1440"/>
          <ac:spMkLst>
            <pc:docMk/>
            <pc:sldMk cId="675140329" sldId="259"/>
            <ac:spMk id="278" creationId="{E3AAB624-4E86-407B-9D2D-2111C73A4C12}"/>
          </ac:spMkLst>
        </pc:spChg>
        <pc:spChg chg="mod">
          <ac:chgData name="Tiara Anggraini Prasetyo" userId="429542ff462e4103" providerId="LiveId" clId="{0AD2F93D-0278-411C-89D2-13FAC388F03A}" dt="2021-08-12T14:49:24.356" v="1440"/>
          <ac:spMkLst>
            <pc:docMk/>
            <pc:sldMk cId="675140329" sldId="259"/>
            <ac:spMk id="279" creationId="{3E7D03CB-79D4-4A93-AE95-C3CF5CE66AA5}"/>
          </ac:spMkLst>
        </pc:spChg>
        <pc:spChg chg="mod">
          <ac:chgData name="Tiara Anggraini Prasetyo" userId="429542ff462e4103" providerId="LiveId" clId="{0AD2F93D-0278-411C-89D2-13FAC388F03A}" dt="2021-08-12T14:49:24.356" v="1440"/>
          <ac:spMkLst>
            <pc:docMk/>
            <pc:sldMk cId="675140329" sldId="259"/>
            <ac:spMk id="280" creationId="{5DE3136D-0F65-4879-8603-6FD1E18F34A0}"/>
          </ac:spMkLst>
        </pc:spChg>
        <pc:spChg chg="mod">
          <ac:chgData name="Tiara Anggraini Prasetyo" userId="429542ff462e4103" providerId="LiveId" clId="{0AD2F93D-0278-411C-89D2-13FAC388F03A}" dt="2021-08-12T14:49:24.356" v="1440"/>
          <ac:spMkLst>
            <pc:docMk/>
            <pc:sldMk cId="675140329" sldId="259"/>
            <ac:spMk id="281" creationId="{7CBC403F-055C-46FF-B881-20843896CA82}"/>
          </ac:spMkLst>
        </pc:spChg>
        <pc:spChg chg="mod">
          <ac:chgData name="Tiara Anggraini Prasetyo" userId="429542ff462e4103" providerId="LiveId" clId="{0AD2F93D-0278-411C-89D2-13FAC388F03A}" dt="2021-08-12T14:49:24.356" v="1440"/>
          <ac:spMkLst>
            <pc:docMk/>
            <pc:sldMk cId="675140329" sldId="259"/>
            <ac:spMk id="282" creationId="{FC6DA1CD-B5C5-4A2D-B301-391A00C4CCDC}"/>
          </ac:spMkLst>
        </pc:spChg>
        <pc:spChg chg="mod">
          <ac:chgData name="Tiara Anggraini Prasetyo" userId="429542ff462e4103" providerId="LiveId" clId="{0AD2F93D-0278-411C-89D2-13FAC388F03A}" dt="2021-08-12T14:49:24.356" v="1440"/>
          <ac:spMkLst>
            <pc:docMk/>
            <pc:sldMk cId="675140329" sldId="259"/>
            <ac:spMk id="283" creationId="{93BBE95A-935C-40FC-9A5E-53EAFDBF49BC}"/>
          </ac:spMkLst>
        </pc:spChg>
        <pc:spChg chg="mod">
          <ac:chgData name="Tiara Anggraini Prasetyo" userId="429542ff462e4103" providerId="LiveId" clId="{0AD2F93D-0278-411C-89D2-13FAC388F03A}" dt="2021-08-12T14:49:24.356" v="1440"/>
          <ac:spMkLst>
            <pc:docMk/>
            <pc:sldMk cId="675140329" sldId="259"/>
            <ac:spMk id="284" creationId="{B6A3586F-D26C-4DEF-9C2A-013551C381B9}"/>
          </ac:spMkLst>
        </pc:spChg>
        <pc:spChg chg="mod">
          <ac:chgData name="Tiara Anggraini Prasetyo" userId="429542ff462e4103" providerId="LiveId" clId="{0AD2F93D-0278-411C-89D2-13FAC388F03A}" dt="2021-08-12T14:49:24.356" v="1440"/>
          <ac:spMkLst>
            <pc:docMk/>
            <pc:sldMk cId="675140329" sldId="259"/>
            <ac:spMk id="285" creationId="{10312636-4108-4CCA-B9E4-F883A2D473CF}"/>
          </ac:spMkLst>
        </pc:spChg>
        <pc:spChg chg="mod">
          <ac:chgData name="Tiara Anggraini Prasetyo" userId="429542ff462e4103" providerId="LiveId" clId="{0AD2F93D-0278-411C-89D2-13FAC388F03A}" dt="2021-08-12T14:49:24.356" v="1440"/>
          <ac:spMkLst>
            <pc:docMk/>
            <pc:sldMk cId="675140329" sldId="259"/>
            <ac:spMk id="286" creationId="{CEF98778-8941-433D-A4EC-FEE015AD195C}"/>
          </ac:spMkLst>
        </pc:spChg>
        <pc:spChg chg="mod">
          <ac:chgData name="Tiara Anggraini Prasetyo" userId="429542ff462e4103" providerId="LiveId" clId="{0AD2F93D-0278-411C-89D2-13FAC388F03A}" dt="2021-08-12T14:49:24.356" v="1440"/>
          <ac:spMkLst>
            <pc:docMk/>
            <pc:sldMk cId="675140329" sldId="259"/>
            <ac:spMk id="287" creationId="{20067228-B576-408F-88B8-564FD7CD83A2}"/>
          </ac:spMkLst>
        </pc:spChg>
        <pc:spChg chg="mod">
          <ac:chgData name="Tiara Anggraini Prasetyo" userId="429542ff462e4103" providerId="LiveId" clId="{0AD2F93D-0278-411C-89D2-13FAC388F03A}" dt="2021-08-12T14:49:24.356" v="1440"/>
          <ac:spMkLst>
            <pc:docMk/>
            <pc:sldMk cId="675140329" sldId="259"/>
            <ac:spMk id="288" creationId="{DAED1998-DA25-4866-85E2-94006239CD9D}"/>
          </ac:spMkLst>
        </pc:spChg>
        <pc:spChg chg="mod">
          <ac:chgData name="Tiara Anggraini Prasetyo" userId="429542ff462e4103" providerId="LiveId" clId="{0AD2F93D-0278-411C-89D2-13FAC388F03A}" dt="2021-08-12T14:49:24.356" v="1440"/>
          <ac:spMkLst>
            <pc:docMk/>
            <pc:sldMk cId="675140329" sldId="259"/>
            <ac:spMk id="289" creationId="{EAF008CB-CF91-4D2D-8C66-534E6AF5D94A}"/>
          </ac:spMkLst>
        </pc:spChg>
        <pc:spChg chg="mod">
          <ac:chgData name="Tiara Anggraini Prasetyo" userId="429542ff462e4103" providerId="LiveId" clId="{0AD2F93D-0278-411C-89D2-13FAC388F03A}" dt="2021-08-12T14:49:24.356" v="1440"/>
          <ac:spMkLst>
            <pc:docMk/>
            <pc:sldMk cId="675140329" sldId="259"/>
            <ac:spMk id="290" creationId="{45C2FE7F-A5BF-4973-A631-F3F6E1036F10}"/>
          </ac:spMkLst>
        </pc:spChg>
        <pc:spChg chg="mod">
          <ac:chgData name="Tiara Anggraini Prasetyo" userId="429542ff462e4103" providerId="LiveId" clId="{0AD2F93D-0278-411C-89D2-13FAC388F03A}" dt="2021-08-12T14:49:24.356" v="1440"/>
          <ac:spMkLst>
            <pc:docMk/>
            <pc:sldMk cId="675140329" sldId="259"/>
            <ac:spMk id="291" creationId="{F63CBA73-CE81-4D32-A7AE-73CB306F2430}"/>
          </ac:spMkLst>
        </pc:spChg>
        <pc:spChg chg="mod">
          <ac:chgData name="Tiara Anggraini Prasetyo" userId="429542ff462e4103" providerId="LiveId" clId="{0AD2F93D-0278-411C-89D2-13FAC388F03A}" dt="2021-08-12T14:49:24.356" v="1440"/>
          <ac:spMkLst>
            <pc:docMk/>
            <pc:sldMk cId="675140329" sldId="259"/>
            <ac:spMk id="292" creationId="{62014D61-9309-4459-AD24-23B89E5DDEC2}"/>
          </ac:spMkLst>
        </pc:spChg>
        <pc:spChg chg="mod">
          <ac:chgData name="Tiara Anggraini Prasetyo" userId="429542ff462e4103" providerId="LiveId" clId="{0AD2F93D-0278-411C-89D2-13FAC388F03A}" dt="2021-08-12T14:49:24.356" v="1440"/>
          <ac:spMkLst>
            <pc:docMk/>
            <pc:sldMk cId="675140329" sldId="259"/>
            <ac:spMk id="293" creationId="{7C6334B7-2BE0-432C-9B85-64DE50115960}"/>
          </ac:spMkLst>
        </pc:spChg>
        <pc:spChg chg="mod">
          <ac:chgData name="Tiara Anggraini Prasetyo" userId="429542ff462e4103" providerId="LiveId" clId="{0AD2F93D-0278-411C-89D2-13FAC388F03A}" dt="2021-08-12T14:49:24.356" v="1440"/>
          <ac:spMkLst>
            <pc:docMk/>
            <pc:sldMk cId="675140329" sldId="259"/>
            <ac:spMk id="294" creationId="{671EA364-1B5B-43DA-94DD-0436699F7DDC}"/>
          </ac:spMkLst>
        </pc:spChg>
        <pc:spChg chg="mod">
          <ac:chgData name="Tiara Anggraini Prasetyo" userId="429542ff462e4103" providerId="LiveId" clId="{0AD2F93D-0278-411C-89D2-13FAC388F03A}" dt="2021-08-12T14:49:24.356" v="1440"/>
          <ac:spMkLst>
            <pc:docMk/>
            <pc:sldMk cId="675140329" sldId="259"/>
            <ac:spMk id="295" creationId="{53FC77DB-FB73-45D3-84FF-F8D27D69A6A8}"/>
          </ac:spMkLst>
        </pc:spChg>
        <pc:spChg chg="mod">
          <ac:chgData name="Tiara Anggraini Prasetyo" userId="429542ff462e4103" providerId="LiveId" clId="{0AD2F93D-0278-411C-89D2-13FAC388F03A}" dt="2021-08-12T14:49:24.356" v="1440"/>
          <ac:spMkLst>
            <pc:docMk/>
            <pc:sldMk cId="675140329" sldId="259"/>
            <ac:spMk id="296" creationId="{E44B5989-839F-49F3-A195-8CF305FD1388}"/>
          </ac:spMkLst>
        </pc:spChg>
        <pc:spChg chg="mod">
          <ac:chgData name="Tiara Anggraini Prasetyo" userId="429542ff462e4103" providerId="LiveId" clId="{0AD2F93D-0278-411C-89D2-13FAC388F03A}" dt="2021-08-12T14:49:24.356" v="1440"/>
          <ac:spMkLst>
            <pc:docMk/>
            <pc:sldMk cId="675140329" sldId="259"/>
            <ac:spMk id="297" creationId="{EF09397E-2319-4512-8723-8B51B6D3EF01}"/>
          </ac:spMkLst>
        </pc:spChg>
        <pc:spChg chg="mod">
          <ac:chgData name="Tiara Anggraini Prasetyo" userId="429542ff462e4103" providerId="LiveId" clId="{0AD2F93D-0278-411C-89D2-13FAC388F03A}" dt="2021-08-12T14:49:24.356" v="1440"/>
          <ac:spMkLst>
            <pc:docMk/>
            <pc:sldMk cId="675140329" sldId="259"/>
            <ac:spMk id="298" creationId="{399E97F9-5A91-4ADE-8AAF-CCE1D8E5D59A}"/>
          </ac:spMkLst>
        </pc:spChg>
        <pc:spChg chg="mod">
          <ac:chgData name="Tiara Anggraini Prasetyo" userId="429542ff462e4103" providerId="LiveId" clId="{0AD2F93D-0278-411C-89D2-13FAC388F03A}" dt="2021-08-12T14:49:24.356" v="1440"/>
          <ac:spMkLst>
            <pc:docMk/>
            <pc:sldMk cId="675140329" sldId="259"/>
            <ac:spMk id="299" creationId="{FE8E4A3C-6173-48D4-AC75-71D89C08D33F}"/>
          </ac:spMkLst>
        </pc:spChg>
        <pc:spChg chg="mod">
          <ac:chgData name="Tiara Anggraini Prasetyo" userId="429542ff462e4103" providerId="LiveId" clId="{0AD2F93D-0278-411C-89D2-13FAC388F03A}" dt="2021-08-12T14:49:24.356" v="1440"/>
          <ac:spMkLst>
            <pc:docMk/>
            <pc:sldMk cId="675140329" sldId="259"/>
            <ac:spMk id="301" creationId="{5B74D96A-0D65-4C4E-A13D-13568F530348}"/>
          </ac:spMkLst>
        </pc:spChg>
        <pc:spChg chg="mod">
          <ac:chgData name="Tiara Anggraini Prasetyo" userId="429542ff462e4103" providerId="LiveId" clId="{0AD2F93D-0278-411C-89D2-13FAC388F03A}" dt="2021-08-12T14:49:24.356" v="1440"/>
          <ac:spMkLst>
            <pc:docMk/>
            <pc:sldMk cId="675140329" sldId="259"/>
            <ac:spMk id="303" creationId="{D8DF6AC0-8FF8-4873-B1A9-1D892C50D9E2}"/>
          </ac:spMkLst>
        </pc:spChg>
        <pc:spChg chg="mod">
          <ac:chgData name="Tiara Anggraini Prasetyo" userId="429542ff462e4103" providerId="LiveId" clId="{0AD2F93D-0278-411C-89D2-13FAC388F03A}" dt="2021-08-12T14:49:24.356" v="1440"/>
          <ac:spMkLst>
            <pc:docMk/>
            <pc:sldMk cId="675140329" sldId="259"/>
            <ac:spMk id="304" creationId="{A22DFB53-DB94-4976-B2F2-E161B92DDA8E}"/>
          </ac:spMkLst>
        </pc:spChg>
        <pc:spChg chg="mod">
          <ac:chgData name="Tiara Anggraini Prasetyo" userId="429542ff462e4103" providerId="LiveId" clId="{0AD2F93D-0278-411C-89D2-13FAC388F03A}" dt="2021-08-12T14:49:24.356" v="1440"/>
          <ac:spMkLst>
            <pc:docMk/>
            <pc:sldMk cId="675140329" sldId="259"/>
            <ac:spMk id="305" creationId="{F9DD555E-BC7F-41D5-BC8A-F5D43E004D73}"/>
          </ac:spMkLst>
        </pc:spChg>
        <pc:spChg chg="mod">
          <ac:chgData name="Tiara Anggraini Prasetyo" userId="429542ff462e4103" providerId="LiveId" clId="{0AD2F93D-0278-411C-89D2-13FAC388F03A}" dt="2021-08-12T14:49:24.356" v="1440"/>
          <ac:spMkLst>
            <pc:docMk/>
            <pc:sldMk cId="675140329" sldId="259"/>
            <ac:spMk id="306" creationId="{62BF70B2-D857-4967-A061-350FCD132053}"/>
          </ac:spMkLst>
        </pc:spChg>
        <pc:spChg chg="mod">
          <ac:chgData name="Tiara Anggraini Prasetyo" userId="429542ff462e4103" providerId="LiveId" clId="{0AD2F93D-0278-411C-89D2-13FAC388F03A}" dt="2021-08-12T14:49:24.356" v="1440"/>
          <ac:spMkLst>
            <pc:docMk/>
            <pc:sldMk cId="675140329" sldId="259"/>
            <ac:spMk id="307" creationId="{60741AFB-A966-4313-A999-295CCCC608BC}"/>
          </ac:spMkLst>
        </pc:spChg>
        <pc:spChg chg="mod">
          <ac:chgData name="Tiara Anggraini Prasetyo" userId="429542ff462e4103" providerId="LiveId" clId="{0AD2F93D-0278-411C-89D2-13FAC388F03A}" dt="2021-08-12T14:49:24.356" v="1440"/>
          <ac:spMkLst>
            <pc:docMk/>
            <pc:sldMk cId="675140329" sldId="259"/>
            <ac:spMk id="308" creationId="{91C22B3F-F824-4BD9-AB90-0ED384505E80}"/>
          </ac:spMkLst>
        </pc:spChg>
        <pc:spChg chg="mod">
          <ac:chgData name="Tiara Anggraini Prasetyo" userId="429542ff462e4103" providerId="LiveId" clId="{0AD2F93D-0278-411C-89D2-13FAC388F03A}" dt="2021-08-12T14:49:24.356" v="1440"/>
          <ac:spMkLst>
            <pc:docMk/>
            <pc:sldMk cId="675140329" sldId="259"/>
            <ac:spMk id="309" creationId="{0C693EB6-AD61-4CD8-9BB1-FB347B07EB38}"/>
          </ac:spMkLst>
        </pc:spChg>
        <pc:spChg chg="mod">
          <ac:chgData name="Tiara Anggraini Prasetyo" userId="429542ff462e4103" providerId="LiveId" clId="{0AD2F93D-0278-411C-89D2-13FAC388F03A}" dt="2021-08-12T14:49:24.356" v="1440"/>
          <ac:spMkLst>
            <pc:docMk/>
            <pc:sldMk cId="675140329" sldId="259"/>
            <ac:spMk id="310" creationId="{341F2DC7-E6E1-4EDC-B41D-ED3706D8D166}"/>
          </ac:spMkLst>
        </pc:spChg>
        <pc:spChg chg="mod">
          <ac:chgData name="Tiara Anggraini Prasetyo" userId="429542ff462e4103" providerId="LiveId" clId="{0AD2F93D-0278-411C-89D2-13FAC388F03A}" dt="2021-08-12T14:49:24.356" v="1440"/>
          <ac:spMkLst>
            <pc:docMk/>
            <pc:sldMk cId="675140329" sldId="259"/>
            <ac:spMk id="311" creationId="{C077AAAA-419B-4F22-906A-68A5AD7D5DAE}"/>
          </ac:spMkLst>
        </pc:spChg>
        <pc:spChg chg="mod">
          <ac:chgData name="Tiara Anggraini Prasetyo" userId="429542ff462e4103" providerId="LiveId" clId="{0AD2F93D-0278-411C-89D2-13FAC388F03A}" dt="2021-08-12T14:49:24.356" v="1440"/>
          <ac:spMkLst>
            <pc:docMk/>
            <pc:sldMk cId="675140329" sldId="259"/>
            <ac:spMk id="312" creationId="{5E074539-C29B-405F-9BA6-7725C3C80357}"/>
          </ac:spMkLst>
        </pc:spChg>
        <pc:spChg chg="mod">
          <ac:chgData name="Tiara Anggraini Prasetyo" userId="429542ff462e4103" providerId="LiveId" clId="{0AD2F93D-0278-411C-89D2-13FAC388F03A}" dt="2021-08-12T14:49:24.356" v="1440"/>
          <ac:spMkLst>
            <pc:docMk/>
            <pc:sldMk cId="675140329" sldId="259"/>
            <ac:spMk id="313" creationId="{1167FB88-A423-43DF-8D0A-13F665BE11A4}"/>
          </ac:spMkLst>
        </pc:spChg>
        <pc:spChg chg="mod">
          <ac:chgData name="Tiara Anggraini Prasetyo" userId="429542ff462e4103" providerId="LiveId" clId="{0AD2F93D-0278-411C-89D2-13FAC388F03A}" dt="2021-08-12T14:49:24.356" v="1440"/>
          <ac:spMkLst>
            <pc:docMk/>
            <pc:sldMk cId="675140329" sldId="259"/>
            <ac:spMk id="314" creationId="{9354371F-EDFB-4B26-A2C2-E39CAB3630AF}"/>
          </ac:spMkLst>
        </pc:spChg>
        <pc:spChg chg="mod">
          <ac:chgData name="Tiara Anggraini Prasetyo" userId="429542ff462e4103" providerId="LiveId" clId="{0AD2F93D-0278-411C-89D2-13FAC388F03A}" dt="2021-08-12T14:49:24.356" v="1440"/>
          <ac:spMkLst>
            <pc:docMk/>
            <pc:sldMk cId="675140329" sldId="259"/>
            <ac:spMk id="315" creationId="{4C7F8CDF-86CA-49C7-BEC0-B48ED1D8DD9F}"/>
          </ac:spMkLst>
        </pc:spChg>
        <pc:spChg chg="mod">
          <ac:chgData name="Tiara Anggraini Prasetyo" userId="429542ff462e4103" providerId="LiveId" clId="{0AD2F93D-0278-411C-89D2-13FAC388F03A}" dt="2021-08-12T14:49:24.356" v="1440"/>
          <ac:spMkLst>
            <pc:docMk/>
            <pc:sldMk cId="675140329" sldId="259"/>
            <ac:spMk id="316" creationId="{973602CB-95BA-4A09-99A7-116E3FE20B76}"/>
          </ac:spMkLst>
        </pc:spChg>
        <pc:spChg chg="mod">
          <ac:chgData name="Tiara Anggraini Prasetyo" userId="429542ff462e4103" providerId="LiveId" clId="{0AD2F93D-0278-411C-89D2-13FAC388F03A}" dt="2021-08-12T14:49:24.356" v="1440"/>
          <ac:spMkLst>
            <pc:docMk/>
            <pc:sldMk cId="675140329" sldId="259"/>
            <ac:spMk id="317" creationId="{32C6158A-B311-4F7E-8BBE-44EA9D32CD6F}"/>
          </ac:spMkLst>
        </pc:spChg>
        <pc:spChg chg="mod">
          <ac:chgData name="Tiara Anggraini Prasetyo" userId="429542ff462e4103" providerId="LiveId" clId="{0AD2F93D-0278-411C-89D2-13FAC388F03A}" dt="2021-08-12T14:49:24.356" v="1440"/>
          <ac:spMkLst>
            <pc:docMk/>
            <pc:sldMk cId="675140329" sldId="259"/>
            <ac:spMk id="318" creationId="{80162328-152F-4202-8857-4F9F0414A0F3}"/>
          </ac:spMkLst>
        </pc:spChg>
        <pc:spChg chg="mod">
          <ac:chgData name="Tiara Anggraini Prasetyo" userId="429542ff462e4103" providerId="LiveId" clId="{0AD2F93D-0278-411C-89D2-13FAC388F03A}" dt="2021-08-12T14:49:24.356" v="1440"/>
          <ac:spMkLst>
            <pc:docMk/>
            <pc:sldMk cId="675140329" sldId="259"/>
            <ac:spMk id="319" creationId="{7C88996A-C058-42C8-92DF-361B62C8D0D3}"/>
          </ac:spMkLst>
        </pc:spChg>
        <pc:spChg chg="mod">
          <ac:chgData name="Tiara Anggraini Prasetyo" userId="429542ff462e4103" providerId="LiveId" clId="{0AD2F93D-0278-411C-89D2-13FAC388F03A}" dt="2021-08-12T14:49:24.356" v="1440"/>
          <ac:spMkLst>
            <pc:docMk/>
            <pc:sldMk cId="675140329" sldId="259"/>
            <ac:spMk id="320" creationId="{A56B6021-717F-45B5-85C9-5CB6704C2198}"/>
          </ac:spMkLst>
        </pc:spChg>
        <pc:spChg chg="mod">
          <ac:chgData name="Tiara Anggraini Prasetyo" userId="429542ff462e4103" providerId="LiveId" clId="{0AD2F93D-0278-411C-89D2-13FAC388F03A}" dt="2021-08-12T14:49:24.356" v="1440"/>
          <ac:spMkLst>
            <pc:docMk/>
            <pc:sldMk cId="675140329" sldId="259"/>
            <ac:spMk id="321" creationId="{4ECBF4A6-3EF0-4CE0-9000-846AFB4AD496}"/>
          </ac:spMkLst>
        </pc:spChg>
        <pc:spChg chg="mod">
          <ac:chgData name="Tiara Anggraini Prasetyo" userId="429542ff462e4103" providerId="LiveId" clId="{0AD2F93D-0278-411C-89D2-13FAC388F03A}" dt="2021-08-12T14:49:24.356" v="1440"/>
          <ac:spMkLst>
            <pc:docMk/>
            <pc:sldMk cId="675140329" sldId="259"/>
            <ac:spMk id="322" creationId="{F9F7288A-0A02-48EA-9128-08ED37083122}"/>
          </ac:spMkLst>
        </pc:spChg>
        <pc:spChg chg="mod">
          <ac:chgData name="Tiara Anggraini Prasetyo" userId="429542ff462e4103" providerId="LiveId" clId="{0AD2F93D-0278-411C-89D2-13FAC388F03A}" dt="2021-08-12T14:49:24.356" v="1440"/>
          <ac:spMkLst>
            <pc:docMk/>
            <pc:sldMk cId="675140329" sldId="259"/>
            <ac:spMk id="323" creationId="{E80CF17B-8C6B-4C81-ACB9-EC7C75047C46}"/>
          </ac:spMkLst>
        </pc:spChg>
        <pc:spChg chg="mod">
          <ac:chgData name="Tiara Anggraini Prasetyo" userId="429542ff462e4103" providerId="LiveId" clId="{0AD2F93D-0278-411C-89D2-13FAC388F03A}" dt="2021-08-12T14:49:24.356" v="1440"/>
          <ac:spMkLst>
            <pc:docMk/>
            <pc:sldMk cId="675140329" sldId="259"/>
            <ac:spMk id="324" creationId="{0F5172FD-FE11-4A39-A969-2CE9CA2C7C0E}"/>
          </ac:spMkLst>
        </pc:spChg>
        <pc:spChg chg="mod">
          <ac:chgData name="Tiara Anggraini Prasetyo" userId="429542ff462e4103" providerId="LiveId" clId="{0AD2F93D-0278-411C-89D2-13FAC388F03A}" dt="2021-08-12T14:49:24.356" v="1440"/>
          <ac:spMkLst>
            <pc:docMk/>
            <pc:sldMk cId="675140329" sldId="259"/>
            <ac:spMk id="325" creationId="{B605B592-B093-4C41-BFF2-7F2C44E15A73}"/>
          </ac:spMkLst>
        </pc:spChg>
        <pc:spChg chg="mod">
          <ac:chgData name="Tiara Anggraini Prasetyo" userId="429542ff462e4103" providerId="LiveId" clId="{0AD2F93D-0278-411C-89D2-13FAC388F03A}" dt="2021-08-12T14:49:24.356" v="1440"/>
          <ac:spMkLst>
            <pc:docMk/>
            <pc:sldMk cId="675140329" sldId="259"/>
            <ac:spMk id="327" creationId="{38FBEA58-96EF-48F8-BF61-75DC9C021331}"/>
          </ac:spMkLst>
        </pc:spChg>
        <pc:spChg chg="mod">
          <ac:chgData name="Tiara Anggraini Prasetyo" userId="429542ff462e4103" providerId="LiveId" clId="{0AD2F93D-0278-411C-89D2-13FAC388F03A}" dt="2021-08-12T14:49:24.356" v="1440"/>
          <ac:spMkLst>
            <pc:docMk/>
            <pc:sldMk cId="675140329" sldId="259"/>
            <ac:spMk id="329" creationId="{499524F0-5AF2-4BC1-8E13-EFF3B119D0CA}"/>
          </ac:spMkLst>
        </pc:spChg>
        <pc:spChg chg="mod">
          <ac:chgData name="Tiara Anggraini Prasetyo" userId="429542ff462e4103" providerId="LiveId" clId="{0AD2F93D-0278-411C-89D2-13FAC388F03A}" dt="2021-08-12T14:49:24.356" v="1440"/>
          <ac:spMkLst>
            <pc:docMk/>
            <pc:sldMk cId="675140329" sldId="259"/>
            <ac:spMk id="330" creationId="{D9599AF4-B679-4E04-A4C3-6C3FDE964F3D}"/>
          </ac:spMkLst>
        </pc:spChg>
        <pc:spChg chg="mod">
          <ac:chgData name="Tiara Anggraini Prasetyo" userId="429542ff462e4103" providerId="LiveId" clId="{0AD2F93D-0278-411C-89D2-13FAC388F03A}" dt="2021-08-12T14:49:24.356" v="1440"/>
          <ac:spMkLst>
            <pc:docMk/>
            <pc:sldMk cId="675140329" sldId="259"/>
            <ac:spMk id="331" creationId="{0E5CC471-C009-4FBA-89D6-45691CF1D3C7}"/>
          </ac:spMkLst>
        </pc:spChg>
        <pc:spChg chg="mod">
          <ac:chgData name="Tiara Anggraini Prasetyo" userId="429542ff462e4103" providerId="LiveId" clId="{0AD2F93D-0278-411C-89D2-13FAC388F03A}" dt="2021-08-12T14:49:24.356" v="1440"/>
          <ac:spMkLst>
            <pc:docMk/>
            <pc:sldMk cId="675140329" sldId="259"/>
            <ac:spMk id="332" creationId="{697879FB-C601-4F30-B91C-4CC830D2A018}"/>
          </ac:spMkLst>
        </pc:spChg>
        <pc:spChg chg="mod">
          <ac:chgData name="Tiara Anggraini Prasetyo" userId="429542ff462e4103" providerId="LiveId" clId="{0AD2F93D-0278-411C-89D2-13FAC388F03A}" dt="2021-08-12T14:49:24.356" v="1440"/>
          <ac:spMkLst>
            <pc:docMk/>
            <pc:sldMk cId="675140329" sldId="259"/>
            <ac:spMk id="333" creationId="{3FAE9CC0-2B39-475C-9A82-15312E1D2BAD}"/>
          </ac:spMkLst>
        </pc:spChg>
        <pc:spChg chg="mod">
          <ac:chgData name="Tiara Anggraini Prasetyo" userId="429542ff462e4103" providerId="LiveId" clId="{0AD2F93D-0278-411C-89D2-13FAC388F03A}" dt="2021-08-12T14:49:24.356" v="1440"/>
          <ac:spMkLst>
            <pc:docMk/>
            <pc:sldMk cId="675140329" sldId="259"/>
            <ac:spMk id="334" creationId="{27F3F2E9-EDBA-4B91-9A29-DAC4C3E97543}"/>
          </ac:spMkLst>
        </pc:spChg>
        <pc:spChg chg="mod">
          <ac:chgData name="Tiara Anggraini Prasetyo" userId="429542ff462e4103" providerId="LiveId" clId="{0AD2F93D-0278-411C-89D2-13FAC388F03A}" dt="2021-08-12T14:49:24.356" v="1440"/>
          <ac:spMkLst>
            <pc:docMk/>
            <pc:sldMk cId="675140329" sldId="259"/>
            <ac:spMk id="335" creationId="{43D6AF2A-141C-4975-AF82-DD59D0404A34}"/>
          </ac:spMkLst>
        </pc:spChg>
        <pc:spChg chg="mod">
          <ac:chgData name="Tiara Anggraini Prasetyo" userId="429542ff462e4103" providerId="LiveId" clId="{0AD2F93D-0278-411C-89D2-13FAC388F03A}" dt="2021-08-12T14:49:24.356" v="1440"/>
          <ac:spMkLst>
            <pc:docMk/>
            <pc:sldMk cId="675140329" sldId="259"/>
            <ac:spMk id="336" creationId="{6C8BB305-14DE-4B89-8D22-1885780DD5EC}"/>
          </ac:spMkLst>
        </pc:spChg>
        <pc:spChg chg="mod">
          <ac:chgData name="Tiara Anggraini Prasetyo" userId="429542ff462e4103" providerId="LiveId" clId="{0AD2F93D-0278-411C-89D2-13FAC388F03A}" dt="2021-08-12T14:49:24.356" v="1440"/>
          <ac:spMkLst>
            <pc:docMk/>
            <pc:sldMk cId="675140329" sldId="259"/>
            <ac:spMk id="337" creationId="{E23E9549-24DD-4AB8-8B00-F8E59FAA7B63}"/>
          </ac:spMkLst>
        </pc:spChg>
        <pc:spChg chg="mod">
          <ac:chgData name="Tiara Anggraini Prasetyo" userId="429542ff462e4103" providerId="LiveId" clId="{0AD2F93D-0278-411C-89D2-13FAC388F03A}" dt="2021-08-12T14:49:24.356" v="1440"/>
          <ac:spMkLst>
            <pc:docMk/>
            <pc:sldMk cId="675140329" sldId="259"/>
            <ac:spMk id="338" creationId="{81091791-8E00-4947-AED8-8A9A1FFF1D97}"/>
          </ac:spMkLst>
        </pc:spChg>
        <pc:spChg chg="mod">
          <ac:chgData name="Tiara Anggraini Prasetyo" userId="429542ff462e4103" providerId="LiveId" clId="{0AD2F93D-0278-411C-89D2-13FAC388F03A}" dt="2021-08-12T14:49:24.356" v="1440"/>
          <ac:spMkLst>
            <pc:docMk/>
            <pc:sldMk cId="675140329" sldId="259"/>
            <ac:spMk id="339" creationId="{AD6B024A-175F-4B29-9508-F15225E3E4F1}"/>
          </ac:spMkLst>
        </pc:spChg>
        <pc:spChg chg="mod">
          <ac:chgData name="Tiara Anggraini Prasetyo" userId="429542ff462e4103" providerId="LiveId" clId="{0AD2F93D-0278-411C-89D2-13FAC388F03A}" dt="2021-08-12T14:49:24.356" v="1440"/>
          <ac:spMkLst>
            <pc:docMk/>
            <pc:sldMk cId="675140329" sldId="259"/>
            <ac:spMk id="340" creationId="{707BBC40-4E6E-4E91-AB45-ED2E1E15126D}"/>
          </ac:spMkLst>
        </pc:spChg>
        <pc:spChg chg="mod">
          <ac:chgData name="Tiara Anggraini Prasetyo" userId="429542ff462e4103" providerId="LiveId" clId="{0AD2F93D-0278-411C-89D2-13FAC388F03A}" dt="2021-08-12T14:49:24.356" v="1440"/>
          <ac:spMkLst>
            <pc:docMk/>
            <pc:sldMk cId="675140329" sldId="259"/>
            <ac:spMk id="341" creationId="{CC87E103-97CF-4A98-969B-60E99BC10F55}"/>
          </ac:spMkLst>
        </pc:spChg>
        <pc:spChg chg="mod">
          <ac:chgData name="Tiara Anggraini Prasetyo" userId="429542ff462e4103" providerId="LiveId" clId="{0AD2F93D-0278-411C-89D2-13FAC388F03A}" dt="2021-08-12T14:49:24.356" v="1440"/>
          <ac:spMkLst>
            <pc:docMk/>
            <pc:sldMk cId="675140329" sldId="259"/>
            <ac:spMk id="342" creationId="{2D7F1222-16D6-47D6-987E-12DA7908BC9F}"/>
          </ac:spMkLst>
        </pc:spChg>
        <pc:spChg chg="mod">
          <ac:chgData name="Tiara Anggraini Prasetyo" userId="429542ff462e4103" providerId="LiveId" clId="{0AD2F93D-0278-411C-89D2-13FAC388F03A}" dt="2021-08-12T14:49:24.356" v="1440"/>
          <ac:spMkLst>
            <pc:docMk/>
            <pc:sldMk cId="675140329" sldId="259"/>
            <ac:spMk id="344" creationId="{3DC7A33F-0C70-4700-AF94-64B85F09ECC5}"/>
          </ac:spMkLst>
        </pc:spChg>
        <pc:spChg chg="mod">
          <ac:chgData name="Tiara Anggraini Prasetyo" userId="429542ff462e4103" providerId="LiveId" clId="{0AD2F93D-0278-411C-89D2-13FAC388F03A}" dt="2021-08-12T14:49:24.356" v="1440"/>
          <ac:spMkLst>
            <pc:docMk/>
            <pc:sldMk cId="675140329" sldId="259"/>
            <ac:spMk id="346" creationId="{43603560-F6A5-4815-BFA7-BAE0AE7D3A9A}"/>
          </ac:spMkLst>
        </pc:spChg>
        <pc:spChg chg="mod">
          <ac:chgData name="Tiara Anggraini Prasetyo" userId="429542ff462e4103" providerId="LiveId" clId="{0AD2F93D-0278-411C-89D2-13FAC388F03A}" dt="2021-08-12T14:49:24.356" v="1440"/>
          <ac:spMkLst>
            <pc:docMk/>
            <pc:sldMk cId="675140329" sldId="259"/>
            <ac:spMk id="347" creationId="{63BB8834-0E0F-438A-8AF9-FEF2313C0E96}"/>
          </ac:spMkLst>
        </pc:spChg>
        <pc:spChg chg="mod">
          <ac:chgData name="Tiara Anggraini Prasetyo" userId="429542ff462e4103" providerId="LiveId" clId="{0AD2F93D-0278-411C-89D2-13FAC388F03A}" dt="2021-08-12T14:49:24.356" v="1440"/>
          <ac:spMkLst>
            <pc:docMk/>
            <pc:sldMk cId="675140329" sldId="259"/>
            <ac:spMk id="348" creationId="{B6F8FCD4-4748-4D51-9D3A-BAFC2E6CAA40}"/>
          </ac:spMkLst>
        </pc:spChg>
        <pc:spChg chg="mod">
          <ac:chgData name="Tiara Anggraini Prasetyo" userId="429542ff462e4103" providerId="LiveId" clId="{0AD2F93D-0278-411C-89D2-13FAC388F03A}" dt="2021-08-12T14:49:24.356" v="1440"/>
          <ac:spMkLst>
            <pc:docMk/>
            <pc:sldMk cId="675140329" sldId="259"/>
            <ac:spMk id="349" creationId="{22A57919-B96C-4FEA-AC73-C899911E91A1}"/>
          </ac:spMkLst>
        </pc:spChg>
        <pc:spChg chg="mod">
          <ac:chgData name="Tiara Anggraini Prasetyo" userId="429542ff462e4103" providerId="LiveId" clId="{0AD2F93D-0278-411C-89D2-13FAC388F03A}" dt="2021-08-12T14:49:24.356" v="1440"/>
          <ac:spMkLst>
            <pc:docMk/>
            <pc:sldMk cId="675140329" sldId="259"/>
            <ac:spMk id="350" creationId="{035AD6E2-F515-430E-8E65-D614808BEFC3}"/>
          </ac:spMkLst>
        </pc:spChg>
        <pc:spChg chg="mod">
          <ac:chgData name="Tiara Anggraini Prasetyo" userId="429542ff462e4103" providerId="LiveId" clId="{0AD2F93D-0278-411C-89D2-13FAC388F03A}" dt="2021-08-12T14:49:24.356" v="1440"/>
          <ac:spMkLst>
            <pc:docMk/>
            <pc:sldMk cId="675140329" sldId="259"/>
            <ac:spMk id="351" creationId="{25E236CF-3083-4B26-8CCB-AB2025B64BED}"/>
          </ac:spMkLst>
        </pc:spChg>
        <pc:spChg chg="mod">
          <ac:chgData name="Tiara Anggraini Prasetyo" userId="429542ff462e4103" providerId="LiveId" clId="{0AD2F93D-0278-411C-89D2-13FAC388F03A}" dt="2021-08-12T14:49:24.356" v="1440"/>
          <ac:spMkLst>
            <pc:docMk/>
            <pc:sldMk cId="675140329" sldId="259"/>
            <ac:spMk id="352" creationId="{EC50D036-16B7-4478-BAF8-9502A65A57A6}"/>
          </ac:spMkLst>
        </pc:spChg>
        <pc:spChg chg="mod">
          <ac:chgData name="Tiara Anggraini Prasetyo" userId="429542ff462e4103" providerId="LiveId" clId="{0AD2F93D-0278-411C-89D2-13FAC388F03A}" dt="2021-08-12T14:49:24.356" v="1440"/>
          <ac:spMkLst>
            <pc:docMk/>
            <pc:sldMk cId="675140329" sldId="259"/>
            <ac:spMk id="353" creationId="{24C1FCB8-18EF-4D8E-8E78-03D85C8256FD}"/>
          </ac:spMkLst>
        </pc:spChg>
        <pc:spChg chg="mod">
          <ac:chgData name="Tiara Anggraini Prasetyo" userId="429542ff462e4103" providerId="LiveId" clId="{0AD2F93D-0278-411C-89D2-13FAC388F03A}" dt="2021-08-12T14:49:24.356" v="1440"/>
          <ac:spMkLst>
            <pc:docMk/>
            <pc:sldMk cId="675140329" sldId="259"/>
            <ac:spMk id="354" creationId="{79906B84-DD78-4FC9-BAB7-CF1838E7E5DD}"/>
          </ac:spMkLst>
        </pc:spChg>
        <pc:spChg chg="mod">
          <ac:chgData name="Tiara Anggraini Prasetyo" userId="429542ff462e4103" providerId="LiveId" clId="{0AD2F93D-0278-411C-89D2-13FAC388F03A}" dt="2021-08-12T14:49:24.356" v="1440"/>
          <ac:spMkLst>
            <pc:docMk/>
            <pc:sldMk cId="675140329" sldId="259"/>
            <ac:spMk id="355" creationId="{896EC7FC-4178-43F5-ADC3-AB86DAE0B8C2}"/>
          </ac:spMkLst>
        </pc:spChg>
        <pc:spChg chg="mod">
          <ac:chgData name="Tiara Anggraini Prasetyo" userId="429542ff462e4103" providerId="LiveId" clId="{0AD2F93D-0278-411C-89D2-13FAC388F03A}" dt="2021-08-12T14:49:24.356" v="1440"/>
          <ac:spMkLst>
            <pc:docMk/>
            <pc:sldMk cId="675140329" sldId="259"/>
            <ac:spMk id="356" creationId="{39901D72-905E-4CFD-82AA-F38DE962E5B5}"/>
          </ac:spMkLst>
        </pc:spChg>
        <pc:spChg chg="mod">
          <ac:chgData name="Tiara Anggraini Prasetyo" userId="429542ff462e4103" providerId="LiveId" clId="{0AD2F93D-0278-411C-89D2-13FAC388F03A}" dt="2021-08-12T14:49:24.356" v="1440"/>
          <ac:spMkLst>
            <pc:docMk/>
            <pc:sldMk cId="675140329" sldId="259"/>
            <ac:spMk id="357" creationId="{0616B1CD-1F39-4893-A48F-6727B49FF3D8}"/>
          </ac:spMkLst>
        </pc:spChg>
        <pc:spChg chg="mod">
          <ac:chgData name="Tiara Anggraini Prasetyo" userId="429542ff462e4103" providerId="LiveId" clId="{0AD2F93D-0278-411C-89D2-13FAC388F03A}" dt="2021-08-12T14:49:24.356" v="1440"/>
          <ac:spMkLst>
            <pc:docMk/>
            <pc:sldMk cId="675140329" sldId="259"/>
            <ac:spMk id="358" creationId="{F5347F45-4D59-452E-90F4-963064695781}"/>
          </ac:spMkLst>
        </pc:spChg>
        <pc:spChg chg="mod">
          <ac:chgData name="Tiara Anggraini Prasetyo" userId="429542ff462e4103" providerId="LiveId" clId="{0AD2F93D-0278-411C-89D2-13FAC388F03A}" dt="2021-08-12T14:49:24.356" v="1440"/>
          <ac:spMkLst>
            <pc:docMk/>
            <pc:sldMk cId="675140329" sldId="259"/>
            <ac:spMk id="359" creationId="{375A9B3E-EFDC-47D9-B55C-35A354B56104}"/>
          </ac:spMkLst>
        </pc:spChg>
        <pc:spChg chg="del mod">
          <ac:chgData name="Tiara Anggraini Prasetyo" userId="429542ff462e4103" providerId="LiveId" clId="{0AD2F93D-0278-411C-89D2-13FAC388F03A}" dt="2021-08-12T14:50:21.186" v="1479" actId="478"/>
          <ac:spMkLst>
            <pc:docMk/>
            <pc:sldMk cId="675140329" sldId="259"/>
            <ac:spMk id="361" creationId="{97F7FD56-8F84-4A66-A6CF-538B9C48868C}"/>
          </ac:spMkLst>
        </pc:spChg>
        <pc:spChg chg="mod">
          <ac:chgData name="Tiara Anggraini Prasetyo" userId="429542ff462e4103" providerId="LiveId" clId="{0AD2F93D-0278-411C-89D2-13FAC388F03A}" dt="2021-08-12T23:35:57.461" v="2515" actId="20577"/>
          <ac:spMkLst>
            <pc:docMk/>
            <pc:sldMk cId="675140329" sldId="259"/>
            <ac:spMk id="362" creationId="{A434FFB8-9210-46C7-B56F-02B65EFD9C23}"/>
          </ac:spMkLst>
        </pc:spChg>
        <pc:spChg chg="mod">
          <ac:chgData name="Tiara Anggraini Prasetyo" userId="429542ff462e4103" providerId="LiveId" clId="{0AD2F93D-0278-411C-89D2-13FAC388F03A}" dt="2021-08-12T23:35:49.775" v="2508" actId="20577"/>
          <ac:spMkLst>
            <pc:docMk/>
            <pc:sldMk cId="675140329" sldId="259"/>
            <ac:spMk id="363" creationId="{6433EE45-2387-4534-8D34-5DC35D9BBFA7}"/>
          </ac:spMkLst>
        </pc:spChg>
        <pc:spChg chg="mod">
          <ac:chgData name="Tiara Anggraini Prasetyo" userId="429542ff462e4103" providerId="LiveId" clId="{0AD2F93D-0278-411C-89D2-13FAC388F03A}" dt="2021-08-12T23:35:43.709" v="2501" actId="20577"/>
          <ac:spMkLst>
            <pc:docMk/>
            <pc:sldMk cId="675140329" sldId="259"/>
            <ac:spMk id="364" creationId="{77793E5B-3296-4807-868B-B3B6173ADD86}"/>
          </ac:spMkLst>
        </pc:spChg>
        <pc:spChg chg="add mod">
          <ac:chgData name="Tiara Anggraini Prasetyo" userId="429542ff462e4103" providerId="LiveId" clId="{0AD2F93D-0278-411C-89D2-13FAC388F03A}" dt="2021-08-12T14:59:34.502" v="1564" actId="164"/>
          <ac:spMkLst>
            <pc:docMk/>
            <pc:sldMk cId="675140329" sldId="259"/>
            <ac:spMk id="365" creationId="{5B599EB0-3B94-485E-97C5-09327F3D661A}"/>
          </ac:spMkLst>
        </pc:spChg>
        <pc:spChg chg="add mod">
          <ac:chgData name="Tiara Anggraini Prasetyo" userId="429542ff462e4103" providerId="LiveId" clId="{0AD2F93D-0278-411C-89D2-13FAC388F03A}" dt="2021-08-12T14:59:37.200" v="1565" actId="164"/>
          <ac:spMkLst>
            <pc:docMk/>
            <pc:sldMk cId="675140329" sldId="259"/>
            <ac:spMk id="366" creationId="{3D51785F-9A26-4E4F-9F0F-7432F6B2F7B1}"/>
          </ac:spMkLst>
        </pc:spChg>
        <pc:spChg chg="add mod">
          <ac:chgData name="Tiara Anggraini Prasetyo" userId="429542ff462e4103" providerId="LiveId" clId="{0AD2F93D-0278-411C-89D2-13FAC388F03A}" dt="2021-08-12T14:59:39.957" v="1566" actId="164"/>
          <ac:spMkLst>
            <pc:docMk/>
            <pc:sldMk cId="675140329" sldId="259"/>
            <ac:spMk id="367" creationId="{C003A96F-7235-4D31-8077-62CFC78AB9F2}"/>
          </ac:spMkLst>
        </pc:spChg>
        <pc:grpChg chg="add mod">
          <ac:chgData name="Tiara Anggraini Prasetyo" userId="429542ff462e4103" providerId="LiveId" clId="{0AD2F93D-0278-411C-89D2-13FAC388F03A}" dt="2021-08-12T14:56:07.918" v="1531" actId="164"/>
          <ac:grpSpMkLst>
            <pc:docMk/>
            <pc:sldMk cId="675140329" sldId="259"/>
            <ac:grpSpMk id="59" creationId="{6771350B-0541-4222-86CF-426F938320E0}"/>
          </ac:grpSpMkLst>
        </pc:grpChg>
        <pc:grpChg chg="add mod">
          <ac:chgData name="Tiara Anggraini Prasetyo" userId="429542ff462e4103" providerId="LiveId" clId="{0AD2F93D-0278-411C-89D2-13FAC388F03A}" dt="2021-08-12T14:59:31.672" v="1563" actId="164"/>
          <ac:grpSpMkLst>
            <pc:docMk/>
            <pc:sldMk cId="675140329" sldId="259"/>
            <ac:grpSpMk id="61" creationId="{6C1EA646-56E2-45F0-8600-0A238DE57520}"/>
          </ac:grpSpMkLst>
        </pc:grpChg>
        <pc:grpChg chg="add mod">
          <ac:chgData name="Tiara Anggraini Prasetyo" userId="429542ff462e4103" providerId="LiveId" clId="{0AD2F93D-0278-411C-89D2-13FAC388F03A}" dt="2021-08-12T14:59:34.502" v="1564" actId="164"/>
          <ac:grpSpMkLst>
            <pc:docMk/>
            <pc:sldMk cId="675140329" sldId="259"/>
            <ac:grpSpMk id="62" creationId="{3139A967-6C29-4270-B8D0-A0A26189E8C5}"/>
          </ac:grpSpMkLst>
        </pc:grpChg>
        <pc:grpChg chg="add mod">
          <ac:chgData name="Tiara Anggraini Prasetyo" userId="429542ff462e4103" providerId="LiveId" clId="{0AD2F93D-0278-411C-89D2-13FAC388F03A}" dt="2021-08-12T14:59:37.200" v="1565" actId="164"/>
          <ac:grpSpMkLst>
            <pc:docMk/>
            <pc:sldMk cId="675140329" sldId="259"/>
            <ac:grpSpMk id="63" creationId="{095C92B1-D9BB-49D8-889D-CBDA70EDC9FD}"/>
          </ac:grpSpMkLst>
        </pc:grpChg>
        <pc:grpChg chg="add mod">
          <ac:chgData name="Tiara Anggraini Prasetyo" userId="429542ff462e4103" providerId="LiveId" clId="{0AD2F93D-0278-411C-89D2-13FAC388F03A}" dt="2021-08-12T14:59:39.957" v="1566" actId="164"/>
          <ac:grpSpMkLst>
            <pc:docMk/>
            <pc:sldMk cId="675140329" sldId="259"/>
            <ac:grpSpMk id="64" creationId="{465552D8-87ED-4BC8-BA20-16B083271DAF}"/>
          </ac:grpSpMkLst>
        </pc:grpChg>
        <pc:grpChg chg="add mod">
          <ac:chgData name="Tiara Anggraini Prasetyo" userId="429542ff462e4103" providerId="LiveId" clId="{0AD2F93D-0278-411C-89D2-13FAC388F03A}" dt="2021-08-12T14:59:31.672" v="1563" actId="164"/>
          <ac:grpSpMkLst>
            <pc:docMk/>
            <pc:sldMk cId="675140329" sldId="259"/>
            <ac:grpSpMk id="66" creationId="{D568567E-3036-4DED-97ED-178DFCD1EAB4}"/>
          </ac:grpSpMkLst>
        </pc:grpChg>
        <pc:grpChg chg="add mod">
          <ac:chgData name="Tiara Anggraini Prasetyo" userId="429542ff462e4103" providerId="LiveId" clId="{0AD2F93D-0278-411C-89D2-13FAC388F03A}" dt="2021-08-12T14:59:34.502" v="1564" actId="164"/>
          <ac:grpSpMkLst>
            <pc:docMk/>
            <pc:sldMk cId="675140329" sldId="259"/>
            <ac:grpSpMk id="67" creationId="{81B18BAE-7B07-401F-957F-0D0269A4EFAB}"/>
          </ac:grpSpMkLst>
        </pc:grpChg>
        <pc:grpChg chg="add mod">
          <ac:chgData name="Tiara Anggraini Prasetyo" userId="429542ff462e4103" providerId="LiveId" clId="{0AD2F93D-0278-411C-89D2-13FAC388F03A}" dt="2021-08-12T14:59:37.200" v="1565" actId="164"/>
          <ac:grpSpMkLst>
            <pc:docMk/>
            <pc:sldMk cId="675140329" sldId="259"/>
            <ac:grpSpMk id="68" creationId="{30A19576-29A0-4C3D-91CB-BF84EEA7B9A2}"/>
          </ac:grpSpMkLst>
        </pc:grpChg>
        <pc:grpChg chg="add mod">
          <ac:chgData name="Tiara Anggraini Prasetyo" userId="429542ff462e4103" providerId="LiveId" clId="{0AD2F93D-0278-411C-89D2-13FAC388F03A}" dt="2021-08-12T14:59:39.957" v="1566" actId="164"/>
          <ac:grpSpMkLst>
            <pc:docMk/>
            <pc:sldMk cId="675140329" sldId="259"/>
            <ac:grpSpMk id="69" creationId="{AF53258B-B175-46EF-B8D9-A85101115D22}"/>
          </ac:grpSpMkLst>
        </pc:grpChg>
        <pc:grpChg chg="mod">
          <ac:chgData name="Tiara Anggraini Prasetyo" userId="429542ff462e4103" providerId="LiveId" clId="{0AD2F93D-0278-411C-89D2-13FAC388F03A}" dt="2021-08-12T14:48:26.090" v="1439" actId="1035"/>
          <ac:grpSpMkLst>
            <pc:docMk/>
            <pc:sldMk cId="675140329" sldId="259"/>
            <ac:grpSpMk id="153" creationId="{665019AC-5CBC-4A03-8ADA-3885203B6C14}"/>
          </ac:grpSpMkLst>
        </pc:grpChg>
        <pc:grpChg chg="add mod">
          <ac:chgData name="Tiara Anggraini Prasetyo" userId="429542ff462e4103" providerId="LiveId" clId="{0AD2F93D-0278-411C-89D2-13FAC388F03A}" dt="2021-08-12T14:56:10.285" v="1532" actId="164"/>
          <ac:grpSpMkLst>
            <pc:docMk/>
            <pc:sldMk cId="675140329" sldId="259"/>
            <ac:grpSpMk id="212" creationId="{1C0F2B4B-4A94-4D60-B7C6-76D520E34BDD}"/>
          </ac:grpSpMkLst>
        </pc:grpChg>
        <pc:grpChg chg="add mod">
          <ac:chgData name="Tiara Anggraini Prasetyo" userId="429542ff462e4103" providerId="LiveId" clId="{0AD2F93D-0278-411C-89D2-13FAC388F03A}" dt="2021-08-12T14:56:15.206" v="1533" actId="164"/>
          <ac:grpSpMkLst>
            <pc:docMk/>
            <pc:sldMk cId="675140329" sldId="259"/>
            <ac:grpSpMk id="224" creationId="{D321554C-74D0-4B6A-801E-779384F3E34B}"/>
          </ac:grpSpMkLst>
        </pc:grpChg>
        <pc:grpChg chg="add mod">
          <ac:chgData name="Tiara Anggraini Prasetyo" userId="429542ff462e4103" providerId="LiveId" clId="{0AD2F93D-0278-411C-89D2-13FAC388F03A}" dt="2021-08-12T14:56:18.506" v="1534" actId="164"/>
          <ac:grpSpMkLst>
            <pc:docMk/>
            <pc:sldMk cId="675140329" sldId="259"/>
            <ac:grpSpMk id="227" creationId="{2BAAF334-4C3D-4E35-94C6-11DA2B518F32}"/>
          </ac:grpSpMkLst>
        </pc:grpChg>
        <pc:grpChg chg="add mod">
          <ac:chgData name="Tiara Anggraini Prasetyo" userId="429542ff462e4103" providerId="LiveId" clId="{0AD2F93D-0278-411C-89D2-13FAC388F03A}" dt="2021-08-12T14:56:22.007" v="1535" actId="164"/>
          <ac:grpSpMkLst>
            <pc:docMk/>
            <pc:sldMk cId="675140329" sldId="259"/>
            <ac:grpSpMk id="230" creationId="{F81F4711-6D0B-485F-B53C-80A425E157DA}"/>
          </ac:grpSpMkLst>
        </pc:grpChg>
        <pc:grpChg chg="del">
          <ac:chgData name="Tiara Anggraini Prasetyo" userId="429542ff462e4103" providerId="LiveId" clId="{0AD2F93D-0278-411C-89D2-13FAC388F03A}" dt="2021-08-12T14:47:37.884" v="1430" actId="478"/>
          <ac:grpSpMkLst>
            <pc:docMk/>
            <pc:sldMk cId="675140329" sldId="259"/>
            <ac:grpSpMk id="242" creationId="{D1203EEC-6977-4053-9CD3-A290BD8E1810}"/>
          </ac:grpSpMkLst>
        </pc:grpChg>
        <pc:grpChg chg="del">
          <ac:chgData name="Tiara Anggraini Prasetyo" userId="429542ff462e4103" providerId="LiveId" clId="{0AD2F93D-0278-411C-89D2-13FAC388F03A}" dt="2021-08-12T14:47:34.846" v="1429" actId="478"/>
          <ac:grpSpMkLst>
            <pc:docMk/>
            <pc:sldMk cId="675140329" sldId="259"/>
            <ac:grpSpMk id="246" creationId="{8E34F5C6-65D0-4A09-B4B5-A6364C2CEF43}"/>
          </ac:grpSpMkLst>
        </pc:grpChg>
        <pc:grpChg chg="del">
          <ac:chgData name="Tiara Anggraini Prasetyo" userId="429542ff462e4103" providerId="LiveId" clId="{0AD2F93D-0278-411C-89D2-13FAC388F03A}" dt="2021-08-12T14:47:34.846" v="1429" actId="478"/>
          <ac:grpSpMkLst>
            <pc:docMk/>
            <pc:sldMk cId="675140329" sldId="259"/>
            <ac:grpSpMk id="253" creationId="{21CE0DDA-36F8-46D0-9EF4-A0F8BC1C10D8}"/>
          </ac:grpSpMkLst>
        </pc:grpChg>
        <pc:grpChg chg="add del mod">
          <ac:chgData name="Tiara Anggraini Prasetyo" userId="429542ff462e4103" providerId="LiveId" clId="{0AD2F93D-0278-411C-89D2-13FAC388F03A}" dt="2021-08-12T14:55:40.991" v="1523" actId="478"/>
          <ac:grpSpMkLst>
            <pc:docMk/>
            <pc:sldMk cId="675140329" sldId="259"/>
            <ac:grpSpMk id="271" creationId="{4457D866-C667-494F-B240-09F42E1DB6A8}"/>
          </ac:grpSpMkLst>
        </pc:grpChg>
        <pc:grpChg chg="mod">
          <ac:chgData name="Tiara Anggraini Prasetyo" userId="429542ff462e4103" providerId="LiveId" clId="{0AD2F93D-0278-411C-89D2-13FAC388F03A}" dt="2021-08-12T14:49:24.356" v="1440"/>
          <ac:grpSpMkLst>
            <pc:docMk/>
            <pc:sldMk cId="675140329" sldId="259"/>
            <ac:grpSpMk id="273" creationId="{87A46944-3860-4460-854C-77B4761C4189}"/>
          </ac:grpSpMkLst>
        </pc:grpChg>
        <pc:grpChg chg="add del mod">
          <ac:chgData name="Tiara Anggraini Prasetyo" userId="429542ff462e4103" providerId="LiveId" clId="{0AD2F93D-0278-411C-89D2-13FAC388F03A}" dt="2021-08-12T14:55:40.991" v="1523" actId="478"/>
          <ac:grpSpMkLst>
            <pc:docMk/>
            <pc:sldMk cId="675140329" sldId="259"/>
            <ac:grpSpMk id="300" creationId="{98C63CC2-8C90-46BB-8E1F-895A16AE5F03}"/>
          </ac:grpSpMkLst>
        </pc:grpChg>
        <pc:grpChg chg="mod">
          <ac:chgData name="Tiara Anggraini Prasetyo" userId="429542ff462e4103" providerId="LiveId" clId="{0AD2F93D-0278-411C-89D2-13FAC388F03A}" dt="2021-08-12T14:49:24.356" v="1440"/>
          <ac:grpSpMkLst>
            <pc:docMk/>
            <pc:sldMk cId="675140329" sldId="259"/>
            <ac:grpSpMk id="302" creationId="{3760E942-D2B8-48F1-8061-F10A6F975A65}"/>
          </ac:grpSpMkLst>
        </pc:grpChg>
        <pc:grpChg chg="add del mod">
          <ac:chgData name="Tiara Anggraini Prasetyo" userId="429542ff462e4103" providerId="LiveId" clId="{0AD2F93D-0278-411C-89D2-13FAC388F03A}" dt="2021-08-12T14:55:40.991" v="1523" actId="478"/>
          <ac:grpSpMkLst>
            <pc:docMk/>
            <pc:sldMk cId="675140329" sldId="259"/>
            <ac:grpSpMk id="326" creationId="{C357EEB2-0E21-45BC-AD80-DF45C1998AF0}"/>
          </ac:grpSpMkLst>
        </pc:grpChg>
        <pc:grpChg chg="mod">
          <ac:chgData name="Tiara Anggraini Prasetyo" userId="429542ff462e4103" providerId="LiveId" clId="{0AD2F93D-0278-411C-89D2-13FAC388F03A}" dt="2021-08-12T14:49:24.356" v="1440"/>
          <ac:grpSpMkLst>
            <pc:docMk/>
            <pc:sldMk cId="675140329" sldId="259"/>
            <ac:grpSpMk id="328" creationId="{B19F6458-0893-4103-8A1A-BCCA1511065E}"/>
          </ac:grpSpMkLst>
        </pc:grpChg>
        <pc:grpChg chg="add del mod">
          <ac:chgData name="Tiara Anggraini Prasetyo" userId="429542ff462e4103" providerId="LiveId" clId="{0AD2F93D-0278-411C-89D2-13FAC388F03A}" dt="2021-08-12T14:55:40.991" v="1523" actId="478"/>
          <ac:grpSpMkLst>
            <pc:docMk/>
            <pc:sldMk cId="675140329" sldId="259"/>
            <ac:grpSpMk id="343" creationId="{8AC902BA-A9C2-4F13-8E43-4283020FEA92}"/>
          </ac:grpSpMkLst>
        </pc:grpChg>
        <pc:grpChg chg="mod">
          <ac:chgData name="Tiara Anggraini Prasetyo" userId="429542ff462e4103" providerId="LiveId" clId="{0AD2F93D-0278-411C-89D2-13FAC388F03A}" dt="2021-08-12T14:49:24.356" v="1440"/>
          <ac:grpSpMkLst>
            <pc:docMk/>
            <pc:sldMk cId="675140329" sldId="259"/>
            <ac:grpSpMk id="345" creationId="{3C5046F6-2B53-4C2F-B8F4-269983D0FA45}"/>
          </ac:grpSpMkLst>
        </pc:grpChg>
        <pc:grpChg chg="add mod">
          <ac:chgData name="Tiara Anggraini Prasetyo" userId="429542ff462e4103" providerId="LiveId" clId="{0AD2F93D-0278-411C-89D2-13FAC388F03A}" dt="2021-08-12T23:36:03.977" v="2516" actId="1076"/>
          <ac:grpSpMkLst>
            <pc:docMk/>
            <pc:sldMk cId="675140329" sldId="259"/>
            <ac:grpSpMk id="360" creationId="{E648E491-D503-48B6-B46A-0CFF7CF41F3E}"/>
          </ac:grpSpMkLst>
        </pc:grpChg>
        <pc:picChg chg="add mod">
          <ac:chgData name="Tiara Anggraini Prasetyo" userId="429542ff462e4103" providerId="LiveId" clId="{0AD2F93D-0278-411C-89D2-13FAC388F03A}" dt="2021-08-12T14:56:22.007" v="1535" actId="164"/>
          <ac:picMkLst>
            <pc:docMk/>
            <pc:sldMk cId="675140329" sldId="259"/>
            <ac:picMk id="52" creationId="{96F84AF9-BBBB-4567-B0CA-016601C38AEC}"/>
          </ac:picMkLst>
        </pc:picChg>
        <pc:picChg chg="add mod">
          <ac:chgData name="Tiara Anggraini Prasetyo" userId="429542ff462e4103" providerId="LiveId" clId="{0AD2F93D-0278-411C-89D2-13FAC388F03A}" dt="2021-08-12T14:56:18.506" v="1534" actId="164"/>
          <ac:picMkLst>
            <pc:docMk/>
            <pc:sldMk cId="675140329" sldId="259"/>
            <ac:picMk id="54" creationId="{48CB0B9E-ECE7-4267-AAC8-3C820106F0A0}"/>
          </ac:picMkLst>
        </pc:picChg>
        <pc:picChg chg="add mod">
          <ac:chgData name="Tiara Anggraini Prasetyo" userId="429542ff462e4103" providerId="LiveId" clId="{0AD2F93D-0278-411C-89D2-13FAC388F03A}" dt="2021-08-12T14:56:15.206" v="1533" actId="164"/>
          <ac:picMkLst>
            <pc:docMk/>
            <pc:sldMk cId="675140329" sldId="259"/>
            <ac:picMk id="56" creationId="{B4E744F4-9332-4B95-8B54-CA0C0055A9A5}"/>
          </ac:picMkLst>
        </pc:picChg>
        <pc:picChg chg="add mod">
          <ac:chgData name="Tiara Anggraini Prasetyo" userId="429542ff462e4103" providerId="LiveId" clId="{0AD2F93D-0278-411C-89D2-13FAC388F03A}" dt="2021-08-12T14:56:10.285" v="1532" actId="164"/>
          <ac:picMkLst>
            <pc:docMk/>
            <pc:sldMk cId="675140329" sldId="259"/>
            <ac:picMk id="58" creationId="{EB441431-C929-4D54-A0D2-33FC154E8B09}"/>
          </ac:picMkLst>
        </pc:picChg>
        <pc:picChg chg="add mod">
          <ac:chgData name="Tiara Anggraini Prasetyo" userId="429542ff462e4103" providerId="LiveId" clId="{0AD2F93D-0278-411C-89D2-13FAC388F03A}" dt="2021-08-12T23:30:15.311" v="2450"/>
          <ac:picMkLst>
            <pc:docMk/>
            <pc:sldMk cId="675140329" sldId="259"/>
            <ac:picMk id="241" creationId="{CD628F9C-AC1F-4D8B-9F2B-A3A85671AD69}"/>
          </ac:picMkLst>
        </pc:picChg>
        <pc:picChg chg="add mod">
          <ac:chgData name="Tiara Anggraini Prasetyo" userId="429542ff462e4103" providerId="LiveId" clId="{0AD2F93D-0278-411C-89D2-13FAC388F03A}" dt="2021-08-12T23:59:43.054" v="2768" actId="207"/>
          <ac:picMkLst>
            <pc:docMk/>
            <pc:sldMk cId="675140329" sldId="259"/>
            <ac:picMk id="242" creationId="{D2796E32-2729-4A46-992F-54869625B52C}"/>
          </ac:picMkLst>
        </pc:picChg>
        <pc:picChg chg="add mod">
          <ac:chgData name="Tiara Anggraini Prasetyo" userId="429542ff462e4103" providerId="LiveId" clId="{0AD2F93D-0278-411C-89D2-13FAC388F03A}" dt="2021-08-12T23:30:15.311" v="2450"/>
          <ac:picMkLst>
            <pc:docMk/>
            <pc:sldMk cId="675140329" sldId="259"/>
            <ac:picMk id="243" creationId="{31B1E584-079E-4A6F-B99C-FAEC40C73AF6}"/>
          </ac:picMkLst>
        </pc:picChg>
        <pc:picChg chg="add mod">
          <ac:chgData name="Tiara Anggraini Prasetyo" userId="429542ff462e4103" providerId="LiveId" clId="{0AD2F93D-0278-411C-89D2-13FAC388F03A}" dt="2021-08-12T23:30:15.311" v="2450"/>
          <ac:picMkLst>
            <pc:docMk/>
            <pc:sldMk cId="675140329" sldId="259"/>
            <ac:picMk id="244" creationId="{6555FC69-FFAC-4572-A3C9-27BB8503F860}"/>
          </ac:picMkLst>
        </pc:picChg>
        <pc:picChg chg="add mod">
          <ac:chgData name="Tiara Anggraini Prasetyo" userId="429542ff462e4103" providerId="LiveId" clId="{0AD2F93D-0278-411C-89D2-13FAC388F03A}" dt="2021-08-12T23:30:15.311" v="2450"/>
          <ac:picMkLst>
            <pc:docMk/>
            <pc:sldMk cId="675140329" sldId="259"/>
            <ac:picMk id="245" creationId="{7B72214C-9635-413F-8B1D-F52888FF4307}"/>
          </ac:picMkLst>
        </pc:picChg>
        <pc:picChg chg="del">
          <ac:chgData name="Tiara Anggraini Prasetyo" userId="429542ff462e4103" providerId="LiveId" clId="{0AD2F93D-0278-411C-89D2-13FAC388F03A}" dt="2021-08-12T14:47:34.846" v="1429" actId="478"/>
          <ac:picMkLst>
            <pc:docMk/>
            <pc:sldMk cId="675140329" sldId="259"/>
            <ac:picMk id="245" creationId="{DABE7FBF-6C50-47E5-91C3-58A86F4B86B2}"/>
          </ac:picMkLst>
        </pc:picChg>
        <pc:picChg chg="add mod">
          <ac:chgData name="Tiara Anggraini Prasetyo" userId="429542ff462e4103" providerId="LiveId" clId="{0AD2F93D-0278-411C-89D2-13FAC388F03A}" dt="2021-08-12T23:30:15.311" v="2450"/>
          <ac:picMkLst>
            <pc:docMk/>
            <pc:sldMk cId="675140329" sldId="259"/>
            <ac:picMk id="246" creationId="{A1EAB242-7C82-4C79-A304-B28F98AA28C9}"/>
          </ac:picMkLst>
        </pc:picChg>
        <pc:picChg chg="add mod">
          <ac:chgData name="Tiara Anggraini Prasetyo" userId="429542ff462e4103" providerId="LiveId" clId="{0AD2F93D-0278-411C-89D2-13FAC388F03A}" dt="2021-08-12T23:30:15.311" v="2450"/>
          <ac:picMkLst>
            <pc:docMk/>
            <pc:sldMk cId="675140329" sldId="259"/>
            <ac:picMk id="247" creationId="{A2670D69-235B-4331-B8C8-7FB388A6E8E4}"/>
          </ac:picMkLst>
        </pc:picChg>
        <pc:picChg chg="add mod">
          <ac:chgData name="Tiara Anggraini Prasetyo" userId="429542ff462e4103" providerId="LiveId" clId="{0AD2F93D-0278-411C-89D2-13FAC388F03A}" dt="2021-08-12T23:36:23.854" v="2532" actId="1038"/>
          <ac:picMkLst>
            <pc:docMk/>
            <pc:sldMk cId="675140329" sldId="259"/>
            <ac:picMk id="248" creationId="{1DFB36EC-92A3-42FF-8040-B3840A9C8052}"/>
          </ac:picMkLst>
        </pc:picChg>
        <pc:picChg chg="add mod">
          <ac:chgData name="Tiara Anggraini Prasetyo" userId="429542ff462e4103" providerId="LiveId" clId="{0AD2F93D-0278-411C-89D2-13FAC388F03A}" dt="2021-08-12T23:36:15.829" v="2518" actId="1076"/>
          <ac:picMkLst>
            <pc:docMk/>
            <pc:sldMk cId="675140329" sldId="259"/>
            <ac:picMk id="249" creationId="{0ABBF1AB-E279-4954-B1A6-BE5E5A8DEECA}"/>
          </ac:picMkLst>
        </pc:picChg>
        <pc:picChg chg="del">
          <ac:chgData name="Tiara Anggraini Prasetyo" userId="429542ff462e4103" providerId="LiveId" clId="{0AD2F93D-0278-411C-89D2-13FAC388F03A}" dt="2021-08-12T14:47:34.846" v="1429" actId="478"/>
          <ac:picMkLst>
            <pc:docMk/>
            <pc:sldMk cId="675140329" sldId="259"/>
            <ac:picMk id="252" creationId="{9D29DC3F-84DD-423F-BB8F-C2C8F1E6DA56}"/>
          </ac:picMkLst>
        </pc:picChg>
        <pc:picChg chg="del">
          <ac:chgData name="Tiara Anggraini Prasetyo" userId="429542ff462e4103" providerId="LiveId" clId="{0AD2F93D-0278-411C-89D2-13FAC388F03A}" dt="2021-08-12T14:47:34.846" v="1429" actId="478"/>
          <ac:picMkLst>
            <pc:docMk/>
            <pc:sldMk cId="675140329" sldId="259"/>
            <ac:picMk id="256" creationId="{94857800-D01F-420F-BC3F-8D8269996A31}"/>
          </ac:picMkLst>
        </pc:picChg>
        <pc:picChg chg="del">
          <ac:chgData name="Tiara Anggraini Prasetyo" userId="429542ff462e4103" providerId="LiveId" clId="{0AD2F93D-0278-411C-89D2-13FAC388F03A}" dt="2021-08-12T14:47:34.846" v="1429" actId="478"/>
          <ac:picMkLst>
            <pc:docMk/>
            <pc:sldMk cId="675140329" sldId="259"/>
            <ac:picMk id="257" creationId="{AA8683A2-D129-4D12-A726-B24E29CE1C04}"/>
          </ac:picMkLst>
        </pc:picChg>
        <pc:picChg chg="del">
          <ac:chgData name="Tiara Anggraini Prasetyo" userId="429542ff462e4103" providerId="LiveId" clId="{0AD2F93D-0278-411C-89D2-13FAC388F03A}" dt="2021-08-12T14:47:37.884" v="1430" actId="478"/>
          <ac:picMkLst>
            <pc:docMk/>
            <pc:sldMk cId="675140329" sldId="259"/>
            <ac:picMk id="258" creationId="{7C28437C-004B-4EE2-8100-586D42F61619}"/>
          </ac:picMkLst>
        </pc:picChg>
        <pc:picChg chg="del">
          <ac:chgData name="Tiara Anggraini Prasetyo" userId="429542ff462e4103" providerId="LiveId" clId="{0AD2F93D-0278-411C-89D2-13FAC388F03A}" dt="2021-08-12T14:47:34.846" v="1429" actId="478"/>
          <ac:picMkLst>
            <pc:docMk/>
            <pc:sldMk cId="675140329" sldId="259"/>
            <ac:picMk id="259" creationId="{0D5D6250-B978-42D0-A953-D4FABF8356AF}"/>
          </ac:picMkLst>
        </pc:picChg>
        <pc:picChg chg="del">
          <ac:chgData name="Tiara Anggraini Prasetyo" userId="429542ff462e4103" providerId="LiveId" clId="{0AD2F93D-0278-411C-89D2-13FAC388F03A}" dt="2021-08-12T14:47:34.846" v="1429" actId="478"/>
          <ac:picMkLst>
            <pc:docMk/>
            <pc:sldMk cId="675140329" sldId="259"/>
            <ac:picMk id="260" creationId="{C49A0B69-1613-4BCC-9924-554F4A3F101B}"/>
          </ac:picMkLst>
        </pc:picChg>
        <pc:picChg chg="del">
          <ac:chgData name="Tiara Anggraini Prasetyo" userId="429542ff462e4103" providerId="LiveId" clId="{0AD2F93D-0278-411C-89D2-13FAC388F03A}" dt="2021-08-12T14:47:34.846" v="1429" actId="478"/>
          <ac:picMkLst>
            <pc:docMk/>
            <pc:sldMk cId="675140329" sldId="259"/>
            <ac:picMk id="261" creationId="{B95171B6-F407-45CB-AAEF-580E3F0240C1}"/>
          </ac:picMkLst>
        </pc:picChg>
        <pc:picChg chg="del">
          <ac:chgData name="Tiara Anggraini Prasetyo" userId="429542ff462e4103" providerId="LiveId" clId="{0AD2F93D-0278-411C-89D2-13FAC388F03A}" dt="2021-08-12T14:47:34.846" v="1429" actId="478"/>
          <ac:picMkLst>
            <pc:docMk/>
            <pc:sldMk cId="675140329" sldId="259"/>
            <ac:picMk id="262" creationId="{D1DABBF2-25E3-41B8-BA4B-B1ED9A12CCD1}"/>
          </ac:picMkLst>
        </pc:picChg>
        <pc:picChg chg="del">
          <ac:chgData name="Tiara Anggraini Prasetyo" userId="429542ff462e4103" providerId="LiveId" clId="{0AD2F93D-0278-411C-89D2-13FAC388F03A}" dt="2021-08-12T14:47:34.846" v="1429" actId="478"/>
          <ac:picMkLst>
            <pc:docMk/>
            <pc:sldMk cId="675140329" sldId="259"/>
            <ac:picMk id="263" creationId="{A1F16092-093D-488E-B42E-FA634ED2DDBF}"/>
          </ac:picMkLst>
        </pc:picChg>
        <pc:picChg chg="del">
          <ac:chgData name="Tiara Anggraini Prasetyo" userId="429542ff462e4103" providerId="LiveId" clId="{0AD2F93D-0278-411C-89D2-13FAC388F03A}" dt="2021-08-12T14:47:34.846" v="1429" actId="478"/>
          <ac:picMkLst>
            <pc:docMk/>
            <pc:sldMk cId="675140329" sldId="259"/>
            <ac:picMk id="264" creationId="{47DD7867-18FA-4D4F-8D2A-51895104EB5F}"/>
          </ac:picMkLst>
        </pc:picChg>
        <pc:picChg chg="del">
          <ac:chgData name="Tiara Anggraini Prasetyo" userId="429542ff462e4103" providerId="LiveId" clId="{0AD2F93D-0278-411C-89D2-13FAC388F03A}" dt="2021-08-12T14:47:34.846" v="1429" actId="478"/>
          <ac:picMkLst>
            <pc:docMk/>
            <pc:sldMk cId="675140329" sldId="259"/>
            <ac:picMk id="265" creationId="{265F5404-239D-43A0-B6A7-33BDFB61F005}"/>
          </ac:picMkLst>
        </pc:picChg>
        <pc:picChg chg="del">
          <ac:chgData name="Tiara Anggraini Prasetyo" userId="429542ff462e4103" providerId="LiveId" clId="{0AD2F93D-0278-411C-89D2-13FAC388F03A}" dt="2021-08-12T14:47:34.846" v="1429" actId="478"/>
          <ac:picMkLst>
            <pc:docMk/>
            <pc:sldMk cId="675140329" sldId="259"/>
            <ac:picMk id="266" creationId="{732C2E69-B0C5-4210-B69A-CC5D4616AF0D}"/>
          </ac:picMkLst>
        </pc:picChg>
        <pc:picChg chg="del">
          <ac:chgData name="Tiara Anggraini Prasetyo" userId="429542ff462e4103" providerId="LiveId" clId="{0AD2F93D-0278-411C-89D2-13FAC388F03A}" dt="2021-08-12T14:47:34.846" v="1429" actId="478"/>
          <ac:picMkLst>
            <pc:docMk/>
            <pc:sldMk cId="675140329" sldId="259"/>
            <ac:picMk id="267" creationId="{55623AA9-1A38-4CC1-B88E-DBB935B529BB}"/>
          </ac:picMkLst>
        </pc:picChg>
        <pc:picChg chg="add del mod">
          <ac:chgData name="Tiara Anggraini Prasetyo" userId="429542ff462e4103" providerId="LiveId" clId="{0AD2F93D-0278-411C-89D2-13FAC388F03A}" dt="2021-08-12T23:30:14.611" v="2449" actId="478"/>
          <ac:picMkLst>
            <pc:docMk/>
            <pc:sldMk cId="675140329" sldId="259"/>
            <ac:picMk id="368" creationId="{9CF18CB6-AA50-4158-9877-632074F5C418}"/>
          </ac:picMkLst>
        </pc:picChg>
        <pc:picChg chg="add del mod">
          <ac:chgData name="Tiara Anggraini Prasetyo" userId="429542ff462e4103" providerId="LiveId" clId="{0AD2F93D-0278-411C-89D2-13FAC388F03A}" dt="2021-08-12T23:30:14.611" v="2449" actId="478"/>
          <ac:picMkLst>
            <pc:docMk/>
            <pc:sldMk cId="675140329" sldId="259"/>
            <ac:picMk id="369" creationId="{4FA5E1AB-956D-4E0A-B462-765B7386E260}"/>
          </ac:picMkLst>
        </pc:picChg>
        <pc:picChg chg="add del mod">
          <ac:chgData name="Tiara Anggraini Prasetyo" userId="429542ff462e4103" providerId="LiveId" clId="{0AD2F93D-0278-411C-89D2-13FAC388F03A}" dt="2021-08-12T23:30:14.611" v="2449" actId="478"/>
          <ac:picMkLst>
            <pc:docMk/>
            <pc:sldMk cId="675140329" sldId="259"/>
            <ac:picMk id="370" creationId="{F94140EB-6E48-40BF-B5F4-86969DC13FC2}"/>
          </ac:picMkLst>
        </pc:picChg>
        <pc:picChg chg="add del mod">
          <ac:chgData name="Tiara Anggraini Prasetyo" userId="429542ff462e4103" providerId="LiveId" clId="{0AD2F93D-0278-411C-89D2-13FAC388F03A}" dt="2021-08-12T23:30:14.611" v="2449" actId="478"/>
          <ac:picMkLst>
            <pc:docMk/>
            <pc:sldMk cId="675140329" sldId="259"/>
            <ac:picMk id="371" creationId="{04F21C8D-CD78-4AA2-A9D2-CEF601413938}"/>
          </ac:picMkLst>
        </pc:picChg>
        <pc:picChg chg="add del mod">
          <ac:chgData name="Tiara Anggraini Prasetyo" userId="429542ff462e4103" providerId="LiveId" clId="{0AD2F93D-0278-411C-89D2-13FAC388F03A}" dt="2021-08-12T23:30:14.611" v="2449" actId="478"/>
          <ac:picMkLst>
            <pc:docMk/>
            <pc:sldMk cId="675140329" sldId="259"/>
            <ac:picMk id="372" creationId="{C4AEC879-CDDA-49BE-9504-8E9BFEE2DCEE}"/>
          </ac:picMkLst>
        </pc:picChg>
        <pc:picChg chg="add del mod">
          <ac:chgData name="Tiara Anggraini Prasetyo" userId="429542ff462e4103" providerId="LiveId" clId="{0AD2F93D-0278-411C-89D2-13FAC388F03A}" dt="2021-08-12T23:30:14.611" v="2449" actId="478"/>
          <ac:picMkLst>
            <pc:docMk/>
            <pc:sldMk cId="675140329" sldId="259"/>
            <ac:picMk id="373" creationId="{134287C9-169B-4B24-868F-068A1AC0560C}"/>
          </ac:picMkLst>
        </pc:picChg>
        <pc:picChg chg="add del mod">
          <ac:chgData name="Tiara Anggraini Prasetyo" userId="429542ff462e4103" providerId="LiveId" clId="{0AD2F93D-0278-411C-89D2-13FAC388F03A}" dt="2021-08-12T23:30:14.611" v="2449" actId="478"/>
          <ac:picMkLst>
            <pc:docMk/>
            <pc:sldMk cId="675140329" sldId="259"/>
            <ac:picMk id="374" creationId="{D29D3A8A-F19A-49AB-ADCF-0E6152EB8931}"/>
          </ac:picMkLst>
        </pc:picChg>
        <pc:cxnChg chg="mod">
          <ac:chgData name="Tiara Anggraini Prasetyo" userId="429542ff462e4103" providerId="LiveId" clId="{0AD2F93D-0278-411C-89D2-13FAC388F03A}" dt="2021-08-12T14:57:11.996" v="1541" actId="1582"/>
          <ac:cxnSpMkLst>
            <pc:docMk/>
            <pc:sldMk cId="675140329" sldId="259"/>
            <ac:cxnSpMk id="223" creationId="{C3A559C4-AC01-49FB-8012-6617155326D5}"/>
          </ac:cxnSpMkLst>
        </pc:cxnChg>
        <pc:cxnChg chg="mod">
          <ac:chgData name="Tiara Anggraini Prasetyo" userId="429542ff462e4103" providerId="LiveId" clId="{0AD2F93D-0278-411C-89D2-13FAC388F03A}" dt="2021-08-12T14:57:17.981" v="1542" actId="1582"/>
          <ac:cxnSpMkLst>
            <pc:docMk/>
            <pc:sldMk cId="675140329" sldId="259"/>
            <ac:cxnSpMk id="226" creationId="{A40F98A9-EA51-436B-8595-29FA830E51C5}"/>
          </ac:cxnSpMkLst>
        </pc:cxnChg>
        <pc:cxnChg chg="mod">
          <ac:chgData name="Tiara Anggraini Prasetyo" userId="429542ff462e4103" providerId="LiveId" clId="{0AD2F93D-0278-411C-89D2-13FAC388F03A}" dt="2021-08-12T14:57:24.699" v="1543" actId="1582"/>
          <ac:cxnSpMkLst>
            <pc:docMk/>
            <pc:sldMk cId="675140329" sldId="259"/>
            <ac:cxnSpMk id="229" creationId="{3ED08AF1-F1D6-4A9C-B425-6C0B4215D6BE}"/>
          </ac:cxnSpMkLst>
        </pc:cxnChg>
        <pc:cxnChg chg="mod">
          <ac:chgData name="Tiara Anggraini Prasetyo" userId="429542ff462e4103" providerId="LiveId" clId="{0AD2F93D-0278-411C-89D2-13FAC388F03A}" dt="2021-08-12T14:57:30.892" v="1544" actId="1582"/>
          <ac:cxnSpMkLst>
            <pc:docMk/>
            <pc:sldMk cId="675140329" sldId="259"/>
            <ac:cxnSpMk id="233" creationId="{8E23BC18-7C40-4386-8749-6C8AF12479E4}"/>
          </ac:cxnSpMkLst>
        </pc:cxnChg>
      </pc:sldChg>
      <pc:sldChg chg="addSp delSp modSp add del mod">
        <pc:chgData name="Tiara Anggraini Prasetyo" userId="429542ff462e4103" providerId="LiveId" clId="{0AD2F93D-0278-411C-89D2-13FAC388F03A}" dt="2021-08-12T14:34:06.651" v="1121" actId="2890"/>
        <pc:sldMkLst>
          <pc:docMk/>
          <pc:sldMk cId="2366254607" sldId="259"/>
        </pc:sldMkLst>
        <pc:spChg chg="add del">
          <ac:chgData name="Tiara Anggraini Prasetyo" userId="429542ff462e4103" providerId="LiveId" clId="{0AD2F93D-0278-411C-89D2-13FAC388F03A}" dt="2021-08-12T14:34:05.939" v="1120" actId="478"/>
          <ac:spMkLst>
            <pc:docMk/>
            <pc:sldMk cId="2366254607" sldId="259"/>
            <ac:spMk id="85" creationId="{73FA3EBF-2E34-4C1A-BD32-CBEEB81CB71D}"/>
          </ac:spMkLst>
        </pc:spChg>
        <pc:spChg chg="mod">
          <ac:chgData name="Tiara Anggraini Prasetyo" userId="429542ff462e4103" providerId="LiveId" clId="{0AD2F93D-0278-411C-89D2-13FAC388F03A}" dt="2021-08-12T14:34:05.179" v="1119" actId="1076"/>
          <ac:spMkLst>
            <pc:docMk/>
            <pc:sldMk cId="2366254607" sldId="259"/>
            <ac:spMk id="229" creationId="{F3E3AECA-074B-4D40-997A-640988A6AE20}"/>
          </ac:spMkLst>
        </pc:spChg>
      </pc:sldChg>
      <pc:sldChg chg="addSp delSp modSp add mod modTransition delAnim modAnim">
        <pc:chgData name="Tiara Anggraini Prasetyo" userId="429542ff462e4103" providerId="LiveId" clId="{0AD2F93D-0278-411C-89D2-13FAC388F03A}" dt="2021-08-12T23:59:19.704" v="2765" actId="14861"/>
        <pc:sldMkLst>
          <pc:docMk/>
          <pc:sldMk cId="3852290582" sldId="260"/>
        </pc:sldMkLst>
        <pc:spChg chg="mod">
          <ac:chgData name="Tiara Anggraini Prasetyo" userId="429542ff462e4103" providerId="LiveId" clId="{0AD2F93D-0278-411C-89D2-13FAC388F03A}" dt="2021-08-12T15:00:59.421" v="1593" actId="207"/>
          <ac:spMkLst>
            <pc:docMk/>
            <pc:sldMk cId="3852290582" sldId="260"/>
            <ac:spMk id="164" creationId="{F07A3665-69DC-4F06-893F-7A44FD4E6BCB}"/>
          </ac:spMkLst>
        </pc:spChg>
        <pc:spChg chg="mod">
          <ac:chgData name="Tiara Anggraini Prasetyo" userId="429542ff462e4103" providerId="LiveId" clId="{0AD2F93D-0278-411C-89D2-13FAC388F03A}" dt="2021-08-12T15:00:59.421" v="1593" actId="207"/>
          <ac:spMkLst>
            <pc:docMk/>
            <pc:sldMk cId="3852290582" sldId="260"/>
            <ac:spMk id="165" creationId="{F52457F9-3563-4E98-915D-7D3891175961}"/>
          </ac:spMkLst>
        </pc:spChg>
        <pc:spChg chg="mod">
          <ac:chgData name="Tiara Anggraini Prasetyo" userId="429542ff462e4103" providerId="LiveId" clId="{0AD2F93D-0278-411C-89D2-13FAC388F03A}" dt="2021-08-12T15:00:59.421" v="1593" actId="207"/>
          <ac:spMkLst>
            <pc:docMk/>
            <pc:sldMk cId="3852290582" sldId="260"/>
            <ac:spMk id="166" creationId="{4E4DD31C-5C3A-4610-BB26-E67A1DE80CC2}"/>
          </ac:spMkLst>
        </pc:spChg>
        <pc:spChg chg="mod">
          <ac:chgData name="Tiara Anggraini Prasetyo" userId="429542ff462e4103" providerId="LiveId" clId="{0AD2F93D-0278-411C-89D2-13FAC388F03A}" dt="2021-08-12T15:00:59.421" v="1593" actId="207"/>
          <ac:spMkLst>
            <pc:docMk/>
            <pc:sldMk cId="3852290582" sldId="260"/>
            <ac:spMk id="167" creationId="{FFD52915-EE0F-4FA6-871D-B0C8A485F907}"/>
          </ac:spMkLst>
        </pc:spChg>
        <pc:spChg chg="mod">
          <ac:chgData name="Tiara Anggraini Prasetyo" userId="429542ff462e4103" providerId="LiveId" clId="{0AD2F93D-0278-411C-89D2-13FAC388F03A}" dt="2021-08-12T15:00:59.421" v="1593" actId="207"/>
          <ac:spMkLst>
            <pc:docMk/>
            <pc:sldMk cId="3852290582" sldId="260"/>
            <ac:spMk id="168" creationId="{837AADC7-0CC6-460D-B856-A7F6E9628AE9}"/>
          </ac:spMkLst>
        </pc:spChg>
        <pc:spChg chg="mod">
          <ac:chgData name="Tiara Anggraini Prasetyo" userId="429542ff462e4103" providerId="LiveId" clId="{0AD2F93D-0278-411C-89D2-13FAC388F03A}" dt="2021-08-12T15:00:59.421" v="1593" actId="207"/>
          <ac:spMkLst>
            <pc:docMk/>
            <pc:sldMk cId="3852290582" sldId="260"/>
            <ac:spMk id="169" creationId="{006BACA5-780A-4946-9DBA-E181A2E40F11}"/>
          </ac:spMkLst>
        </pc:spChg>
        <pc:spChg chg="mod">
          <ac:chgData name="Tiara Anggraini Prasetyo" userId="429542ff462e4103" providerId="LiveId" clId="{0AD2F93D-0278-411C-89D2-13FAC388F03A}" dt="2021-08-12T15:00:59.421" v="1593" actId="207"/>
          <ac:spMkLst>
            <pc:docMk/>
            <pc:sldMk cId="3852290582" sldId="260"/>
            <ac:spMk id="170" creationId="{F8F83791-3CAF-4857-9F72-7D79DFC59CA0}"/>
          </ac:spMkLst>
        </pc:spChg>
        <pc:spChg chg="mod">
          <ac:chgData name="Tiara Anggraini Prasetyo" userId="429542ff462e4103" providerId="LiveId" clId="{0AD2F93D-0278-411C-89D2-13FAC388F03A}" dt="2021-08-12T15:00:59.421" v="1593" actId="207"/>
          <ac:spMkLst>
            <pc:docMk/>
            <pc:sldMk cId="3852290582" sldId="260"/>
            <ac:spMk id="171" creationId="{C8F576BD-656B-495D-9991-C9981DFA23BC}"/>
          </ac:spMkLst>
        </pc:spChg>
        <pc:spChg chg="mod">
          <ac:chgData name="Tiara Anggraini Prasetyo" userId="429542ff462e4103" providerId="LiveId" clId="{0AD2F93D-0278-411C-89D2-13FAC388F03A}" dt="2021-08-12T15:00:59.421" v="1593" actId="207"/>
          <ac:spMkLst>
            <pc:docMk/>
            <pc:sldMk cId="3852290582" sldId="260"/>
            <ac:spMk id="178" creationId="{376A338C-9377-4084-9D34-CE34EA2B4F56}"/>
          </ac:spMkLst>
        </pc:spChg>
        <pc:spChg chg="mod">
          <ac:chgData name="Tiara Anggraini Prasetyo" userId="429542ff462e4103" providerId="LiveId" clId="{0AD2F93D-0278-411C-89D2-13FAC388F03A}" dt="2021-08-12T15:00:59.421" v="1593" actId="207"/>
          <ac:spMkLst>
            <pc:docMk/>
            <pc:sldMk cId="3852290582" sldId="260"/>
            <ac:spMk id="179" creationId="{454DF169-3119-447C-B791-1DB56AE6280C}"/>
          </ac:spMkLst>
        </pc:spChg>
        <pc:spChg chg="mod">
          <ac:chgData name="Tiara Anggraini Prasetyo" userId="429542ff462e4103" providerId="LiveId" clId="{0AD2F93D-0278-411C-89D2-13FAC388F03A}" dt="2021-08-12T15:00:59.421" v="1593" actId="207"/>
          <ac:spMkLst>
            <pc:docMk/>
            <pc:sldMk cId="3852290582" sldId="260"/>
            <ac:spMk id="180" creationId="{78966B93-3E55-4DA2-AEFC-7CEEC90ECCAB}"/>
          </ac:spMkLst>
        </pc:spChg>
        <pc:spChg chg="mod">
          <ac:chgData name="Tiara Anggraini Prasetyo" userId="429542ff462e4103" providerId="LiveId" clId="{0AD2F93D-0278-411C-89D2-13FAC388F03A}" dt="2021-08-12T15:00:59.421" v="1593" actId="207"/>
          <ac:spMkLst>
            <pc:docMk/>
            <pc:sldMk cId="3852290582" sldId="260"/>
            <ac:spMk id="181" creationId="{10C80A68-09FF-4CC4-B180-7D9532317026}"/>
          </ac:spMkLst>
        </pc:spChg>
        <pc:spChg chg="mod">
          <ac:chgData name="Tiara Anggraini Prasetyo" userId="429542ff462e4103" providerId="LiveId" clId="{0AD2F93D-0278-411C-89D2-13FAC388F03A}" dt="2021-08-12T15:00:59.421" v="1593" actId="207"/>
          <ac:spMkLst>
            <pc:docMk/>
            <pc:sldMk cId="3852290582" sldId="260"/>
            <ac:spMk id="182" creationId="{9A84A30A-6904-4F28-A430-412A24C9AC6A}"/>
          </ac:spMkLst>
        </pc:spChg>
        <pc:spChg chg="mod">
          <ac:chgData name="Tiara Anggraini Prasetyo" userId="429542ff462e4103" providerId="LiveId" clId="{0AD2F93D-0278-411C-89D2-13FAC388F03A}" dt="2021-08-12T15:00:59.421" v="1593" actId="207"/>
          <ac:spMkLst>
            <pc:docMk/>
            <pc:sldMk cId="3852290582" sldId="260"/>
            <ac:spMk id="183" creationId="{9CF84905-236A-4A8C-819B-1C9281AB3F82}"/>
          </ac:spMkLst>
        </pc:spChg>
        <pc:spChg chg="mod">
          <ac:chgData name="Tiara Anggraini Prasetyo" userId="429542ff462e4103" providerId="LiveId" clId="{0AD2F93D-0278-411C-89D2-13FAC388F03A}" dt="2021-08-12T15:00:59.421" v="1593" actId="207"/>
          <ac:spMkLst>
            <pc:docMk/>
            <pc:sldMk cId="3852290582" sldId="260"/>
            <ac:spMk id="184" creationId="{A1F66373-767A-4156-8A74-F01D22719ADC}"/>
          </ac:spMkLst>
        </pc:spChg>
        <pc:spChg chg="mod">
          <ac:chgData name="Tiara Anggraini Prasetyo" userId="429542ff462e4103" providerId="LiveId" clId="{0AD2F93D-0278-411C-89D2-13FAC388F03A}" dt="2021-08-12T15:00:59.421" v="1593" actId="207"/>
          <ac:spMkLst>
            <pc:docMk/>
            <pc:sldMk cId="3852290582" sldId="260"/>
            <ac:spMk id="185" creationId="{9683A069-8E8F-425C-964A-96DDFA4CEFA4}"/>
          </ac:spMkLst>
        </pc:spChg>
        <pc:spChg chg="mod">
          <ac:chgData name="Tiara Anggraini Prasetyo" userId="429542ff462e4103" providerId="LiveId" clId="{0AD2F93D-0278-411C-89D2-13FAC388F03A}" dt="2021-08-12T15:00:59.421" v="1593" actId="207"/>
          <ac:spMkLst>
            <pc:docMk/>
            <pc:sldMk cId="3852290582" sldId="260"/>
            <ac:spMk id="190" creationId="{5DB1EBFA-6BF1-4615-A628-B5685F2D35C2}"/>
          </ac:spMkLst>
        </pc:spChg>
        <pc:spChg chg="mod">
          <ac:chgData name="Tiara Anggraini Prasetyo" userId="429542ff462e4103" providerId="LiveId" clId="{0AD2F93D-0278-411C-89D2-13FAC388F03A}" dt="2021-08-12T15:00:59.421" v="1593" actId="207"/>
          <ac:spMkLst>
            <pc:docMk/>
            <pc:sldMk cId="3852290582" sldId="260"/>
            <ac:spMk id="191" creationId="{450A5D8A-E1BA-431F-B332-633B27F9D0C1}"/>
          </ac:spMkLst>
        </pc:spChg>
        <pc:spChg chg="mod">
          <ac:chgData name="Tiara Anggraini Prasetyo" userId="429542ff462e4103" providerId="LiveId" clId="{0AD2F93D-0278-411C-89D2-13FAC388F03A}" dt="2021-08-12T15:00:59.421" v="1593" actId="207"/>
          <ac:spMkLst>
            <pc:docMk/>
            <pc:sldMk cId="3852290582" sldId="260"/>
            <ac:spMk id="192" creationId="{6665E490-A72C-4C87-A5F6-C5BF7E673378}"/>
          </ac:spMkLst>
        </pc:spChg>
        <pc:spChg chg="mod">
          <ac:chgData name="Tiara Anggraini Prasetyo" userId="429542ff462e4103" providerId="LiveId" clId="{0AD2F93D-0278-411C-89D2-13FAC388F03A}" dt="2021-08-12T15:00:59.421" v="1593" actId="207"/>
          <ac:spMkLst>
            <pc:docMk/>
            <pc:sldMk cId="3852290582" sldId="260"/>
            <ac:spMk id="193" creationId="{01058929-D544-4886-A9C8-06D6FB694E49}"/>
          </ac:spMkLst>
        </pc:spChg>
        <pc:spChg chg="mod">
          <ac:chgData name="Tiara Anggraini Prasetyo" userId="429542ff462e4103" providerId="LiveId" clId="{0AD2F93D-0278-411C-89D2-13FAC388F03A}" dt="2021-08-12T15:00:59.421" v="1593" actId="207"/>
          <ac:spMkLst>
            <pc:docMk/>
            <pc:sldMk cId="3852290582" sldId="260"/>
            <ac:spMk id="194" creationId="{D1ED5836-8AF4-400D-BE64-7038CF53E1FF}"/>
          </ac:spMkLst>
        </pc:spChg>
        <pc:spChg chg="mod">
          <ac:chgData name="Tiara Anggraini Prasetyo" userId="429542ff462e4103" providerId="LiveId" clId="{0AD2F93D-0278-411C-89D2-13FAC388F03A}" dt="2021-08-12T15:00:59.421" v="1593" actId="207"/>
          <ac:spMkLst>
            <pc:docMk/>
            <pc:sldMk cId="3852290582" sldId="260"/>
            <ac:spMk id="195" creationId="{3BD917C6-955C-476A-AF25-6DB7581FEA75}"/>
          </ac:spMkLst>
        </pc:spChg>
        <pc:spChg chg="mod">
          <ac:chgData name="Tiara Anggraini Prasetyo" userId="429542ff462e4103" providerId="LiveId" clId="{0AD2F93D-0278-411C-89D2-13FAC388F03A}" dt="2021-08-12T15:00:59.421" v="1593" actId="207"/>
          <ac:spMkLst>
            <pc:docMk/>
            <pc:sldMk cId="3852290582" sldId="260"/>
            <ac:spMk id="196" creationId="{96AEDBF8-FA54-449B-903F-0E56D0111C78}"/>
          </ac:spMkLst>
        </pc:spChg>
        <pc:spChg chg="mod">
          <ac:chgData name="Tiara Anggraini Prasetyo" userId="429542ff462e4103" providerId="LiveId" clId="{0AD2F93D-0278-411C-89D2-13FAC388F03A}" dt="2021-08-12T15:00:59.421" v="1593" actId="207"/>
          <ac:spMkLst>
            <pc:docMk/>
            <pc:sldMk cId="3852290582" sldId="260"/>
            <ac:spMk id="197" creationId="{FD8B3895-35B6-4BC2-8482-F3E04CEEDAD8}"/>
          </ac:spMkLst>
        </pc:spChg>
        <pc:spChg chg="mod">
          <ac:chgData name="Tiara Anggraini Prasetyo" userId="429542ff462e4103" providerId="LiveId" clId="{0AD2F93D-0278-411C-89D2-13FAC388F03A}" dt="2021-08-12T15:00:59.421" v="1593" actId="207"/>
          <ac:spMkLst>
            <pc:docMk/>
            <pc:sldMk cId="3852290582" sldId="260"/>
            <ac:spMk id="204" creationId="{2AB0F993-1093-4B5B-8708-89A60116E5A4}"/>
          </ac:spMkLst>
        </pc:spChg>
        <pc:spChg chg="mod">
          <ac:chgData name="Tiara Anggraini Prasetyo" userId="429542ff462e4103" providerId="LiveId" clId="{0AD2F93D-0278-411C-89D2-13FAC388F03A}" dt="2021-08-12T15:00:59.421" v="1593" actId="207"/>
          <ac:spMkLst>
            <pc:docMk/>
            <pc:sldMk cId="3852290582" sldId="260"/>
            <ac:spMk id="205" creationId="{19DB735B-5A7F-4907-85E2-1C513D32AA2A}"/>
          </ac:spMkLst>
        </pc:spChg>
        <pc:spChg chg="mod">
          <ac:chgData name="Tiara Anggraini Prasetyo" userId="429542ff462e4103" providerId="LiveId" clId="{0AD2F93D-0278-411C-89D2-13FAC388F03A}" dt="2021-08-12T15:00:59.421" v="1593" actId="207"/>
          <ac:spMkLst>
            <pc:docMk/>
            <pc:sldMk cId="3852290582" sldId="260"/>
            <ac:spMk id="206" creationId="{65C34D50-D76F-4E46-AF73-4A41629D9AB6}"/>
          </ac:spMkLst>
        </pc:spChg>
        <pc:spChg chg="mod">
          <ac:chgData name="Tiara Anggraini Prasetyo" userId="429542ff462e4103" providerId="LiveId" clId="{0AD2F93D-0278-411C-89D2-13FAC388F03A}" dt="2021-08-12T15:00:59.421" v="1593" actId="207"/>
          <ac:spMkLst>
            <pc:docMk/>
            <pc:sldMk cId="3852290582" sldId="260"/>
            <ac:spMk id="207" creationId="{196DD24B-BFE7-4A51-93E2-7CD265305D07}"/>
          </ac:spMkLst>
        </pc:spChg>
        <pc:spChg chg="mod">
          <ac:chgData name="Tiara Anggraini Prasetyo" userId="429542ff462e4103" providerId="LiveId" clId="{0AD2F93D-0278-411C-89D2-13FAC388F03A}" dt="2021-08-12T15:00:59.421" v="1593" actId="207"/>
          <ac:spMkLst>
            <pc:docMk/>
            <pc:sldMk cId="3852290582" sldId="260"/>
            <ac:spMk id="208" creationId="{2B9BEF92-A253-41D5-B4C7-EF181B385397}"/>
          </ac:spMkLst>
        </pc:spChg>
        <pc:spChg chg="mod">
          <ac:chgData name="Tiara Anggraini Prasetyo" userId="429542ff462e4103" providerId="LiveId" clId="{0AD2F93D-0278-411C-89D2-13FAC388F03A}" dt="2021-08-12T15:00:59.421" v="1593" actId="207"/>
          <ac:spMkLst>
            <pc:docMk/>
            <pc:sldMk cId="3852290582" sldId="260"/>
            <ac:spMk id="209" creationId="{E0995374-D27F-4C5D-AE95-4B84019EFD58}"/>
          </ac:spMkLst>
        </pc:spChg>
        <pc:spChg chg="mod">
          <ac:chgData name="Tiara Anggraini Prasetyo" userId="429542ff462e4103" providerId="LiveId" clId="{0AD2F93D-0278-411C-89D2-13FAC388F03A}" dt="2021-08-12T15:00:59.421" v="1593" actId="207"/>
          <ac:spMkLst>
            <pc:docMk/>
            <pc:sldMk cId="3852290582" sldId="260"/>
            <ac:spMk id="210" creationId="{9BE47331-AD23-4D30-ADA4-2B81638394F2}"/>
          </ac:spMkLst>
        </pc:spChg>
        <pc:spChg chg="mod">
          <ac:chgData name="Tiara Anggraini Prasetyo" userId="429542ff462e4103" providerId="LiveId" clId="{0AD2F93D-0278-411C-89D2-13FAC388F03A}" dt="2021-08-12T15:00:59.421" v="1593" actId="207"/>
          <ac:spMkLst>
            <pc:docMk/>
            <pc:sldMk cId="3852290582" sldId="260"/>
            <ac:spMk id="211" creationId="{8899044C-B577-4CCE-A396-45B00ABAABE0}"/>
          </ac:spMkLst>
        </pc:spChg>
        <pc:spChg chg="mod">
          <ac:chgData name="Tiara Anggraini Prasetyo" userId="429542ff462e4103" providerId="LiveId" clId="{0AD2F93D-0278-411C-89D2-13FAC388F03A}" dt="2021-08-12T15:00:59.421" v="1593" actId="207"/>
          <ac:spMkLst>
            <pc:docMk/>
            <pc:sldMk cId="3852290582" sldId="260"/>
            <ac:spMk id="216" creationId="{A8A6DB51-7273-4480-8B08-38F285782A0F}"/>
          </ac:spMkLst>
        </pc:spChg>
        <pc:spChg chg="mod">
          <ac:chgData name="Tiara Anggraini Prasetyo" userId="429542ff462e4103" providerId="LiveId" clId="{0AD2F93D-0278-411C-89D2-13FAC388F03A}" dt="2021-08-12T15:00:59.421" v="1593" actId="207"/>
          <ac:spMkLst>
            <pc:docMk/>
            <pc:sldMk cId="3852290582" sldId="260"/>
            <ac:spMk id="217" creationId="{27A45CCF-4491-4FD4-94D5-384E87E5508D}"/>
          </ac:spMkLst>
        </pc:spChg>
        <pc:spChg chg="mod">
          <ac:chgData name="Tiara Anggraini Prasetyo" userId="429542ff462e4103" providerId="LiveId" clId="{0AD2F93D-0278-411C-89D2-13FAC388F03A}" dt="2021-08-12T15:00:59.421" v="1593" actId="207"/>
          <ac:spMkLst>
            <pc:docMk/>
            <pc:sldMk cId="3852290582" sldId="260"/>
            <ac:spMk id="218" creationId="{AA59757E-B93F-44BE-9D75-DC4A9226FB02}"/>
          </ac:spMkLst>
        </pc:spChg>
        <pc:spChg chg="mod">
          <ac:chgData name="Tiara Anggraini Prasetyo" userId="429542ff462e4103" providerId="LiveId" clId="{0AD2F93D-0278-411C-89D2-13FAC388F03A}" dt="2021-08-12T15:00:59.421" v="1593" actId="207"/>
          <ac:spMkLst>
            <pc:docMk/>
            <pc:sldMk cId="3852290582" sldId="260"/>
            <ac:spMk id="219" creationId="{75FAD3C7-40A9-4166-AE28-E84442A54179}"/>
          </ac:spMkLst>
        </pc:spChg>
        <pc:spChg chg="mod">
          <ac:chgData name="Tiara Anggraini Prasetyo" userId="429542ff462e4103" providerId="LiveId" clId="{0AD2F93D-0278-411C-89D2-13FAC388F03A}" dt="2021-08-12T15:00:59.421" v="1593" actId="207"/>
          <ac:spMkLst>
            <pc:docMk/>
            <pc:sldMk cId="3852290582" sldId="260"/>
            <ac:spMk id="220" creationId="{F71843C9-BA3D-4A00-B767-0CA73E0D0E15}"/>
          </ac:spMkLst>
        </pc:spChg>
        <pc:spChg chg="mod">
          <ac:chgData name="Tiara Anggraini Prasetyo" userId="429542ff462e4103" providerId="LiveId" clId="{0AD2F93D-0278-411C-89D2-13FAC388F03A}" dt="2021-08-12T15:00:59.421" v="1593" actId="207"/>
          <ac:spMkLst>
            <pc:docMk/>
            <pc:sldMk cId="3852290582" sldId="260"/>
            <ac:spMk id="221" creationId="{257967E1-8921-4A78-8E9A-AC5081005E83}"/>
          </ac:spMkLst>
        </pc:spChg>
        <pc:spChg chg="mod ord">
          <ac:chgData name="Tiara Anggraini Prasetyo" userId="429542ff462e4103" providerId="LiveId" clId="{0AD2F93D-0278-411C-89D2-13FAC388F03A}" dt="2021-08-12T15:00:45.948" v="1592" actId="170"/>
          <ac:spMkLst>
            <pc:docMk/>
            <pc:sldMk cId="3852290582" sldId="260"/>
            <ac:spMk id="239" creationId="{90F0FF0A-C4BD-4BFD-B192-39C0035029BD}"/>
          </ac:spMkLst>
        </pc:spChg>
        <pc:spChg chg="ord">
          <ac:chgData name="Tiara Anggraini Prasetyo" userId="429542ff462e4103" providerId="LiveId" clId="{0AD2F93D-0278-411C-89D2-13FAC388F03A}" dt="2021-08-12T15:00:34.763" v="1585" actId="171"/>
          <ac:spMkLst>
            <pc:docMk/>
            <pc:sldMk cId="3852290582" sldId="260"/>
            <ac:spMk id="240" creationId="{0C148DFF-E3A7-4111-A65B-6FEED5F18A64}"/>
          </ac:spMkLst>
        </pc:spChg>
        <pc:spChg chg="add mod">
          <ac:chgData name="Tiara Anggraini Prasetyo" userId="429542ff462e4103" providerId="LiveId" clId="{0AD2F93D-0278-411C-89D2-13FAC388F03A}" dt="2021-08-12T15:04:31.983" v="1622" actId="1076"/>
          <ac:spMkLst>
            <pc:docMk/>
            <pc:sldMk cId="3852290582" sldId="260"/>
            <ac:spMk id="244" creationId="{2C9C9ACC-5A92-467B-B040-668AF6C30CD1}"/>
          </ac:spMkLst>
        </pc:spChg>
        <pc:spChg chg="add del mod">
          <ac:chgData name="Tiara Anggraini Prasetyo" userId="429542ff462e4103" providerId="LiveId" clId="{0AD2F93D-0278-411C-89D2-13FAC388F03A}" dt="2021-08-12T15:05:48.811" v="1632"/>
          <ac:spMkLst>
            <pc:docMk/>
            <pc:sldMk cId="3852290582" sldId="260"/>
            <ac:spMk id="252" creationId="{D49992C6-C01E-4090-A59D-013B876B460E}"/>
          </ac:spMkLst>
        </pc:spChg>
        <pc:spChg chg="add mod">
          <ac:chgData name="Tiara Anggraini Prasetyo" userId="429542ff462e4103" providerId="LiveId" clId="{0AD2F93D-0278-411C-89D2-13FAC388F03A}" dt="2021-08-12T15:07:24.997" v="1646" actId="1076"/>
          <ac:spMkLst>
            <pc:docMk/>
            <pc:sldMk cId="3852290582" sldId="260"/>
            <ac:spMk id="255" creationId="{FB8F2F0D-32B4-4D3B-8211-50BB321CBE5D}"/>
          </ac:spMkLst>
        </pc:spChg>
        <pc:spChg chg="mod">
          <ac:chgData name="Tiara Anggraini Prasetyo" userId="429542ff462e4103" providerId="LiveId" clId="{0AD2F93D-0278-411C-89D2-13FAC388F03A}" dt="2021-08-12T15:07:15.924" v="1643"/>
          <ac:spMkLst>
            <pc:docMk/>
            <pc:sldMk cId="3852290582" sldId="260"/>
            <ac:spMk id="259" creationId="{A340CEAC-E191-40EF-A6CA-377C8F187E77}"/>
          </ac:spMkLst>
        </pc:spChg>
        <pc:spChg chg="mod">
          <ac:chgData name="Tiara Anggraini Prasetyo" userId="429542ff462e4103" providerId="LiveId" clId="{0AD2F93D-0278-411C-89D2-13FAC388F03A}" dt="2021-08-12T15:07:15.924" v="1643"/>
          <ac:spMkLst>
            <pc:docMk/>
            <pc:sldMk cId="3852290582" sldId="260"/>
            <ac:spMk id="260" creationId="{28DEEF19-AC5F-4926-B506-5891400813A6}"/>
          </ac:spMkLst>
        </pc:spChg>
        <pc:spChg chg="mod">
          <ac:chgData name="Tiara Anggraini Prasetyo" userId="429542ff462e4103" providerId="LiveId" clId="{0AD2F93D-0278-411C-89D2-13FAC388F03A}" dt="2021-08-12T15:07:15.924" v="1643"/>
          <ac:spMkLst>
            <pc:docMk/>
            <pc:sldMk cId="3852290582" sldId="260"/>
            <ac:spMk id="264" creationId="{BB499D42-289C-4D7C-B3B3-B8AC2938DC3A}"/>
          </ac:spMkLst>
        </pc:spChg>
        <pc:spChg chg="mod">
          <ac:chgData name="Tiara Anggraini Prasetyo" userId="429542ff462e4103" providerId="LiveId" clId="{0AD2F93D-0278-411C-89D2-13FAC388F03A}" dt="2021-08-12T15:07:15.924" v="1643"/>
          <ac:spMkLst>
            <pc:docMk/>
            <pc:sldMk cId="3852290582" sldId="260"/>
            <ac:spMk id="265" creationId="{BD358A61-1700-4E9F-A132-7B89D83FFE0B}"/>
          </ac:spMkLst>
        </pc:spChg>
        <pc:grpChg chg="add mod">
          <ac:chgData name="Tiara Anggraini Prasetyo" userId="429542ff462e4103" providerId="LiveId" clId="{0AD2F93D-0278-411C-89D2-13FAC388F03A}" dt="2021-08-12T15:04:42.840" v="1623" actId="14861"/>
          <ac:grpSpMkLst>
            <pc:docMk/>
            <pc:sldMk cId="3852290582" sldId="260"/>
            <ac:grpSpMk id="2" creationId="{A685BDCD-CD7B-4C4A-9F7F-B0F93B769665}"/>
          </ac:grpSpMkLst>
        </pc:grpChg>
        <pc:grpChg chg="del">
          <ac:chgData name="Tiara Anggraini Prasetyo" userId="429542ff462e4103" providerId="LiveId" clId="{0AD2F93D-0278-411C-89D2-13FAC388F03A}" dt="2021-08-12T15:00:03.825" v="1569" actId="478"/>
          <ac:grpSpMkLst>
            <pc:docMk/>
            <pc:sldMk cId="3852290582" sldId="260"/>
            <ac:grpSpMk id="66" creationId="{D568567E-3036-4DED-97ED-178DFCD1EAB4}"/>
          </ac:grpSpMkLst>
        </pc:grpChg>
        <pc:grpChg chg="del">
          <ac:chgData name="Tiara Anggraini Prasetyo" userId="429542ff462e4103" providerId="LiveId" clId="{0AD2F93D-0278-411C-89D2-13FAC388F03A}" dt="2021-08-12T15:00:03.825" v="1569" actId="478"/>
          <ac:grpSpMkLst>
            <pc:docMk/>
            <pc:sldMk cId="3852290582" sldId="260"/>
            <ac:grpSpMk id="67" creationId="{81B18BAE-7B07-401F-957F-0D0269A4EFAB}"/>
          </ac:grpSpMkLst>
        </pc:grpChg>
        <pc:grpChg chg="del">
          <ac:chgData name="Tiara Anggraini Prasetyo" userId="429542ff462e4103" providerId="LiveId" clId="{0AD2F93D-0278-411C-89D2-13FAC388F03A}" dt="2021-08-12T15:00:03.825" v="1569" actId="478"/>
          <ac:grpSpMkLst>
            <pc:docMk/>
            <pc:sldMk cId="3852290582" sldId="260"/>
            <ac:grpSpMk id="68" creationId="{30A19576-29A0-4C3D-91CB-BF84EEA7B9A2}"/>
          </ac:grpSpMkLst>
        </pc:grpChg>
        <pc:grpChg chg="del">
          <ac:chgData name="Tiara Anggraini Prasetyo" userId="429542ff462e4103" providerId="LiveId" clId="{0AD2F93D-0278-411C-89D2-13FAC388F03A}" dt="2021-08-12T15:00:03.825" v="1569" actId="478"/>
          <ac:grpSpMkLst>
            <pc:docMk/>
            <pc:sldMk cId="3852290582" sldId="260"/>
            <ac:grpSpMk id="69" creationId="{AF53258B-B175-46EF-B8D9-A85101115D22}"/>
          </ac:grpSpMkLst>
        </pc:grpChg>
        <pc:grpChg chg="ord">
          <ac:chgData name="Tiara Anggraini Prasetyo" userId="429542ff462e4103" providerId="LiveId" clId="{0AD2F93D-0278-411C-89D2-13FAC388F03A}" dt="2021-08-12T15:01:03.267" v="1594" actId="171"/>
          <ac:grpSpMkLst>
            <pc:docMk/>
            <pc:sldMk cId="3852290582" sldId="260"/>
            <ac:grpSpMk id="153" creationId="{665019AC-5CBC-4A03-8ADA-3885203B6C14}"/>
          </ac:grpSpMkLst>
        </pc:grpChg>
        <pc:grpChg chg="add mod">
          <ac:chgData name="Tiara Anggraini Prasetyo" userId="429542ff462e4103" providerId="LiveId" clId="{0AD2F93D-0278-411C-89D2-13FAC388F03A}" dt="2021-08-12T15:04:42.840" v="1623" actId="14861"/>
          <ac:grpSpMkLst>
            <pc:docMk/>
            <pc:sldMk cId="3852290582" sldId="260"/>
            <ac:grpSpMk id="246" creationId="{528174D2-4BB1-4071-915E-1A4E83A0E258}"/>
          </ac:grpSpMkLst>
        </pc:grpChg>
        <pc:grpChg chg="add mod">
          <ac:chgData name="Tiara Anggraini Prasetyo" userId="429542ff462e4103" providerId="LiveId" clId="{0AD2F93D-0278-411C-89D2-13FAC388F03A}" dt="2021-08-12T15:07:39.349" v="1648" actId="1076"/>
          <ac:grpSpMkLst>
            <pc:docMk/>
            <pc:sldMk cId="3852290582" sldId="260"/>
            <ac:grpSpMk id="256" creationId="{D645864F-2C76-4405-BBB1-545A558ECE56}"/>
          </ac:grpSpMkLst>
        </pc:grpChg>
        <pc:grpChg chg="mod">
          <ac:chgData name="Tiara Anggraini Prasetyo" userId="429542ff462e4103" providerId="LiveId" clId="{0AD2F93D-0278-411C-89D2-13FAC388F03A}" dt="2021-08-12T15:07:15.924" v="1643"/>
          <ac:grpSpMkLst>
            <pc:docMk/>
            <pc:sldMk cId="3852290582" sldId="260"/>
            <ac:grpSpMk id="257" creationId="{9AAEEBAB-4049-43E4-A3B2-C2C49BAF4A3F}"/>
          </ac:grpSpMkLst>
        </pc:grpChg>
        <pc:grpChg chg="add mod">
          <ac:chgData name="Tiara Anggraini Prasetyo" userId="429542ff462e4103" providerId="LiveId" clId="{0AD2F93D-0278-411C-89D2-13FAC388F03A}" dt="2021-08-12T15:07:39.349" v="1648" actId="1076"/>
          <ac:grpSpMkLst>
            <pc:docMk/>
            <pc:sldMk cId="3852290582" sldId="260"/>
            <ac:grpSpMk id="261" creationId="{49520646-CD66-466A-B40C-270D10F3970C}"/>
          </ac:grpSpMkLst>
        </pc:grpChg>
        <pc:grpChg chg="mod">
          <ac:chgData name="Tiara Anggraini Prasetyo" userId="429542ff462e4103" providerId="LiveId" clId="{0AD2F93D-0278-411C-89D2-13FAC388F03A}" dt="2021-08-12T15:07:15.924" v="1643"/>
          <ac:grpSpMkLst>
            <pc:docMk/>
            <pc:sldMk cId="3852290582" sldId="260"/>
            <ac:grpSpMk id="262" creationId="{13F55AA0-71D0-4748-B516-A5538FB937ED}"/>
          </ac:grpSpMkLst>
        </pc:grpChg>
        <pc:grpChg chg="del">
          <ac:chgData name="Tiara Anggraini Prasetyo" userId="429542ff462e4103" providerId="LiveId" clId="{0AD2F93D-0278-411C-89D2-13FAC388F03A}" dt="2021-08-12T15:03:48.753" v="1609" actId="478"/>
          <ac:grpSpMkLst>
            <pc:docMk/>
            <pc:sldMk cId="3852290582" sldId="260"/>
            <ac:grpSpMk id="360" creationId="{E648E491-D503-48B6-B46A-0CFF7CF41F3E}"/>
          </ac:grpSpMkLst>
        </pc:grpChg>
        <pc:picChg chg="add mod">
          <ac:chgData name="Tiara Anggraini Prasetyo" userId="429542ff462e4103" providerId="LiveId" clId="{0AD2F93D-0278-411C-89D2-13FAC388F03A}" dt="2021-08-12T23:30:22.078" v="2452"/>
          <ac:picMkLst>
            <pc:docMk/>
            <pc:sldMk cId="3852290582" sldId="260"/>
            <ac:picMk id="212" creationId="{6B329ACF-C83B-4372-9DA1-58EC74B0C4B4}"/>
          </ac:picMkLst>
        </pc:picChg>
        <pc:picChg chg="add mod">
          <ac:chgData name="Tiara Anggraini Prasetyo" userId="429542ff462e4103" providerId="LiveId" clId="{0AD2F93D-0278-411C-89D2-13FAC388F03A}" dt="2021-08-12T23:30:22.078" v="2452"/>
          <ac:picMkLst>
            <pc:docMk/>
            <pc:sldMk cId="3852290582" sldId="260"/>
            <ac:picMk id="222" creationId="{508E0501-077D-4D39-9E00-7E928C3675C2}"/>
          </ac:picMkLst>
        </pc:picChg>
        <pc:picChg chg="add mod">
          <ac:chgData name="Tiara Anggraini Prasetyo" userId="429542ff462e4103" providerId="LiveId" clId="{0AD2F93D-0278-411C-89D2-13FAC388F03A}" dt="2021-08-12T23:59:19.704" v="2765" actId="14861"/>
          <ac:picMkLst>
            <pc:docMk/>
            <pc:sldMk cId="3852290582" sldId="260"/>
            <ac:picMk id="223" creationId="{E9D7B104-0738-4E78-A95E-16F3C52609DB}"/>
          </ac:picMkLst>
        </pc:picChg>
        <pc:picChg chg="add mod">
          <ac:chgData name="Tiara Anggraini Prasetyo" userId="429542ff462e4103" providerId="LiveId" clId="{0AD2F93D-0278-411C-89D2-13FAC388F03A}" dt="2021-08-12T23:30:22.078" v="2452"/>
          <ac:picMkLst>
            <pc:docMk/>
            <pc:sldMk cId="3852290582" sldId="260"/>
            <ac:picMk id="224" creationId="{277863A0-D999-45BF-B903-71835DA9E908}"/>
          </ac:picMkLst>
        </pc:picChg>
        <pc:picChg chg="add mod">
          <ac:chgData name="Tiara Anggraini Prasetyo" userId="429542ff462e4103" providerId="LiveId" clId="{0AD2F93D-0278-411C-89D2-13FAC388F03A}" dt="2021-08-12T23:30:22.078" v="2452"/>
          <ac:picMkLst>
            <pc:docMk/>
            <pc:sldMk cId="3852290582" sldId="260"/>
            <ac:picMk id="225" creationId="{43E6E7B1-A300-4BA8-A1FB-8DBC38507F4E}"/>
          </ac:picMkLst>
        </pc:picChg>
        <pc:picChg chg="add mod">
          <ac:chgData name="Tiara Anggraini Prasetyo" userId="429542ff462e4103" providerId="LiveId" clId="{0AD2F93D-0278-411C-89D2-13FAC388F03A}" dt="2021-08-12T23:30:22.078" v="2452"/>
          <ac:picMkLst>
            <pc:docMk/>
            <pc:sldMk cId="3852290582" sldId="260"/>
            <ac:picMk id="226" creationId="{DCCAE7B0-D189-464C-BFE9-A70141E8B186}"/>
          </ac:picMkLst>
        </pc:picChg>
        <pc:picChg chg="add mod">
          <ac:chgData name="Tiara Anggraini Prasetyo" userId="429542ff462e4103" providerId="LiveId" clId="{0AD2F93D-0278-411C-89D2-13FAC388F03A}" dt="2021-08-12T23:30:22.078" v="2452"/>
          <ac:picMkLst>
            <pc:docMk/>
            <pc:sldMk cId="3852290582" sldId="260"/>
            <ac:picMk id="227" creationId="{510D967D-7DF8-4F28-8B0C-A0F503BB15B0}"/>
          </ac:picMkLst>
        </pc:picChg>
        <pc:picChg chg="add del mod">
          <ac:chgData name="Tiara Anggraini Prasetyo" userId="429542ff462e4103" providerId="LiveId" clId="{0AD2F93D-0278-411C-89D2-13FAC388F03A}" dt="2021-08-12T15:03:41.438" v="1608" actId="478"/>
          <ac:picMkLst>
            <pc:docMk/>
            <pc:sldMk cId="3852290582" sldId="260"/>
            <ac:picMk id="241" creationId="{65E5D58B-C226-4BBB-9254-58B5F5411DA9}"/>
          </ac:picMkLst>
        </pc:picChg>
        <pc:picChg chg="add del mod">
          <ac:chgData name="Tiara Anggraini Prasetyo" userId="429542ff462e4103" providerId="LiveId" clId="{0AD2F93D-0278-411C-89D2-13FAC388F03A}" dt="2021-08-12T15:03:41.438" v="1608" actId="478"/>
          <ac:picMkLst>
            <pc:docMk/>
            <pc:sldMk cId="3852290582" sldId="260"/>
            <ac:picMk id="242" creationId="{1958CD76-69BF-46EB-BBE1-7D8EF8DB314F}"/>
          </ac:picMkLst>
        </pc:picChg>
        <pc:picChg chg="add mod">
          <ac:chgData name="Tiara Anggraini Prasetyo" userId="429542ff462e4103" providerId="LiveId" clId="{0AD2F93D-0278-411C-89D2-13FAC388F03A}" dt="2021-08-12T15:04:31.983" v="1622" actId="1076"/>
          <ac:picMkLst>
            <pc:docMk/>
            <pc:sldMk cId="3852290582" sldId="260"/>
            <ac:picMk id="243" creationId="{36B4315B-E803-4755-825B-BFB3927136FA}"/>
          </ac:picMkLst>
        </pc:picChg>
        <pc:picChg chg="add mod">
          <ac:chgData name="Tiara Anggraini Prasetyo" userId="429542ff462e4103" providerId="LiveId" clId="{0AD2F93D-0278-411C-89D2-13FAC388F03A}" dt="2021-08-12T15:04:31.983" v="1622" actId="1076"/>
          <ac:picMkLst>
            <pc:docMk/>
            <pc:sldMk cId="3852290582" sldId="260"/>
            <ac:picMk id="245" creationId="{FB8C80ED-3478-47A7-82F1-2D1E092F0B35}"/>
          </ac:picMkLst>
        </pc:picChg>
        <pc:picChg chg="mod">
          <ac:chgData name="Tiara Anggraini Prasetyo" userId="429542ff462e4103" providerId="LiveId" clId="{0AD2F93D-0278-411C-89D2-13FAC388F03A}" dt="2021-08-12T15:04:31.983" v="1622" actId="1076"/>
          <ac:picMkLst>
            <pc:docMk/>
            <pc:sldMk cId="3852290582" sldId="260"/>
            <ac:picMk id="247" creationId="{6D9B9ECC-161A-4A9E-9D00-F99DB1CD9B56}"/>
          </ac:picMkLst>
        </pc:picChg>
        <pc:picChg chg="mod">
          <ac:chgData name="Tiara Anggraini Prasetyo" userId="429542ff462e4103" providerId="LiveId" clId="{0AD2F93D-0278-411C-89D2-13FAC388F03A}" dt="2021-08-12T15:04:31.983" v="1622" actId="1076"/>
          <ac:picMkLst>
            <pc:docMk/>
            <pc:sldMk cId="3852290582" sldId="260"/>
            <ac:picMk id="248" creationId="{78B5CED2-750B-422A-BA9A-C10CDBAFADDB}"/>
          </ac:picMkLst>
        </pc:picChg>
        <pc:picChg chg="add del mod">
          <ac:chgData name="Tiara Anggraini Prasetyo" userId="429542ff462e4103" providerId="LiveId" clId="{0AD2F93D-0278-411C-89D2-13FAC388F03A}" dt="2021-08-12T15:05:48.811" v="1632"/>
          <ac:picMkLst>
            <pc:docMk/>
            <pc:sldMk cId="3852290582" sldId="260"/>
            <ac:picMk id="249" creationId="{7683CE6A-650B-475A-8763-3C8219F31E66}"/>
          </ac:picMkLst>
        </pc:picChg>
        <pc:picChg chg="add mod">
          <ac:chgData name="Tiara Anggraini Prasetyo" userId="429542ff462e4103" providerId="LiveId" clId="{0AD2F93D-0278-411C-89D2-13FAC388F03A}" dt="2021-08-12T15:06:01.497" v="1635" actId="1076"/>
          <ac:picMkLst>
            <pc:docMk/>
            <pc:sldMk cId="3852290582" sldId="260"/>
            <ac:picMk id="250" creationId="{208549A8-7C79-43C1-A5A7-4F7832FB2D05}"/>
          </ac:picMkLst>
        </pc:picChg>
        <pc:picChg chg="add mod">
          <ac:chgData name="Tiara Anggraini Prasetyo" userId="429542ff462e4103" providerId="LiveId" clId="{0AD2F93D-0278-411C-89D2-13FAC388F03A}" dt="2021-08-12T15:06:03.558" v="1636" actId="1076"/>
          <ac:picMkLst>
            <pc:docMk/>
            <pc:sldMk cId="3852290582" sldId="260"/>
            <ac:picMk id="251" creationId="{D71C702C-03B1-40DD-81F1-9AF1BD90FF30}"/>
          </ac:picMkLst>
        </pc:picChg>
        <pc:picChg chg="mod">
          <ac:chgData name="Tiara Anggraini Prasetyo" userId="429542ff462e4103" providerId="LiveId" clId="{0AD2F93D-0278-411C-89D2-13FAC388F03A}" dt="2021-08-12T15:05:55.505" v="1633" actId="14100"/>
          <ac:picMkLst>
            <pc:docMk/>
            <pc:sldMk cId="3852290582" sldId="260"/>
            <ac:picMk id="253" creationId="{A8526550-14EB-4B3B-B26C-835F7C73263D}"/>
          </ac:picMkLst>
        </pc:picChg>
        <pc:picChg chg="add mod">
          <ac:chgData name="Tiara Anggraini Prasetyo" userId="429542ff462e4103" providerId="LiveId" clId="{0AD2F93D-0278-411C-89D2-13FAC388F03A}" dt="2021-08-12T15:06:22.086" v="1638" actId="1076"/>
          <ac:picMkLst>
            <pc:docMk/>
            <pc:sldMk cId="3852290582" sldId="260"/>
            <ac:picMk id="254" creationId="{B00BD41F-C303-43BA-8D45-8E8DC9D30DC4}"/>
          </ac:picMkLst>
        </pc:picChg>
        <pc:picChg chg="mod">
          <ac:chgData name="Tiara Anggraini Prasetyo" userId="429542ff462e4103" providerId="LiveId" clId="{0AD2F93D-0278-411C-89D2-13FAC388F03A}" dt="2021-08-12T15:07:15.924" v="1643"/>
          <ac:picMkLst>
            <pc:docMk/>
            <pc:sldMk cId="3852290582" sldId="260"/>
            <ac:picMk id="258" creationId="{CAD2AEC7-7E9E-489B-B29E-026CF44CFBD1}"/>
          </ac:picMkLst>
        </pc:picChg>
        <pc:picChg chg="mod">
          <ac:chgData name="Tiara Anggraini Prasetyo" userId="429542ff462e4103" providerId="LiveId" clId="{0AD2F93D-0278-411C-89D2-13FAC388F03A}" dt="2021-08-12T15:07:15.924" v="1643"/>
          <ac:picMkLst>
            <pc:docMk/>
            <pc:sldMk cId="3852290582" sldId="260"/>
            <ac:picMk id="263" creationId="{21B59CB6-EDC0-49B4-ABB9-BF38B3A557BD}"/>
          </ac:picMkLst>
        </pc:picChg>
        <pc:picChg chg="add del mod">
          <ac:chgData name="Tiara Anggraini Prasetyo" userId="429542ff462e4103" providerId="LiveId" clId="{0AD2F93D-0278-411C-89D2-13FAC388F03A}" dt="2021-08-12T23:30:21.615" v="2451" actId="478"/>
          <ac:picMkLst>
            <pc:docMk/>
            <pc:sldMk cId="3852290582" sldId="260"/>
            <ac:picMk id="266" creationId="{43CEBB7C-80A5-4FD3-9980-F8638D5188CA}"/>
          </ac:picMkLst>
        </pc:picChg>
        <pc:picChg chg="add del mod">
          <ac:chgData name="Tiara Anggraini Prasetyo" userId="429542ff462e4103" providerId="LiveId" clId="{0AD2F93D-0278-411C-89D2-13FAC388F03A}" dt="2021-08-12T23:30:21.615" v="2451" actId="478"/>
          <ac:picMkLst>
            <pc:docMk/>
            <pc:sldMk cId="3852290582" sldId="260"/>
            <ac:picMk id="267" creationId="{F423CC68-5FAF-4000-935F-688FE061F5F7}"/>
          </ac:picMkLst>
        </pc:picChg>
        <pc:picChg chg="add del mod">
          <ac:chgData name="Tiara Anggraini Prasetyo" userId="429542ff462e4103" providerId="LiveId" clId="{0AD2F93D-0278-411C-89D2-13FAC388F03A}" dt="2021-08-12T23:30:21.615" v="2451" actId="478"/>
          <ac:picMkLst>
            <pc:docMk/>
            <pc:sldMk cId="3852290582" sldId="260"/>
            <ac:picMk id="271" creationId="{685B8D82-4E0D-4C6B-9B14-EA242684AE16}"/>
          </ac:picMkLst>
        </pc:picChg>
        <pc:picChg chg="add del mod">
          <ac:chgData name="Tiara Anggraini Prasetyo" userId="429542ff462e4103" providerId="LiveId" clId="{0AD2F93D-0278-411C-89D2-13FAC388F03A}" dt="2021-08-12T23:30:21.615" v="2451" actId="478"/>
          <ac:picMkLst>
            <pc:docMk/>
            <pc:sldMk cId="3852290582" sldId="260"/>
            <ac:picMk id="272" creationId="{D02F94D5-5B62-4C17-A496-4AE372D59880}"/>
          </ac:picMkLst>
        </pc:picChg>
        <pc:picChg chg="add del mod">
          <ac:chgData name="Tiara Anggraini Prasetyo" userId="429542ff462e4103" providerId="LiveId" clId="{0AD2F93D-0278-411C-89D2-13FAC388F03A}" dt="2021-08-12T23:30:21.615" v="2451" actId="478"/>
          <ac:picMkLst>
            <pc:docMk/>
            <pc:sldMk cId="3852290582" sldId="260"/>
            <ac:picMk id="273" creationId="{94CB0612-9E36-49A5-B3FF-ABE8608A8B58}"/>
          </ac:picMkLst>
        </pc:picChg>
        <pc:picChg chg="add del mod">
          <ac:chgData name="Tiara Anggraini Prasetyo" userId="429542ff462e4103" providerId="LiveId" clId="{0AD2F93D-0278-411C-89D2-13FAC388F03A}" dt="2021-08-12T23:30:21.615" v="2451" actId="478"/>
          <ac:picMkLst>
            <pc:docMk/>
            <pc:sldMk cId="3852290582" sldId="260"/>
            <ac:picMk id="274" creationId="{04173D51-F090-43C4-A716-1FB425759206}"/>
          </ac:picMkLst>
        </pc:picChg>
        <pc:picChg chg="add del mod">
          <ac:chgData name="Tiara Anggraini Prasetyo" userId="429542ff462e4103" providerId="LiveId" clId="{0AD2F93D-0278-411C-89D2-13FAC388F03A}" dt="2021-08-12T23:30:21.615" v="2451" actId="478"/>
          <ac:picMkLst>
            <pc:docMk/>
            <pc:sldMk cId="3852290582" sldId="260"/>
            <ac:picMk id="275" creationId="{B2B0499F-549B-48D1-B00B-B9D6CA34B6B8}"/>
          </ac:picMkLst>
        </pc:picChg>
        <pc:picChg chg="add mod">
          <ac:chgData name="Tiara Anggraini Prasetyo" userId="429542ff462e4103" providerId="LiveId" clId="{0AD2F93D-0278-411C-89D2-13FAC388F03A}" dt="2021-08-12T15:04:31.983" v="1622" actId="1076"/>
          <ac:picMkLst>
            <pc:docMk/>
            <pc:sldMk cId="3852290582" sldId="260"/>
            <ac:picMk id="3074" creationId="{6E046DC5-C883-483B-BC81-A479B18647DA}"/>
          </ac:picMkLst>
        </pc:picChg>
      </pc:sldChg>
      <pc:sldChg chg="addSp delSp modSp add mod modTransition delAnim modAnim">
        <pc:chgData name="Tiara Anggraini Prasetyo" userId="429542ff462e4103" providerId="LiveId" clId="{0AD2F93D-0278-411C-89D2-13FAC388F03A}" dt="2021-08-12T23:59:11.384" v="2763" actId="14861"/>
        <pc:sldMkLst>
          <pc:docMk/>
          <pc:sldMk cId="3286849594" sldId="261"/>
        </pc:sldMkLst>
        <pc:spChg chg="mod">
          <ac:chgData name="Tiara Anggraini Prasetyo" userId="429542ff462e4103" providerId="LiveId" clId="{0AD2F93D-0278-411C-89D2-13FAC388F03A}" dt="2021-08-12T15:09:01.617" v="1660" actId="207"/>
          <ac:spMkLst>
            <pc:docMk/>
            <pc:sldMk cId="3286849594" sldId="261"/>
            <ac:spMk id="164" creationId="{F07A3665-69DC-4F06-893F-7A44FD4E6BCB}"/>
          </ac:spMkLst>
        </pc:spChg>
        <pc:spChg chg="mod">
          <ac:chgData name="Tiara Anggraini Prasetyo" userId="429542ff462e4103" providerId="LiveId" clId="{0AD2F93D-0278-411C-89D2-13FAC388F03A}" dt="2021-08-12T15:09:01.617" v="1660" actId="207"/>
          <ac:spMkLst>
            <pc:docMk/>
            <pc:sldMk cId="3286849594" sldId="261"/>
            <ac:spMk id="165" creationId="{F52457F9-3563-4E98-915D-7D3891175961}"/>
          </ac:spMkLst>
        </pc:spChg>
        <pc:spChg chg="mod">
          <ac:chgData name="Tiara Anggraini Prasetyo" userId="429542ff462e4103" providerId="LiveId" clId="{0AD2F93D-0278-411C-89D2-13FAC388F03A}" dt="2021-08-12T15:09:01.617" v="1660" actId="207"/>
          <ac:spMkLst>
            <pc:docMk/>
            <pc:sldMk cId="3286849594" sldId="261"/>
            <ac:spMk id="166" creationId="{4E4DD31C-5C3A-4610-BB26-E67A1DE80CC2}"/>
          </ac:spMkLst>
        </pc:spChg>
        <pc:spChg chg="mod">
          <ac:chgData name="Tiara Anggraini Prasetyo" userId="429542ff462e4103" providerId="LiveId" clId="{0AD2F93D-0278-411C-89D2-13FAC388F03A}" dt="2021-08-12T15:09:01.617" v="1660" actId="207"/>
          <ac:spMkLst>
            <pc:docMk/>
            <pc:sldMk cId="3286849594" sldId="261"/>
            <ac:spMk id="167" creationId="{FFD52915-EE0F-4FA6-871D-B0C8A485F907}"/>
          </ac:spMkLst>
        </pc:spChg>
        <pc:spChg chg="mod">
          <ac:chgData name="Tiara Anggraini Prasetyo" userId="429542ff462e4103" providerId="LiveId" clId="{0AD2F93D-0278-411C-89D2-13FAC388F03A}" dt="2021-08-12T15:09:01.617" v="1660" actId="207"/>
          <ac:spMkLst>
            <pc:docMk/>
            <pc:sldMk cId="3286849594" sldId="261"/>
            <ac:spMk id="168" creationId="{837AADC7-0CC6-460D-B856-A7F6E9628AE9}"/>
          </ac:spMkLst>
        </pc:spChg>
        <pc:spChg chg="mod">
          <ac:chgData name="Tiara Anggraini Prasetyo" userId="429542ff462e4103" providerId="LiveId" clId="{0AD2F93D-0278-411C-89D2-13FAC388F03A}" dt="2021-08-12T15:09:01.617" v="1660" actId="207"/>
          <ac:spMkLst>
            <pc:docMk/>
            <pc:sldMk cId="3286849594" sldId="261"/>
            <ac:spMk id="169" creationId="{006BACA5-780A-4946-9DBA-E181A2E40F11}"/>
          </ac:spMkLst>
        </pc:spChg>
        <pc:spChg chg="mod">
          <ac:chgData name="Tiara Anggraini Prasetyo" userId="429542ff462e4103" providerId="LiveId" clId="{0AD2F93D-0278-411C-89D2-13FAC388F03A}" dt="2021-08-12T15:09:01.617" v="1660" actId="207"/>
          <ac:spMkLst>
            <pc:docMk/>
            <pc:sldMk cId="3286849594" sldId="261"/>
            <ac:spMk id="170" creationId="{F8F83791-3CAF-4857-9F72-7D79DFC59CA0}"/>
          </ac:spMkLst>
        </pc:spChg>
        <pc:spChg chg="mod">
          <ac:chgData name="Tiara Anggraini Prasetyo" userId="429542ff462e4103" providerId="LiveId" clId="{0AD2F93D-0278-411C-89D2-13FAC388F03A}" dt="2021-08-12T15:09:01.617" v="1660" actId="207"/>
          <ac:spMkLst>
            <pc:docMk/>
            <pc:sldMk cId="3286849594" sldId="261"/>
            <ac:spMk id="171" creationId="{C8F576BD-656B-495D-9991-C9981DFA23BC}"/>
          </ac:spMkLst>
        </pc:spChg>
        <pc:spChg chg="mod">
          <ac:chgData name="Tiara Anggraini Prasetyo" userId="429542ff462e4103" providerId="LiveId" clId="{0AD2F93D-0278-411C-89D2-13FAC388F03A}" dt="2021-08-12T15:09:01.617" v="1660" actId="207"/>
          <ac:spMkLst>
            <pc:docMk/>
            <pc:sldMk cId="3286849594" sldId="261"/>
            <ac:spMk id="178" creationId="{376A338C-9377-4084-9D34-CE34EA2B4F56}"/>
          </ac:spMkLst>
        </pc:spChg>
        <pc:spChg chg="mod">
          <ac:chgData name="Tiara Anggraini Prasetyo" userId="429542ff462e4103" providerId="LiveId" clId="{0AD2F93D-0278-411C-89D2-13FAC388F03A}" dt="2021-08-12T15:09:01.617" v="1660" actId="207"/>
          <ac:spMkLst>
            <pc:docMk/>
            <pc:sldMk cId="3286849594" sldId="261"/>
            <ac:spMk id="179" creationId="{454DF169-3119-447C-B791-1DB56AE6280C}"/>
          </ac:spMkLst>
        </pc:spChg>
        <pc:spChg chg="mod">
          <ac:chgData name="Tiara Anggraini Prasetyo" userId="429542ff462e4103" providerId="LiveId" clId="{0AD2F93D-0278-411C-89D2-13FAC388F03A}" dt="2021-08-12T15:09:01.617" v="1660" actId="207"/>
          <ac:spMkLst>
            <pc:docMk/>
            <pc:sldMk cId="3286849594" sldId="261"/>
            <ac:spMk id="180" creationId="{78966B93-3E55-4DA2-AEFC-7CEEC90ECCAB}"/>
          </ac:spMkLst>
        </pc:spChg>
        <pc:spChg chg="mod">
          <ac:chgData name="Tiara Anggraini Prasetyo" userId="429542ff462e4103" providerId="LiveId" clId="{0AD2F93D-0278-411C-89D2-13FAC388F03A}" dt="2021-08-12T15:09:01.617" v="1660" actId="207"/>
          <ac:spMkLst>
            <pc:docMk/>
            <pc:sldMk cId="3286849594" sldId="261"/>
            <ac:spMk id="181" creationId="{10C80A68-09FF-4CC4-B180-7D9532317026}"/>
          </ac:spMkLst>
        </pc:spChg>
        <pc:spChg chg="mod">
          <ac:chgData name="Tiara Anggraini Prasetyo" userId="429542ff462e4103" providerId="LiveId" clId="{0AD2F93D-0278-411C-89D2-13FAC388F03A}" dt="2021-08-12T15:09:01.617" v="1660" actId="207"/>
          <ac:spMkLst>
            <pc:docMk/>
            <pc:sldMk cId="3286849594" sldId="261"/>
            <ac:spMk id="182" creationId="{9A84A30A-6904-4F28-A430-412A24C9AC6A}"/>
          </ac:spMkLst>
        </pc:spChg>
        <pc:spChg chg="mod">
          <ac:chgData name="Tiara Anggraini Prasetyo" userId="429542ff462e4103" providerId="LiveId" clId="{0AD2F93D-0278-411C-89D2-13FAC388F03A}" dt="2021-08-12T15:09:01.617" v="1660" actId="207"/>
          <ac:spMkLst>
            <pc:docMk/>
            <pc:sldMk cId="3286849594" sldId="261"/>
            <ac:spMk id="183" creationId="{9CF84905-236A-4A8C-819B-1C9281AB3F82}"/>
          </ac:spMkLst>
        </pc:spChg>
        <pc:spChg chg="mod">
          <ac:chgData name="Tiara Anggraini Prasetyo" userId="429542ff462e4103" providerId="LiveId" clId="{0AD2F93D-0278-411C-89D2-13FAC388F03A}" dt="2021-08-12T15:09:01.617" v="1660" actId="207"/>
          <ac:spMkLst>
            <pc:docMk/>
            <pc:sldMk cId="3286849594" sldId="261"/>
            <ac:spMk id="184" creationId="{A1F66373-767A-4156-8A74-F01D22719ADC}"/>
          </ac:spMkLst>
        </pc:spChg>
        <pc:spChg chg="mod">
          <ac:chgData name="Tiara Anggraini Prasetyo" userId="429542ff462e4103" providerId="LiveId" clId="{0AD2F93D-0278-411C-89D2-13FAC388F03A}" dt="2021-08-12T15:09:01.617" v="1660" actId="207"/>
          <ac:spMkLst>
            <pc:docMk/>
            <pc:sldMk cId="3286849594" sldId="261"/>
            <ac:spMk id="185" creationId="{9683A069-8E8F-425C-964A-96DDFA4CEFA4}"/>
          </ac:spMkLst>
        </pc:spChg>
        <pc:spChg chg="mod">
          <ac:chgData name="Tiara Anggraini Prasetyo" userId="429542ff462e4103" providerId="LiveId" clId="{0AD2F93D-0278-411C-89D2-13FAC388F03A}" dt="2021-08-12T15:09:01.617" v="1660" actId="207"/>
          <ac:spMkLst>
            <pc:docMk/>
            <pc:sldMk cId="3286849594" sldId="261"/>
            <ac:spMk id="190" creationId="{5DB1EBFA-6BF1-4615-A628-B5685F2D35C2}"/>
          </ac:spMkLst>
        </pc:spChg>
        <pc:spChg chg="mod">
          <ac:chgData name="Tiara Anggraini Prasetyo" userId="429542ff462e4103" providerId="LiveId" clId="{0AD2F93D-0278-411C-89D2-13FAC388F03A}" dt="2021-08-12T15:09:01.617" v="1660" actId="207"/>
          <ac:spMkLst>
            <pc:docMk/>
            <pc:sldMk cId="3286849594" sldId="261"/>
            <ac:spMk id="191" creationId="{450A5D8A-E1BA-431F-B332-633B27F9D0C1}"/>
          </ac:spMkLst>
        </pc:spChg>
        <pc:spChg chg="mod">
          <ac:chgData name="Tiara Anggraini Prasetyo" userId="429542ff462e4103" providerId="LiveId" clId="{0AD2F93D-0278-411C-89D2-13FAC388F03A}" dt="2021-08-12T15:09:01.617" v="1660" actId="207"/>
          <ac:spMkLst>
            <pc:docMk/>
            <pc:sldMk cId="3286849594" sldId="261"/>
            <ac:spMk id="192" creationId="{6665E490-A72C-4C87-A5F6-C5BF7E673378}"/>
          </ac:spMkLst>
        </pc:spChg>
        <pc:spChg chg="mod">
          <ac:chgData name="Tiara Anggraini Prasetyo" userId="429542ff462e4103" providerId="LiveId" clId="{0AD2F93D-0278-411C-89D2-13FAC388F03A}" dt="2021-08-12T15:09:01.617" v="1660" actId="207"/>
          <ac:spMkLst>
            <pc:docMk/>
            <pc:sldMk cId="3286849594" sldId="261"/>
            <ac:spMk id="193" creationId="{01058929-D544-4886-A9C8-06D6FB694E49}"/>
          </ac:spMkLst>
        </pc:spChg>
        <pc:spChg chg="mod">
          <ac:chgData name="Tiara Anggraini Prasetyo" userId="429542ff462e4103" providerId="LiveId" clId="{0AD2F93D-0278-411C-89D2-13FAC388F03A}" dt="2021-08-12T15:09:01.617" v="1660" actId="207"/>
          <ac:spMkLst>
            <pc:docMk/>
            <pc:sldMk cId="3286849594" sldId="261"/>
            <ac:spMk id="194" creationId="{D1ED5836-8AF4-400D-BE64-7038CF53E1FF}"/>
          </ac:spMkLst>
        </pc:spChg>
        <pc:spChg chg="mod">
          <ac:chgData name="Tiara Anggraini Prasetyo" userId="429542ff462e4103" providerId="LiveId" clId="{0AD2F93D-0278-411C-89D2-13FAC388F03A}" dt="2021-08-12T15:09:01.617" v="1660" actId="207"/>
          <ac:spMkLst>
            <pc:docMk/>
            <pc:sldMk cId="3286849594" sldId="261"/>
            <ac:spMk id="195" creationId="{3BD917C6-955C-476A-AF25-6DB7581FEA75}"/>
          </ac:spMkLst>
        </pc:spChg>
        <pc:spChg chg="mod">
          <ac:chgData name="Tiara Anggraini Prasetyo" userId="429542ff462e4103" providerId="LiveId" clId="{0AD2F93D-0278-411C-89D2-13FAC388F03A}" dt="2021-08-12T15:09:01.617" v="1660" actId="207"/>
          <ac:spMkLst>
            <pc:docMk/>
            <pc:sldMk cId="3286849594" sldId="261"/>
            <ac:spMk id="196" creationId="{96AEDBF8-FA54-449B-903F-0E56D0111C78}"/>
          </ac:spMkLst>
        </pc:spChg>
        <pc:spChg chg="mod">
          <ac:chgData name="Tiara Anggraini Prasetyo" userId="429542ff462e4103" providerId="LiveId" clId="{0AD2F93D-0278-411C-89D2-13FAC388F03A}" dt="2021-08-12T15:09:01.617" v="1660" actId="207"/>
          <ac:spMkLst>
            <pc:docMk/>
            <pc:sldMk cId="3286849594" sldId="261"/>
            <ac:spMk id="197" creationId="{FD8B3895-35B6-4BC2-8482-F3E04CEEDAD8}"/>
          </ac:spMkLst>
        </pc:spChg>
        <pc:spChg chg="mod">
          <ac:chgData name="Tiara Anggraini Prasetyo" userId="429542ff462e4103" providerId="LiveId" clId="{0AD2F93D-0278-411C-89D2-13FAC388F03A}" dt="2021-08-12T15:09:01.617" v="1660" actId="207"/>
          <ac:spMkLst>
            <pc:docMk/>
            <pc:sldMk cId="3286849594" sldId="261"/>
            <ac:spMk id="204" creationId="{2AB0F993-1093-4B5B-8708-89A60116E5A4}"/>
          </ac:spMkLst>
        </pc:spChg>
        <pc:spChg chg="mod">
          <ac:chgData name="Tiara Anggraini Prasetyo" userId="429542ff462e4103" providerId="LiveId" clId="{0AD2F93D-0278-411C-89D2-13FAC388F03A}" dt="2021-08-12T15:09:01.617" v="1660" actId="207"/>
          <ac:spMkLst>
            <pc:docMk/>
            <pc:sldMk cId="3286849594" sldId="261"/>
            <ac:spMk id="205" creationId="{19DB735B-5A7F-4907-85E2-1C513D32AA2A}"/>
          </ac:spMkLst>
        </pc:spChg>
        <pc:spChg chg="mod">
          <ac:chgData name="Tiara Anggraini Prasetyo" userId="429542ff462e4103" providerId="LiveId" clId="{0AD2F93D-0278-411C-89D2-13FAC388F03A}" dt="2021-08-12T15:09:01.617" v="1660" actId="207"/>
          <ac:spMkLst>
            <pc:docMk/>
            <pc:sldMk cId="3286849594" sldId="261"/>
            <ac:spMk id="206" creationId="{65C34D50-D76F-4E46-AF73-4A41629D9AB6}"/>
          </ac:spMkLst>
        </pc:spChg>
        <pc:spChg chg="mod">
          <ac:chgData name="Tiara Anggraini Prasetyo" userId="429542ff462e4103" providerId="LiveId" clId="{0AD2F93D-0278-411C-89D2-13FAC388F03A}" dt="2021-08-12T15:09:01.617" v="1660" actId="207"/>
          <ac:spMkLst>
            <pc:docMk/>
            <pc:sldMk cId="3286849594" sldId="261"/>
            <ac:spMk id="207" creationId="{196DD24B-BFE7-4A51-93E2-7CD265305D07}"/>
          </ac:spMkLst>
        </pc:spChg>
        <pc:spChg chg="mod">
          <ac:chgData name="Tiara Anggraini Prasetyo" userId="429542ff462e4103" providerId="LiveId" clId="{0AD2F93D-0278-411C-89D2-13FAC388F03A}" dt="2021-08-12T15:09:01.617" v="1660" actId="207"/>
          <ac:spMkLst>
            <pc:docMk/>
            <pc:sldMk cId="3286849594" sldId="261"/>
            <ac:spMk id="208" creationId="{2B9BEF92-A253-41D5-B4C7-EF181B385397}"/>
          </ac:spMkLst>
        </pc:spChg>
        <pc:spChg chg="mod">
          <ac:chgData name="Tiara Anggraini Prasetyo" userId="429542ff462e4103" providerId="LiveId" clId="{0AD2F93D-0278-411C-89D2-13FAC388F03A}" dt="2021-08-12T15:09:01.617" v="1660" actId="207"/>
          <ac:spMkLst>
            <pc:docMk/>
            <pc:sldMk cId="3286849594" sldId="261"/>
            <ac:spMk id="209" creationId="{E0995374-D27F-4C5D-AE95-4B84019EFD58}"/>
          </ac:spMkLst>
        </pc:spChg>
        <pc:spChg chg="mod">
          <ac:chgData name="Tiara Anggraini Prasetyo" userId="429542ff462e4103" providerId="LiveId" clId="{0AD2F93D-0278-411C-89D2-13FAC388F03A}" dt="2021-08-12T15:09:01.617" v="1660" actId="207"/>
          <ac:spMkLst>
            <pc:docMk/>
            <pc:sldMk cId="3286849594" sldId="261"/>
            <ac:spMk id="210" creationId="{9BE47331-AD23-4D30-ADA4-2B81638394F2}"/>
          </ac:spMkLst>
        </pc:spChg>
        <pc:spChg chg="mod">
          <ac:chgData name="Tiara Anggraini Prasetyo" userId="429542ff462e4103" providerId="LiveId" clId="{0AD2F93D-0278-411C-89D2-13FAC388F03A}" dt="2021-08-12T15:09:01.617" v="1660" actId="207"/>
          <ac:spMkLst>
            <pc:docMk/>
            <pc:sldMk cId="3286849594" sldId="261"/>
            <ac:spMk id="211" creationId="{8899044C-B577-4CCE-A396-45B00ABAABE0}"/>
          </ac:spMkLst>
        </pc:spChg>
        <pc:spChg chg="add mod">
          <ac:chgData name="Tiara Anggraini Prasetyo" userId="429542ff462e4103" providerId="LiveId" clId="{0AD2F93D-0278-411C-89D2-13FAC388F03A}" dt="2021-08-12T15:13:08.759" v="1706" actId="1076"/>
          <ac:spMkLst>
            <pc:docMk/>
            <pc:sldMk cId="3286849594" sldId="261"/>
            <ac:spMk id="212" creationId="{F0683F17-2628-453D-8ACB-D87F88A837B2}"/>
          </ac:spMkLst>
        </pc:spChg>
        <pc:spChg chg="mod">
          <ac:chgData name="Tiara Anggraini Prasetyo" userId="429542ff462e4103" providerId="LiveId" clId="{0AD2F93D-0278-411C-89D2-13FAC388F03A}" dt="2021-08-12T15:09:01.617" v="1660" actId="207"/>
          <ac:spMkLst>
            <pc:docMk/>
            <pc:sldMk cId="3286849594" sldId="261"/>
            <ac:spMk id="216" creationId="{A8A6DB51-7273-4480-8B08-38F285782A0F}"/>
          </ac:spMkLst>
        </pc:spChg>
        <pc:spChg chg="mod">
          <ac:chgData name="Tiara Anggraini Prasetyo" userId="429542ff462e4103" providerId="LiveId" clId="{0AD2F93D-0278-411C-89D2-13FAC388F03A}" dt="2021-08-12T15:09:01.617" v="1660" actId="207"/>
          <ac:spMkLst>
            <pc:docMk/>
            <pc:sldMk cId="3286849594" sldId="261"/>
            <ac:spMk id="217" creationId="{27A45CCF-4491-4FD4-94D5-384E87E5508D}"/>
          </ac:spMkLst>
        </pc:spChg>
        <pc:spChg chg="mod">
          <ac:chgData name="Tiara Anggraini Prasetyo" userId="429542ff462e4103" providerId="LiveId" clId="{0AD2F93D-0278-411C-89D2-13FAC388F03A}" dt="2021-08-12T15:09:01.617" v="1660" actId="207"/>
          <ac:spMkLst>
            <pc:docMk/>
            <pc:sldMk cId="3286849594" sldId="261"/>
            <ac:spMk id="218" creationId="{AA59757E-B93F-44BE-9D75-DC4A9226FB02}"/>
          </ac:spMkLst>
        </pc:spChg>
        <pc:spChg chg="mod">
          <ac:chgData name="Tiara Anggraini Prasetyo" userId="429542ff462e4103" providerId="LiveId" clId="{0AD2F93D-0278-411C-89D2-13FAC388F03A}" dt="2021-08-12T15:09:01.617" v="1660" actId="207"/>
          <ac:spMkLst>
            <pc:docMk/>
            <pc:sldMk cId="3286849594" sldId="261"/>
            <ac:spMk id="219" creationId="{75FAD3C7-40A9-4166-AE28-E84442A54179}"/>
          </ac:spMkLst>
        </pc:spChg>
        <pc:spChg chg="mod">
          <ac:chgData name="Tiara Anggraini Prasetyo" userId="429542ff462e4103" providerId="LiveId" clId="{0AD2F93D-0278-411C-89D2-13FAC388F03A}" dt="2021-08-12T15:09:01.617" v="1660" actId="207"/>
          <ac:spMkLst>
            <pc:docMk/>
            <pc:sldMk cId="3286849594" sldId="261"/>
            <ac:spMk id="220" creationId="{F71843C9-BA3D-4A00-B767-0CA73E0D0E15}"/>
          </ac:spMkLst>
        </pc:spChg>
        <pc:spChg chg="mod">
          <ac:chgData name="Tiara Anggraini Prasetyo" userId="429542ff462e4103" providerId="LiveId" clId="{0AD2F93D-0278-411C-89D2-13FAC388F03A}" dt="2021-08-12T15:09:01.617" v="1660" actId="207"/>
          <ac:spMkLst>
            <pc:docMk/>
            <pc:sldMk cId="3286849594" sldId="261"/>
            <ac:spMk id="221" creationId="{257967E1-8921-4A78-8E9A-AC5081005E83}"/>
          </ac:spMkLst>
        </pc:spChg>
        <pc:spChg chg="add mod">
          <ac:chgData name="Tiara Anggraini Prasetyo" userId="429542ff462e4103" providerId="LiveId" clId="{0AD2F93D-0278-411C-89D2-13FAC388F03A}" dt="2021-08-12T15:13:11.629" v="1707" actId="1076"/>
          <ac:spMkLst>
            <pc:docMk/>
            <pc:sldMk cId="3286849594" sldId="261"/>
            <ac:spMk id="224" creationId="{AF3CD3F5-B54B-47A4-94CF-EFEDEDCD4E95}"/>
          </ac:spMkLst>
        </pc:spChg>
        <pc:spChg chg="add mod">
          <ac:chgData name="Tiara Anggraini Prasetyo" userId="429542ff462e4103" providerId="LiveId" clId="{0AD2F93D-0278-411C-89D2-13FAC388F03A}" dt="2021-08-12T15:13:40.890" v="1714" actId="1076"/>
          <ac:spMkLst>
            <pc:docMk/>
            <pc:sldMk cId="3286849594" sldId="261"/>
            <ac:spMk id="226" creationId="{150ADC14-F668-4C1F-A809-EB71F5AFAB48}"/>
          </ac:spMkLst>
        </pc:spChg>
        <pc:spChg chg="add del mod">
          <ac:chgData name="Tiara Anggraini Prasetyo" userId="429542ff462e4103" providerId="LiveId" clId="{0AD2F93D-0278-411C-89D2-13FAC388F03A}" dt="2021-08-12T15:15:38.237" v="1730"/>
          <ac:spMkLst>
            <pc:docMk/>
            <pc:sldMk cId="3286849594" sldId="261"/>
            <ac:spMk id="230" creationId="{4CB7B40F-D122-4641-B53B-49938D924F40}"/>
          </ac:spMkLst>
        </pc:spChg>
        <pc:spChg chg="mod ord">
          <ac:chgData name="Tiara Anggraini Prasetyo" userId="429542ff462e4103" providerId="LiveId" clId="{0AD2F93D-0278-411C-89D2-13FAC388F03A}" dt="2021-08-12T15:08:56.986" v="1659" actId="207"/>
          <ac:spMkLst>
            <pc:docMk/>
            <pc:sldMk cId="3286849594" sldId="261"/>
            <ac:spMk id="238" creationId="{DB2A80C7-4194-4E7F-8898-E22C9A600999}"/>
          </ac:spMkLst>
        </pc:spChg>
        <pc:spChg chg="ord">
          <ac:chgData name="Tiara Anggraini Prasetyo" userId="429542ff462e4103" providerId="LiveId" clId="{0AD2F93D-0278-411C-89D2-13FAC388F03A}" dt="2021-08-12T15:08:35.045" v="1652" actId="171"/>
          <ac:spMkLst>
            <pc:docMk/>
            <pc:sldMk cId="3286849594" sldId="261"/>
            <ac:spMk id="239" creationId="{90F0FF0A-C4BD-4BFD-B192-39C0035029BD}"/>
          </ac:spMkLst>
        </pc:spChg>
        <pc:spChg chg="del">
          <ac:chgData name="Tiara Anggraini Prasetyo" userId="429542ff462e4103" providerId="LiveId" clId="{0AD2F93D-0278-411C-89D2-13FAC388F03A}" dt="2021-08-12T15:08:24.367" v="1650" actId="478"/>
          <ac:spMkLst>
            <pc:docMk/>
            <pc:sldMk cId="3286849594" sldId="261"/>
            <ac:spMk id="244" creationId="{2C9C9ACC-5A92-467B-B040-668AF6C30CD1}"/>
          </ac:spMkLst>
        </pc:spChg>
        <pc:spChg chg="del">
          <ac:chgData name="Tiara Anggraini Prasetyo" userId="429542ff462e4103" providerId="LiveId" clId="{0AD2F93D-0278-411C-89D2-13FAC388F03A}" dt="2021-08-12T15:08:29.792" v="1651" actId="478"/>
          <ac:spMkLst>
            <pc:docMk/>
            <pc:sldMk cId="3286849594" sldId="261"/>
            <ac:spMk id="255" creationId="{FB8F2F0D-32B4-4D3B-8211-50BB321CBE5D}"/>
          </ac:spMkLst>
        </pc:spChg>
        <pc:grpChg chg="del">
          <ac:chgData name="Tiara Anggraini Prasetyo" userId="429542ff462e4103" providerId="LiveId" clId="{0AD2F93D-0278-411C-89D2-13FAC388F03A}" dt="2021-08-12T15:08:24.367" v="1650" actId="478"/>
          <ac:grpSpMkLst>
            <pc:docMk/>
            <pc:sldMk cId="3286849594" sldId="261"/>
            <ac:grpSpMk id="2" creationId="{A685BDCD-CD7B-4C4A-9F7F-B0F93B769665}"/>
          </ac:grpSpMkLst>
        </pc:grpChg>
        <pc:grpChg chg="mod">
          <ac:chgData name="Tiara Anggraini Prasetyo" userId="429542ff462e4103" providerId="LiveId" clId="{0AD2F93D-0278-411C-89D2-13FAC388F03A}" dt="2021-08-12T15:09:05.090" v="1665" actId="1036"/>
          <ac:grpSpMkLst>
            <pc:docMk/>
            <pc:sldMk cId="3286849594" sldId="261"/>
            <ac:grpSpMk id="153" creationId="{665019AC-5CBC-4A03-8ADA-3885203B6C14}"/>
          </ac:grpSpMkLst>
        </pc:grpChg>
        <pc:grpChg chg="del">
          <ac:chgData name="Tiara Anggraini Prasetyo" userId="429542ff462e4103" providerId="LiveId" clId="{0AD2F93D-0278-411C-89D2-13FAC388F03A}" dt="2021-08-12T15:08:24.367" v="1650" actId="478"/>
          <ac:grpSpMkLst>
            <pc:docMk/>
            <pc:sldMk cId="3286849594" sldId="261"/>
            <ac:grpSpMk id="246" creationId="{528174D2-4BB1-4071-915E-1A4E83A0E258}"/>
          </ac:grpSpMkLst>
        </pc:grpChg>
        <pc:grpChg chg="del">
          <ac:chgData name="Tiara Anggraini Prasetyo" userId="429542ff462e4103" providerId="LiveId" clId="{0AD2F93D-0278-411C-89D2-13FAC388F03A}" dt="2021-08-12T15:08:29.792" v="1651" actId="478"/>
          <ac:grpSpMkLst>
            <pc:docMk/>
            <pc:sldMk cId="3286849594" sldId="261"/>
            <ac:grpSpMk id="256" creationId="{D645864F-2C76-4405-BBB1-545A558ECE56}"/>
          </ac:grpSpMkLst>
        </pc:grpChg>
        <pc:grpChg chg="del">
          <ac:chgData name="Tiara Anggraini Prasetyo" userId="429542ff462e4103" providerId="LiveId" clId="{0AD2F93D-0278-411C-89D2-13FAC388F03A}" dt="2021-08-12T15:08:29.792" v="1651" actId="478"/>
          <ac:grpSpMkLst>
            <pc:docMk/>
            <pc:sldMk cId="3286849594" sldId="261"/>
            <ac:grpSpMk id="261" creationId="{49520646-CD66-466A-B40C-270D10F3970C}"/>
          </ac:grpSpMkLst>
        </pc:grpChg>
        <pc:graphicFrameChg chg="add mod">
          <ac:chgData name="Tiara Anggraini Prasetyo" userId="429542ff462e4103" providerId="LiveId" clId="{0AD2F93D-0278-411C-89D2-13FAC388F03A}" dt="2021-08-12T15:15:59.063" v="1738" actId="1076"/>
          <ac:graphicFrameMkLst>
            <pc:docMk/>
            <pc:sldMk cId="3286849594" sldId="261"/>
            <ac:graphicFrameMk id="223" creationId="{D3E9AC68-81B9-465A-A063-711A7AA71B14}"/>
          </ac:graphicFrameMkLst>
        </pc:graphicFrameChg>
        <pc:picChg chg="add mod">
          <ac:chgData name="Tiara Anggraini Prasetyo" userId="429542ff462e4103" providerId="LiveId" clId="{0AD2F93D-0278-411C-89D2-13FAC388F03A}" dt="2021-08-12T23:30:27.943" v="2454"/>
          <ac:picMkLst>
            <pc:docMk/>
            <pc:sldMk cId="3286849594" sldId="261"/>
            <ac:picMk id="158" creationId="{04DB33F1-9CF0-4F38-846E-0311C045B1E1}"/>
          </ac:picMkLst>
        </pc:picChg>
        <pc:picChg chg="add mod">
          <ac:chgData name="Tiara Anggraini Prasetyo" userId="429542ff462e4103" providerId="LiveId" clId="{0AD2F93D-0278-411C-89D2-13FAC388F03A}" dt="2021-08-12T23:30:27.943" v="2454"/>
          <ac:picMkLst>
            <pc:docMk/>
            <pc:sldMk cId="3286849594" sldId="261"/>
            <ac:picMk id="159" creationId="{646AC792-875E-45B6-AB23-BA49D6FD357D}"/>
          </ac:picMkLst>
        </pc:picChg>
        <pc:picChg chg="add mod">
          <ac:chgData name="Tiara Anggraini Prasetyo" userId="429542ff462e4103" providerId="LiveId" clId="{0AD2F93D-0278-411C-89D2-13FAC388F03A}" dt="2021-08-12T23:30:27.943" v="2454"/>
          <ac:picMkLst>
            <pc:docMk/>
            <pc:sldMk cId="3286849594" sldId="261"/>
            <ac:picMk id="222" creationId="{7AC3A221-7417-4287-AD33-08B80DC421A0}"/>
          </ac:picMkLst>
        </pc:picChg>
        <pc:picChg chg="add del mod">
          <ac:chgData name="Tiara Anggraini Prasetyo" userId="429542ff462e4103" providerId="LiveId" clId="{0AD2F93D-0278-411C-89D2-13FAC388F03A}" dt="2021-08-12T15:12:02.960" v="1679" actId="478"/>
          <ac:picMkLst>
            <pc:docMk/>
            <pc:sldMk cId="3286849594" sldId="261"/>
            <ac:picMk id="222" creationId="{A70DAFDA-C85C-4331-B322-91E078022C25}"/>
          </ac:picMkLst>
        </pc:picChg>
        <pc:picChg chg="add mod">
          <ac:chgData name="Tiara Anggraini Prasetyo" userId="429542ff462e4103" providerId="LiveId" clId="{0AD2F93D-0278-411C-89D2-13FAC388F03A}" dt="2021-08-12T15:13:06.244" v="1705" actId="1076"/>
          <ac:picMkLst>
            <pc:docMk/>
            <pc:sldMk cId="3286849594" sldId="261"/>
            <ac:picMk id="225" creationId="{0149CA47-8C8A-4D5A-A2A2-5FEB858FE8AA}"/>
          </ac:picMkLst>
        </pc:picChg>
        <pc:picChg chg="add del mod">
          <ac:chgData name="Tiara Anggraini Prasetyo" userId="429542ff462e4103" providerId="LiveId" clId="{0AD2F93D-0278-411C-89D2-13FAC388F03A}" dt="2021-08-12T15:14:26.372" v="1722" actId="478"/>
          <ac:picMkLst>
            <pc:docMk/>
            <pc:sldMk cId="3286849594" sldId="261"/>
            <ac:picMk id="227" creationId="{525796DA-A52F-4B1A-93F7-348C29566201}"/>
          </ac:picMkLst>
        </pc:picChg>
        <pc:picChg chg="add mod">
          <ac:chgData name="Tiara Anggraini Prasetyo" userId="429542ff462e4103" providerId="LiveId" clId="{0AD2F93D-0278-411C-89D2-13FAC388F03A}" dt="2021-08-12T23:59:11.384" v="2763" actId="14861"/>
          <ac:picMkLst>
            <pc:docMk/>
            <pc:sldMk cId="3286849594" sldId="261"/>
            <ac:picMk id="227" creationId="{94EBAC03-B022-469A-999B-CE331BA4B3D4}"/>
          </ac:picMkLst>
        </pc:picChg>
        <pc:picChg chg="add mod">
          <ac:chgData name="Tiara Anggraini Prasetyo" userId="429542ff462e4103" providerId="LiveId" clId="{0AD2F93D-0278-411C-89D2-13FAC388F03A}" dt="2021-08-12T23:30:27.943" v="2454"/>
          <ac:picMkLst>
            <pc:docMk/>
            <pc:sldMk cId="3286849594" sldId="261"/>
            <ac:picMk id="228" creationId="{DFF45B5D-3E5D-4237-BED6-68B2DA6A3BBB}"/>
          </ac:picMkLst>
        </pc:picChg>
        <pc:picChg chg="add del mod">
          <ac:chgData name="Tiara Anggraini Prasetyo" userId="429542ff462e4103" providerId="LiveId" clId="{0AD2F93D-0278-411C-89D2-13FAC388F03A}" dt="2021-08-12T15:15:38.237" v="1730"/>
          <ac:picMkLst>
            <pc:docMk/>
            <pc:sldMk cId="3286849594" sldId="261"/>
            <ac:picMk id="228" creationId="{EE86D787-7454-4EDA-B028-7FA908762681}"/>
          </ac:picMkLst>
        </pc:picChg>
        <pc:picChg chg="add mod">
          <ac:chgData name="Tiara Anggraini Prasetyo" userId="429542ff462e4103" providerId="LiveId" clId="{0AD2F93D-0278-411C-89D2-13FAC388F03A}" dt="2021-08-12T15:15:53.921" v="1737" actId="1076"/>
          <ac:picMkLst>
            <pc:docMk/>
            <pc:sldMk cId="3286849594" sldId="261"/>
            <ac:picMk id="229" creationId="{3EE7D423-B64C-43D8-8EFF-428392A7AC86}"/>
          </ac:picMkLst>
        </pc:picChg>
        <pc:picChg chg="add mod">
          <ac:chgData name="Tiara Anggraini Prasetyo" userId="429542ff462e4103" providerId="LiveId" clId="{0AD2F93D-0278-411C-89D2-13FAC388F03A}" dt="2021-08-12T23:30:27.943" v="2454"/>
          <ac:picMkLst>
            <pc:docMk/>
            <pc:sldMk cId="3286849594" sldId="261"/>
            <ac:picMk id="230" creationId="{79413333-E964-40EF-A599-7179EF54E2D6}"/>
          </ac:picMkLst>
        </pc:picChg>
        <pc:picChg chg="mod">
          <ac:chgData name="Tiara Anggraini Prasetyo" userId="429542ff462e4103" providerId="LiveId" clId="{0AD2F93D-0278-411C-89D2-13FAC388F03A}" dt="2021-08-12T15:16:58.435" v="1745" actId="14100"/>
          <ac:picMkLst>
            <pc:docMk/>
            <pc:sldMk cId="3286849594" sldId="261"/>
            <ac:picMk id="232" creationId="{693BA3FC-9495-4B55-A328-66A97E327591}"/>
          </ac:picMkLst>
        </pc:picChg>
        <pc:picChg chg="add mod">
          <ac:chgData name="Tiara Anggraini Prasetyo" userId="429542ff462e4103" providerId="LiveId" clId="{0AD2F93D-0278-411C-89D2-13FAC388F03A}" dt="2021-08-12T15:17:13.177" v="1751" actId="1076"/>
          <ac:picMkLst>
            <pc:docMk/>
            <pc:sldMk cId="3286849594" sldId="261"/>
            <ac:picMk id="233" creationId="{12FA4514-654A-4C52-B59D-ECBB06B4B9A1}"/>
          </ac:picMkLst>
        </pc:picChg>
        <pc:picChg chg="add mod">
          <ac:chgData name="Tiara Anggraini Prasetyo" userId="429542ff462e4103" providerId="LiveId" clId="{0AD2F93D-0278-411C-89D2-13FAC388F03A}" dt="2021-08-12T15:17:06.269" v="1749" actId="1076"/>
          <ac:picMkLst>
            <pc:docMk/>
            <pc:sldMk cId="3286849594" sldId="261"/>
            <ac:picMk id="234" creationId="{0AD96D3D-5AF6-4299-8503-9B04D526D01A}"/>
          </ac:picMkLst>
        </pc:picChg>
        <pc:picChg chg="add mod">
          <ac:chgData name="Tiara Anggraini Prasetyo" userId="429542ff462e4103" providerId="LiveId" clId="{0AD2F93D-0278-411C-89D2-13FAC388F03A}" dt="2021-08-12T15:16:44.912" v="1744" actId="571"/>
          <ac:picMkLst>
            <pc:docMk/>
            <pc:sldMk cId="3286849594" sldId="261"/>
            <ac:picMk id="241" creationId="{786EF02D-BA10-468D-9592-5FCEEF0CD228}"/>
          </ac:picMkLst>
        </pc:picChg>
        <pc:picChg chg="add del mod">
          <ac:chgData name="Tiara Anggraini Prasetyo" userId="429542ff462e4103" providerId="LiveId" clId="{0AD2F93D-0278-411C-89D2-13FAC388F03A}" dt="2021-08-12T23:30:27.109" v="2453" actId="478"/>
          <ac:picMkLst>
            <pc:docMk/>
            <pc:sldMk cId="3286849594" sldId="261"/>
            <ac:picMk id="242" creationId="{F41C62B4-AF94-4CB9-9558-E353A0475034}"/>
          </ac:picMkLst>
        </pc:picChg>
        <pc:picChg chg="del">
          <ac:chgData name="Tiara Anggraini Prasetyo" userId="429542ff462e4103" providerId="LiveId" clId="{0AD2F93D-0278-411C-89D2-13FAC388F03A}" dt="2021-08-12T15:08:24.367" v="1650" actId="478"/>
          <ac:picMkLst>
            <pc:docMk/>
            <pc:sldMk cId="3286849594" sldId="261"/>
            <ac:picMk id="243" creationId="{36B4315B-E803-4755-825B-BFB3927136FA}"/>
          </ac:picMkLst>
        </pc:picChg>
        <pc:picChg chg="add mod">
          <ac:chgData name="Tiara Anggraini Prasetyo" userId="429542ff462e4103" providerId="LiveId" clId="{0AD2F93D-0278-411C-89D2-13FAC388F03A}" dt="2021-08-12T23:30:27.943" v="2454"/>
          <ac:picMkLst>
            <pc:docMk/>
            <pc:sldMk cId="3286849594" sldId="261"/>
            <ac:picMk id="243" creationId="{D8614D13-268B-42A8-907B-4154859B9B36}"/>
          </ac:picMkLst>
        </pc:picChg>
        <pc:picChg chg="add del mod">
          <ac:chgData name="Tiara Anggraini Prasetyo" userId="429542ff462e4103" providerId="LiveId" clId="{0AD2F93D-0278-411C-89D2-13FAC388F03A}" dt="2021-08-12T23:30:27.109" v="2453" actId="478"/>
          <ac:picMkLst>
            <pc:docMk/>
            <pc:sldMk cId="3286849594" sldId="261"/>
            <ac:picMk id="249" creationId="{229C1393-AED6-4282-A051-CC7512CF5B35}"/>
          </ac:picMkLst>
        </pc:picChg>
        <pc:picChg chg="del">
          <ac:chgData name="Tiara Anggraini Prasetyo" userId="429542ff462e4103" providerId="LiveId" clId="{0AD2F93D-0278-411C-89D2-13FAC388F03A}" dt="2021-08-12T15:08:29.792" v="1651" actId="478"/>
          <ac:picMkLst>
            <pc:docMk/>
            <pc:sldMk cId="3286849594" sldId="261"/>
            <ac:picMk id="250" creationId="{208549A8-7C79-43C1-A5A7-4F7832FB2D05}"/>
          </ac:picMkLst>
        </pc:picChg>
        <pc:picChg chg="del">
          <ac:chgData name="Tiara Anggraini Prasetyo" userId="429542ff462e4103" providerId="LiveId" clId="{0AD2F93D-0278-411C-89D2-13FAC388F03A}" dt="2021-08-12T15:08:29.792" v="1651" actId="478"/>
          <ac:picMkLst>
            <pc:docMk/>
            <pc:sldMk cId="3286849594" sldId="261"/>
            <ac:picMk id="251" creationId="{D71C702C-03B1-40DD-81F1-9AF1BD90FF30}"/>
          </ac:picMkLst>
        </pc:picChg>
        <pc:picChg chg="add del mod">
          <ac:chgData name="Tiara Anggraini Prasetyo" userId="429542ff462e4103" providerId="LiveId" clId="{0AD2F93D-0278-411C-89D2-13FAC388F03A}" dt="2021-08-12T23:30:27.109" v="2453" actId="478"/>
          <ac:picMkLst>
            <pc:docMk/>
            <pc:sldMk cId="3286849594" sldId="261"/>
            <ac:picMk id="252" creationId="{65B99B2D-F283-45CD-894F-B01B43AFE2AC}"/>
          </ac:picMkLst>
        </pc:picChg>
        <pc:picChg chg="del">
          <ac:chgData name="Tiara Anggraini Prasetyo" userId="429542ff462e4103" providerId="LiveId" clId="{0AD2F93D-0278-411C-89D2-13FAC388F03A}" dt="2021-08-12T15:08:29.792" v="1651" actId="478"/>
          <ac:picMkLst>
            <pc:docMk/>
            <pc:sldMk cId="3286849594" sldId="261"/>
            <ac:picMk id="253" creationId="{A8526550-14EB-4B3B-B26C-835F7C73263D}"/>
          </ac:picMkLst>
        </pc:picChg>
        <pc:picChg chg="del">
          <ac:chgData name="Tiara Anggraini Prasetyo" userId="429542ff462e4103" providerId="LiveId" clId="{0AD2F93D-0278-411C-89D2-13FAC388F03A}" dt="2021-08-12T15:08:24.367" v="1650" actId="478"/>
          <ac:picMkLst>
            <pc:docMk/>
            <pc:sldMk cId="3286849594" sldId="261"/>
            <ac:picMk id="254" creationId="{B00BD41F-C303-43BA-8D45-8E8DC9D30DC4}"/>
          </ac:picMkLst>
        </pc:picChg>
        <pc:picChg chg="add del mod">
          <ac:chgData name="Tiara Anggraini Prasetyo" userId="429542ff462e4103" providerId="LiveId" clId="{0AD2F93D-0278-411C-89D2-13FAC388F03A}" dt="2021-08-12T23:30:27.109" v="2453" actId="478"/>
          <ac:picMkLst>
            <pc:docMk/>
            <pc:sldMk cId="3286849594" sldId="261"/>
            <ac:picMk id="266" creationId="{C5818E7F-E303-4D15-A96A-C7E4631095CD}"/>
          </ac:picMkLst>
        </pc:picChg>
        <pc:picChg chg="add del mod">
          <ac:chgData name="Tiara Anggraini Prasetyo" userId="429542ff462e4103" providerId="LiveId" clId="{0AD2F93D-0278-411C-89D2-13FAC388F03A}" dt="2021-08-12T23:30:27.109" v="2453" actId="478"/>
          <ac:picMkLst>
            <pc:docMk/>
            <pc:sldMk cId="3286849594" sldId="261"/>
            <ac:picMk id="267" creationId="{CC9E554F-96D2-49DC-82FB-3E277B4C9FF4}"/>
          </ac:picMkLst>
        </pc:picChg>
        <pc:picChg chg="add del mod">
          <ac:chgData name="Tiara Anggraini Prasetyo" userId="429542ff462e4103" providerId="LiveId" clId="{0AD2F93D-0278-411C-89D2-13FAC388F03A}" dt="2021-08-12T23:30:27.109" v="2453" actId="478"/>
          <ac:picMkLst>
            <pc:docMk/>
            <pc:sldMk cId="3286849594" sldId="261"/>
            <ac:picMk id="268" creationId="{0D1ACD79-E28F-43AB-BC6A-9274DE528502}"/>
          </ac:picMkLst>
        </pc:picChg>
        <pc:picChg chg="add del mod">
          <ac:chgData name="Tiara Anggraini Prasetyo" userId="429542ff462e4103" providerId="LiveId" clId="{0AD2F93D-0278-411C-89D2-13FAC388F03A}" dt="2021-08-12T23:30:27.109" v="2453" actId="478"/>
          <ac:picMkLst>
            <pc:docMk/>
            <pc:sldMk cId="3286849594" sldId="261"/>
            <ac:picMk id="269" creationId="{C01032B8-54BC-491D-B596-3A8BCF094474}"/>
          </ac:picMkLst>
        </pc:picChg>
      </pc:sldChg>
      <pc:sldChg chg="addSp delSp modSp add mod modTransition delAnim modAnim">
        <pc:chgData name="Tiara Anggraini Prasetyo" userId="429542ff462e4103" providerId="LiveId" clId="{0AD2F93D-0278-411C-89D2-13FAC388F03A}" dt="2021-08-12T23:59:01.449" v="2761" actId="207"/>
        <pc:sldMkLst>
          <pc:docMk/>
          <pc:sldMk cId="3595542779" sldId="262"/>
        </pc:sldMkLst>
        <pc:spChg chg="add del mod">
          <ac:chgData name="Tiara Anggraini Prasetyo" userId="429542ff462e4103" providerId="LiveId" clId="{0AD2F93D-0278-411C-89D2-13FAC388F03A}" dt="2021-08-12T15:23:54.378" v="1835" actId="478"/>
          <ac:spMkLst>
            <pc:docMk/>
            <pc:sldMk cId="3595542779" sldId="262"/>
            <ac:spMk id="151" creationId="{C5321230-B0C6-42C0-AB6B-FBC06227D5C7}"/>
          </ac:spMkLst>
        </pc:spChg>
        <pc:spChg chg="add mod">
          <ac:chgData name="Tiara Anggraini Prasetyo" userId="429542ff462e4103" providerId="LiveId" clId="{0AD2F93D-0278-411C-89D2-13FAC388F03A}" dt="2021-08-12T15:29:52.499" v="1969" actId="1076"/>
          <ac:spMkLst>
            <pc:docMk/>
            <pc:sldMk cId="3595542779" sldId="262"/>
            <ac:spMk id="157" creationId="{B3390153-B15C-41F1-B291-8219683810C4}"/>
          </ac:spMkLst>
        </pc:spChg>
        <pc:spChg chg="del">
          <ac:chgData name="Tiara Anggraini Prasetyo" userId="429542ff462e4103" providerId="LiveId" clId="{0AD2F93D-0278-411C-89D2-13FAC388F03A}" dt="2021-08-12T15:17:44.113" v="1753" actId="478"/>
          <ac:spMkLst>
            <pc:docMk/>
            <pc:sldMk cId="3595542779" sldId="262"/>
            <ac:spMk id="212" creationId="{F0683F17-2628-453D-8ACB-D87F88A837B2}"/>
          </ac:spMkLst>
        </pc:spChg>
        <pc:spChg chg="del">
          <ac:chgData name="Tiara Anggraini Prasetyo" userId="429542ff462e4103" providerId="LiveId" clId="{0AD2F93D-0278-411C-89D2-13FAC388F03A}" dt="2021-08-12T15:17:44.113" v="1753" actId="478"/>
          <ac:spMkLst>
            <pc:docMk/>
            <pc:sldMk cId="3595542779" sldId="262"/>
            <ac:spMk id="224" creationId="{AF3CD3F5-B54B-47A4-94CF-EFEDEDCD4E95}"/>
          </ac:spMkLst>
        </pc:spChg>
        <pc:spChg chg="del">
          <ac:chgData name="Tiara Anggraini Prasetyo" userId="429542ff462e4103" providerId="LiveId" clId="{0AD2F93D-0278-411C-89D2-13FAC388F03A}" dt="2021-08-12T15:17:44.113" v="1753" actId="478"/>
          <ac:spMkLst>
            <pc:docMk/>
            <pc:sldMk cId="3595542779" sldId="262"/>
            <ac:spMk id="226" creationId="{150ADC14-F668-4C1F-A809-EB71F5AFAB48}"/>
          </ac:spMkLst>
        </pc:spChg>
        <pc:spChg chg="mod ord">
          <ac:chgData name="Tiara Anggraini Prasetyo" userId="429542ff462e4103" providerId="LiveId" clId="{0AD2F93D-0278-411C-89D2-13FAC388F03A}" dt="2021-08-12T15:27:22.332" v="1922" actId="1076"/>
          <ac:spMkLst>
            <pc:docMk/>
            <pc:sldMk cId="3595542779" sldId="262"/>
            <ac:spMk id="237" creationId="{0D432F6B-0B7A-4ADA-8EB7-D05F5A9999EC}"/>
          </ac:spMkLst>
        </pc:spChg>
        <pc:spChg chg="mod topLvl">
          <ac:chgData name="Tiara Anggraini Prasetyo" userId="429542ff462e4103" providerId="LiveId" clId="{0AD2F93D-0278-411C-89D2-13FAC388F03A}" dt="2021-08-12T15:29:43.159" v="1966" actId="164"/>
          <ac:spMkLst>
            <pc:docMk/>
            <pc:sldMk cId="3595542779" sldId="262"/>
            <ac:spMk id="242" creationId="{7BF1077D-255C-41EF-880D-7EACE160FFFF}"/>
          </ac:spMkLst>
        </pc:spChg>
        <pc:spChg chg="add del mod">
          <ac:chgData name="Tiara Anggraini Prasetyo" userId="429542ff462e4103" providerId="LiveId" clId="{0AD2F93D-0278-411C-89D2-13FAC388F03A}" dt="2021-08-12T15:28:40.868" v="1938"/>
          <ac:spMkLst>
            <pc:docMk/>
            <pc:sldMk cId="3595542779" sldId="262"/>
            <ac:spMk id="383" creationId="{1BE4909B-4786-49B0-AA14-DDE6E1C2F526}"/>
          </ac:spMkLst>
        </pc:spChg>
        <pc:spChg chg="add del mod">
          <ac:chgData name="Tiara Anggraini Prasetyo" userId="429542ff462e4103" providerId="LiveId" clId="{0AD2F93D-0278-411C-89D2-13FAC388F03A}" dt="2021-08-12T23:50:41.635" v="2662" actId="478"/>
          <ac:spMkLst>
            <pc:docMk/>
            <pc:sldMk cId="3595542779" sldId="262"/>
            <ac:spMk id="395" creationId="{0F8519A7-5F28-4C0B-9A0A-DDAFBF0C7904}"/>
          </ac:spMkLst>
        </pc:spChg>
        <pc:spChg chg="add del mod">
          <ac:chgData name="Tiara Anggraini Prasetyo" userId="429542ff462e4103" providerId="LiveId" clId="{0AD2F93D-0278-411C-89D2-13FAC388F03A}" dt="2021-08-12T23:50:41.635" v="2662" actId="478"/>
          <ac:spMkLst>
            <pc:docMk/>
            <pc:sldMk cId="3595542779" sldId="262"/>
            <ac:spMk id="396" creationId="{B875B925-864B-458C-B72C-F20A6921D97B}"/>
          </ac:spMkLst>
        </pc:spChg>
        <pc:spChg chg="add del mod">
          <ac:chgData name="Tiara Anggraini Prasetyo" userId="429542ff462e4103" providerId="LiveId" clId="{0AD2F93D-0278-411C-89D2-13FAC388F03A}" dt="2021-08-12T23:50:41.635" v="2662" actId="478"/>
          <ac:spMkLst>
            <pc:docMk/>
            <pc:sldMk cId="3595542779" sldId="262"/>
            <ac:spMk id="397" creationId="{8FA89817-5E05-4C65-9129-06D76FDA9B05}"/>
          </ac:spMkLst>
        </pc:spChg>
        <pc:spChg chg="add del mod">
          <ac:chgData name="Tiara Anggraini Prasetyo" userId="429542ff462e4103" providerId="LiveId" clId="{0AD2F93D-0278-411C-89D2-13FAC388F03A}" dt="2021-08-12T23:50:41.635" v="2662" actId="478"/>
          <ac:spMkLst>
            <pc:docMk/>
            <pc:sldMk cId="3595542779" sldId="262"/>
            <ac:spMk id="398" creationId="{7FF1BBF5-484B-4FC3-8C89-2083304CF5A8}"/>
          </ac:spMkLst>
        </pc:spChg>
        <pc:spChg chg="add del mod">
          <ac:chgData name="Tiara Anggraini Prasetyo" userId="429542ff462e4103" providerId="LiveId" clId="{0AD2F93D-0278-411C-89D2-13FAC388F03A}" dt="2021-08-12T23:50:41.635" v="2662" actId="478"/>
          <ac:spMkLst>
            <pc:docMk/>
            <pc:sldMk cId="3595542779" sldId="262"/>
            <ac:spMk id="399" creationId="{5891D403-5A1B-4204-82D8-E426C0ACBE6A}"/>
          </ac:spMkLst>
        </pc:spChg>
        <pc:spChg chg="add del mod">
          <ac:chgData name="Tiara Anggraini Prasetyo" userId="429542ff462e4103" providerId="LiveId" clId="{0AD2F93D-0278-411C-89D2-13FAC388F03A}" dt="2021-08-12T23:50:41.635" v="2662" actId="478"/>
          <ac:spMkLst>
            <pc:docMk/>
            <pc:sldMk cId="3595542779" sldId="262"/>
            <ac:spMk id="400" creationId="{FA130C83-B5EE-4DB2-A98D-2D3A5B5208FF}"/>
          </ac:spMkLst>
        </pc:spChg>
        <pc:spChg chg="add del mod">
          <ac:chgData name="Tiara Anggraini Prasetyo" userId="429542ff462e4103" providerId="LiveId" clId="{0AD2F93D-0278-411C-89D2-13FAC388F03A}" dt="2021-08-12T23:50:41.635" v="2662" actId="478"/>
          <ac:spMkLst>
            <pc:docMk/>
            <pc:sldMk cId="3595542779" sldId="262"/>
            <ac:spMk id="401" creationId="{C43816EF-7FA5-4B24-8B05-BBF2A57C7C8F}"/>
          </ac:spMkLst>
        </pc:spChg>
        <pc:spChg chg="add del mod">
          <ac:chgData name="Tiara Anggraini Prasetyo" userId="429542ff462e4103" providerId="LiveId" clId="{0AD2F93D-0278-411C-89D2-13FAC388F03A}" dt="2021-08-12T23:50:41.635" v="2662" actId="478"/>
          <ac:spMkLst>
            <pc:docMk/>
            <pc:sldMk cId="3595542779" sldId="262"/>
            <ac:spMk id="402" creationId="{C39BAF34-C1CA-41FE-A0B0-908C44571EA6}"/>
          </ac:spMkLst>
        </pc:spChg>
        <pc:spChg chg="add del mod">
          <ac:chgData name="Tiara Anggraini Prasetyo" userId="429542ff462e4103" providerId="LiveId" clId="{0AD2F93D-0278-411C-89D2-13FAC388F03A}" dt="2021-08-12T23:50:41.635" v="2662" actId="478"/>
          <ac:spMkLst>
            <pc:docMk/>
            <pc:sldMk cId="3595542779" sldId="262"/>
            <ac:spMk id="403" creationId="{76C62AF7-0619-412C-A658-28F915A73008}"/>
          </ac:spMkLst>
        </pc:spChg>
        <pc:spChg chg="add del mod">
          <ac:chgData name="Tiara Anggraini Prasetyo" userId="429542ff462e4103" providerId="LiveId" clId="{0AD2F93D-0278-411C-89D2-13FAC388F03A}" dt="2021-08-12T23:50:41.635" v="2662" actId="478"/>
          <ac:spMkLst>
            <pc:docMk/>
            <pc:sldMk cId="3595542779" sldId="262"/>
            <ac:spMk id="404" creationId="{6AF133A0-1B84-4D91-93F8-FA7746EEADD6}"/>
          </ac:spMkLst>
        </pc:spChg>
        <pc:spChg chg="add del mod">
          <ac:chgData name="Tiara Anggraini Prasetyo" userId="429542ff462e4103" providerId="LiveId" clId="{0AD2F93D-0278-411C-89D2-13FAC388F03A}" dt="2021-08-12T23:50:41.635" v="2662" actId="478"/>
          <ac:spMkLst>
            <pc:docMk/>
            <pc:sldMk cId="3595542779" sldId="262"/>
            <ac:spMk id="405" creationId="{D91B51C7-6455-4CE6-9578-9F8D4C9FFD85}"/>
          </ac:spMkLst>
        </pc:spChg>
        <pc:spChg chg="add del mod">
          <ac:chgData name="Tiara Anggraini Prasetyo" userId="429542ff462e4103" providerId="LiveId" clId="{0AD2F93D-0278-411C-89D2-13FAC388F03A}" dt="2021-08-12T23:50:41.635" v="2662" actId="478"/>
          <ac:spMkLst>
            <pc:docMk/>
            <pc:sldMk cId="3595542779" sldId="262"/>
            <ac:spMk id="406" creationId="{2B3B368E-DD35-4152-A1DE-3CCF06B38D87}"/>
          </ac:spMkLst>
        </pc:spChg>
        <pc:spChg chg="add del mod">
          <ac:chgData name="Tiara Anggraini Prasetyo" userId="429542ff462e4103" providerId="LiveId" clId="{0AD2F93D-0278-411C-89D2-13FAC388F03A}" dt="2021-08-12T23:50:41.635" v="2662" actId="478"/>
          <ac:spMkLst>
            <pc:docMk/>
            <pc:sldMk cId="3595542779" sldId="262"/>
            <ac:spMk id="407" creationId="{CF58FE24-4561-4038-81BE-D131FA65972C}"/>
          </ac:spMkLst>
        </pc:spChg>
        <pc:grpChg chg="add mod ord">
          <ac:chgData name="Tiara Anggraini Prasetyo" userId="429542ff462e4103" providerId="LiveId" clId="{0AD2F93D-0278-411C-89D2-13FAC388F03A}" dt="2021-08-12T15:29:32.767" v="1963" actId="1035"/>
          <ac:grpSpMkLst>
            <pc:docMk/>
            <pc:sldMk cId="3595542779" sldId="262"/>
            <ac:grpSpMk id="2" creationId="{5044C55F-E480-4027-BE17-4CDB07F8EEDA}"/>
          </ac:grpSpMkLst>
        </pc:grpChg>
        <pc:grpChg chg="add mod ord">
          <ac:chgData name="Tiara Anggraini Prasetyo" userId="429542ff462e4103" providerId="LiveId" clId="{0AD2F93D-0278-411C-89D2-13FAC388F03A}" dt="2021-08-12T15:29:46.310" v="1968" actId="171"/>
          <ac:grpSpMkLst>
            <pc:docMk/>
            <pc:sldMk cId="3595542779" sldId="262"/>
            <ac:grpSpMk id="52" creationId="{85BBB88A-CFDF-410C-91CD-24572A83CC04}"/>
          </ac:grpSpMkLst>
        </pc:grpChg>
        <pc:grpChg chg="del">
          <ac:chgData name="Tiara Anggraini Prasetyo" userId="429542ff462e4103" providerId="LiveId" clId="{0AD2F93D-0278-411C-89D2-13FAC388F03A}" dt="2021-08-12T15:25:47.100" v="1849" actId="478"/>
          <ac:grpSpMkLst>
            <pc:docMk/>
            <pc:sldMk cId="3595542779" sldId="262"/>
            <ac:grpSpMk id="153" creationId="{665019AC-5CBC-4A03-8ADA-3885203B6C14}"/>
          </ac:grpSpMkLst>
        </pc:grpChg>
        <pc:grpChg chg="add del mod ord">
          <ac:chgData name="Tiara Anggraini Prasetyo" userId="429542ff462e4103" providerId="LiveId" clId="{0AD2F93D-0278-411C-89D2-13FAC388F03A}" dt="2021-08-12T15:26:12.818" v="1853" actId="165"/>
          <ac:grpSpMkLst>
            <pc:docMk/>
            <pc:sldMk cId="3595542779" sldId="262"/>
            <ac:grpSpMk id="230" creationId="{034CFCBB-D182-4637-97EB-AC9A0F072648}"/>
          </ac:grpSpMkLst>
        </pc:grpChg>
        <pc:grpChg chg="mod topLvl">
          <ac:chgData name="Tiara Anggraini Prasetyo" userId="429542ff462e4103" providerId="LiveId" clId="{0AD2F93D-0278-411C-89D2-13FAC388F03A}" dt="2021-08-12T15:29:43.159" v="1966" actId="164"/>
          <ac:grpSpMkLst>
            <pc:docMk/>
            <pc:sldMk cId="3595542779" sldId="262"/>
            <ac:grpSpMk id="243" creationId="{CAAB80C8-0779-419C-BC6E-0FB4F59463A9}"/>
          </ac:grpSpMkLst>
        </pc:grpChg>
        <pc:grpChg chg="mod">
          <ac:chgData name="Tiara Anggraini Prasetyo" userId="429542ff462e4103" providerId="LiveId" clId="{0AD2F93D-0278-411C-89D2-13FAC388F03A}" dt="2021-08-12T15:26:12.818" v="1853" actId="165"/>
          <ac:grpSpMkLst>
            <pc:docMk/>
            <pc:sldMk cId="3595542779" sldId="262"/>
            <ac:grpSpMk id="244" creationId="{7CD86378-A9C2-4222-B281-DD1A49E37D11}"/>
          </ac:grpSpMkLst>
        </pc:grpChg>
        <pc:grpChg chg="mod">
          <ac:chgData name="Tiara Anggraini Prasetyo" userId="429542ff462e4103" providerId="LiveId" clId="{0AD2F93D-0278-411C-89D2-13FAC388F03A}" dt="2021-08-12T15:26:12.818" v="1853" actId="165"/>
          <ac:grpSpMkLst>
            <pc:docMk/>
            <pc:sldMk cId="3595542779" sldId="262"/>
            <ac:grpSpMk id="245" creationId="{BF44F826-D40F-4F91-9113-BDCC284C4364}"/>
          </ac:grpSpMkLst>
        </pc:grpChg>
        <pc:grpChg chg="mod">
          <ac:chgData name="Tiara Anggraini Prasetyo" userId="429542ff462e4103" providerId="LiveId" clId="{0AD2F93D-0278-411C-89D2-13FAC388F03A}" dt="2021-08-12T15:26:12.818" v="1853" actId="165"/>
          <ac:grpSpMkLst>
            <pc:docMk/>
            <pc:sldMk cId="3595542779" sldId="262"/>
            <ac:grpSpMk id="246" creationId="{DE28A2BA-3735-44D1-8EDD-5EA647964141}"/>
          </ac:grpSpMkLst>
        </pc:grpChg>
        <pc:grpChg chg="mod">
          <ac:chgData name="Tiara Anggraini Prasetyo" userId="429542ff462e4103" providerId="LiveId" clId="{0AD2F93D-0278-411C-89D2-13FAC388F03A}" dt="2021-08-12T15:26:12.818" v="1853" actId="165"/>
          <ac:grpSpMkLst>
            <pc:docMk/>
            <pc:sldMk cId="3595542779" sldId="262"/>
            <ac:grpSpMk id="247" creationId="{C563C577-C86F-4CED-B309-8B40E7609450}"/>
          </ac:grpSpMkLst>
        </pc:grpChg>
        <pc:grpChg chg="mod">
          <ac:chgData name="Tiara Anggraini Prasetyo" userId="429542ff462e4103" providerId="LiveId" clId="{0AD2F93D-0278-411C-89D2-13FAC388F03A}" dt="2021-08-12T15:26:12.818" v="1853" actId="165"/>
          <ac:grpSpMkLst>
            <pc:docMk/>
            <pc:sldMk cId="3595542779" sldId="262"/>
            <ac:grpSpMk id="248" creationId="{85C04FDD-C45D-48A2-8E1C-86B14FCFA9AB}"/>
          </ac:grpSpMkLst>
        </pc:grpChg>
        <pc:grpChg chg="mod">
          <ac:chgData name="Tiara Anggraini Prasetyo" userId="429542ff462e4103" providerId="LiveId" clId="{0AD2F93D-0278-411C-89D2-13FAC388F03A}" dt="2021-08-12T15:26:12.818" v="1853" actId="165"/>
          <ac:grpSpMkLst>
            <pc:docMk/>
            <pc:sldMk cId="3595542779" sldId="262"/>
            <ac:grpSpMk id="249" creationId="{DE1150CD-6BCB-42F7-83CF-24C71F9FEFAF}"/>
          </ac:grpSpMkLst>
        </pc:grpChg>
        <pc:grpChg chg="mod">
          <ac:chgData name="Tiara Anggraini Prasetyo" userId="429542ff462e4103" providerId="LiveId" clId="{0AD2F93D-0278-411C-89D2-13FAC388F03A}" dt="2021-08-12T15:26:12.818" v="1853" actId="165"/>
          <ac:grpSpMkLst>
            <pc:docMk/>
            <pc:sldMk cId="3595542779" sldId="262"/>
            <ac:grpSpMk id="281" creationId="{A5CB6278-A803-49CF-9F62-A6B37410DD05}"/>
          </ac:grpSpMkLst>
        </pc:grpChg>
        <pc:grpChg chg="mod">
          <ac:chgData name="Tiara Anggraini Prasetyo" userId="429542ff462e4103" providerId="LiveId" clId="{0AD2F93D-0278-411C-89D2-13FAC388F03A}" dt="2021-08-12T15:26:12.818" v="1853" actId="165"/>
          <ac:grpSpMkLst>
            <pc:docMk/>
            <pc:sldMk cId="3595542779" sldId="262"/>
            <ac:grpSpMk id="282" creationId="{86301B18-4B0D-4171-89FD-654CECC9CEF0}"/>
          </ac:grpSpMkLst>
        </pc:grpChg>
        <pc:grpChg chg="mod">
          <ac:chgData name="Tiara Anggraini Prasetyo" userId="429542ff462e4103" providerId="LiveId" clId="{0AD2F93D-0278-411C-89D2-13FAC388F03A}" dt="2021-08-12T15:26:12.818" v="1853" actId="165"/>
          <ac:grpSpMkLst>
            <pc:docMk/>
            <pc:sldMk cId="3595542779" sldId="262"/>
            <ac:grpSpMk id="314" creationId="{81D46070-1C95-4FEB-9287-328A19D38AC9}"/>
          </ac:grpSpMkLst>
        </pc:grpChg>
        <pc:grpChg chg="mod">
          <ac:chgData name="Tiara Anggraini Prasetyo" userId="429542ff462e4103" providerId="LiveId" clId="{0AD2F93D-0278-411C-89D2-13FAC388F03A}" dt="2021-08-12T15:26:12.818" v="1853" actId="165"/>
          <ac:grpSpMkLst>
            <pc:docMk/>
            <pc:sldMk cId="3595542779" sldId="262"/>
            <ac:grpSpMk id="315" creationId="{07374C02-3908-4317-8E2D-A620C602B16B}"/>
          </ac:grpSpMkLst>
        </pc:grpChg>
        <pc:grpChg chg="mod">
          <ac:chgData name="Tiara Anggraini Prasetyo" userId="429542ff462e4103" providerId="LiveId" clId="{0AD2F93D-0278-411C-89D2-13FAC388F03A}" dt="2021-08-12T15:26:12.818" v="1853" actId="165"/>
          <ac:grpSpMkLst>
            <pc:docMk/>
            <pc:sldMk cId="3595542779" sldId="262"/>
            <ac:grpSpMk id="347" creationId="{823D7FB2-C818-4E89-A6C6-8BBABA032F1C}"/>
          </ac:grpSpMkLst>
        </pc:grpChg>
        <pc:grpChg chg="mod">
          <ac:chgData name="Tiara Anggraini Prasetyo" userId="429542ff462e4103" providerId="LiveId" clId="{0AD2F93D-0278-411C-89D2-13FAC388F03A}" dt="2021-08-12T15:26:12.818" v="1853" actId="165"/>
          <ac:grpSpMkLst>
            <pc:docMk/>
            <pc:sldMk cId="3595542779" sldId="262"/>
            <ac:grpSpMk id="348" creationId="{8203CE7A-7CA7-4332-9CAE-AF78F2A5FFCE}"/>
          </ac:grpSpMkLst>
        </pc:grpChg>
        <pc:grpChg chg="add del mod ord">
          <ac:chgData name="Tiara Anggraini Prasetyo" userId="429542ff462e4103" providerId="LiveId" clId="{0AD2F93D-0278-411C-89D2-13FAC388F03A}" dt="2021-08-12T15:28:30.317" v="1937" actId="165"/>
          <ac:grpSpMkLst>
            <pc:docMk/>
            <pc:sldMk cId="3595542779" sldId="262"/>
            <ac:grpSpMk id="380" creationId="{5540D1AD-263C-4247-8EA4-434EFB8FE702}"/>
          </ac:grpSpMkLst>
        </pc:grpChg>
        <pc:grpChg chg="add mod">
          <ac:chgData name="Tiara Anggraini Prasetyo" userId="429542ff462e4103" providerId="LiveId" clId="{0AD2F93D-0278-411C-89D2-13FAC388F03A}" dt="2021-08-12T15:30:31.600" v="1972" actId="14100"/>
          <ac:grpSpMkLst>
            <pc:docMk/>
            <pc:sldMk cId="3595542779" sldId="262"/>
            <ac:grpSpMk id="386" creationId="{931EA35B-1146-4B6C-B0D9-6FD0D65F9DA9}"/>
          </ac:grpSpMkLst>
        </pc:grpChg>
        <pc:grpChg chg="add del mod">
          <ac:chgData name="Tiara Anggraini Prasetyo" userId="429542ff462e4103" providerId="LiveId" clId="{0AD2F93D-0278-411C-89D2-13FAC388F03A}" dt="2021-08-12T15:31:32.331" v="1980" actId="165"/>
          <ac:grpSpMkLst>
            <pc:docMk/>
            <pc:sldMk cId="3595542779" sldId="262"/>
            <ac:grpSpMk id="392" creationId="{899C20AD-BAA7-461C-8552-539BD6AADFE8}"/>
          </ac:grpSpMkLst>
        </pc:grpChg>
        <pc:graphicFrameChg chg="add mod modGraphic">
          <ac:chgData name="Tiara Anggraini Prasetyo" userId="429542ff462e4103" providerId="LiveId" clId="{0AD2F93D-0278-411C-89D2-13FAC388F03A}" dt="2021-08-12T15:30:37.687" v="1974" actId="1076"/>
          <ac:graphicFrameMkLst>
            <pc:docMk/>
            <pc:sldMk cId="3595542779" sldId="262"/>
            <ac:graphicFrameMk id="158" creationId="{FB7AE5D4-2500-4E6E-ABCD-EAAC17DB8553}"/>
          </ac:graphicFrameMkLst>
        </pc:graphicFrameChg>
        <pc:graphicFrameChg chg="del">
          <ac:chgData name="Tiara Anggraini Prasetyo" userId="429542ff462e4103" providerId="LiveId" clId="{0AD2F93D-0278-411C-89D2-13FAC388F03A}" dt="2021-08-12T15:17:44.113" v="1753" actId="478"/>
          <ac:graphicFrameMkLst>
            <pc:docMk/>
            <pc:sldMk cId="3595542779" sldId="262"/>
            <ac:graphicFrameMk id="223" creationId="{D3E9AC68-81B9-465A-A063-711A7AA71B14}"/>
          </ac:graphicFrameMkLst>
        </pc:graphicFrameChg>
        <pc:picChg chg="add del mod">
          <ac:chgData name="Tiara Anggraini Prasetyo" userId="429542ff462e4103" providerId="LiveId" clId="{0AD2F93D-0278-411C-89D2-13FAC388F03A}" dt="2021-08-12T15:24:04.716" v="1837" actId="478"/>
          <ac:picMkLst>
            <pc:docMk/>
            <pc:sldMk cId="3595542779" sldId="262"/>
            <ac:picMk id="152" creationId="{E20FE34E-8E09-4626-A3E5-75C698B3BEB2}"/>
          </ac:picMkLst>
        </pc:picChg>
        <pc:picChg chg="add del mod">
          <ac:chgData name="Tiara Anggraini Prasetyo" userId="429542ff462e4103" providerId="LiveId" clId="{0AD2F93D-0278-411C-89D2-13FAC388F03A}" dt="2021-08-12T15:24:55.073" v="1840" actId="478"/>
          <ac:picMkLst>
            <pc:docMk/>
            <pc:sldMk cId="3595542779" sldId="262"/>
            <ac:picMk id="159" creationId="{21B27C10-D1E0-475F-9DC5-9CB6177E7E55}"/>
          </ac:picMkLst>
        </pc:picChg>
        <pc:picChg chg="add del mod">
          <ac:chgData name="Tiara Anggraini Prasetyo" userId="429542ff462e4103" providerId="LiveId" clId="{0AD2F93D-0278-411C-89D2-13FAC388F03A}" dt="2021-08-12T15:24:55.073" v="1840" actId="478"/>
          <ac:picMkLst>
            <pc:docMk/>
            <pc:sldMk cId="3595542779" sldId="262"/>
            <ac:picMk id="222" creationId="{9D21D5BF-699A-427D-AEA8-51259E9EA22E}"/>
          </ac:picMkLst>
        </pc:picChg>
        <pc:picChg chg="del">
          <ac:chgData name="Tiara Anggraini Prasetyo" userId="429542ff462e4103" providerId="LiveId" clId="{0AD2F93D-0278-411C-89D2-13FAC388F03A}" dt="2021-08-12T15:17:44.113" v="1753" actId="478"/>
          <ac:picMkLst>
            <pc:docMk/>
            <pc:sldMk cId="3595542779" sldId="262"/>
            <ac:picMk id="225" creationId="{0149CA47-8C8A-4D5A-A2A2-5FEB858FE8AA}"/>
          </ac:picMkLst>
        </pc:picChg>
        <pc:picChg chg="add del mod">
          <ac:chgData name="Tiara Anggraini Prasetyo" userId="429542ff462e4103" providerId="LiveId" clId="{0AD2F93D-0278-411C-89D2-13FAC388F03A}" dt="2021-08-12T15:24:55.073" v="1840" actId="478"/>
          <ac:picMkLst>
            <pc:docMk/>
            <pc:sldMk cId="3595542779" sldId="262"/>
            <ac:picMk id="227" creationId="{2C00904E-A1DF-4317-815B-1912F9F36E57}"/>
          </ac:picMkLst>
        </pc:picChg>
        <pc:picChg chg="add del mod">
          <ac:chgData name="Tiara Anggraini Prasetyo" userId="429542ff462e4103" providerId="LiveId" clId="{0AD2F93D-0278-411C-89D2-13FAC388F03A}" dt="2021-08-12T15:24:55.073" v="1840" actId="478"/>
          <ac:picMkLst>
            <pc:docMk/>
            <pc:sldMk cId="3595542779" sldId="262"/>
            <ac:picMk id="228" creationId="{9563966D-000F-43BE-9C6F-DCE9EED74C52}"/>
          </ac:picMkLst>
        </pc:picChg>
        <pc:picChg chg="del">
          <ac:chgData name="Tiara Anggraini Prasetyo" userId="429542ff462e4103" providerId="LiveId" clId="{0AD2F93D-0278-411C-89D2-13FAC388F03A}" dt="2021-08-12T15:17:44.113" v="1753" actId="478"/>
          <ac:picMkLst>
            <pc:docMk/>
            <pc:sldMk cId="3595542779" sldId="262"/>
            <ac:picMk id="229" creationId="{3EE7D423-B64C-43D8-8EFF-428392A7AC86}"/>
          </ac:picMkLst>
        </pc:picChg>
        <pc:picChg chg="del">
          <ac:chgData name="Tiara Anggraini Prasetyo" userId="429542ff462e4103" providerId="LiveId" clId="{0AD2F93D-0278-411C-89D2-13FAC388F03A}" dt="2021-08-12T15:17:44.113" v="1753" actId="478"/>
          <ac:picMkLst>
            <pc:docMk/>
            <pc:sldMk cId="3595542779" sldId="262"/>
            <ac:picMk id="232" creationId="{693BA3FC-9495-4B55-A328-66A97E327591}"/>
          </ac:picMkLst>
        </pc:picChg>
        <pc:picChg chg="del">
          <ac:chgData name="Tiara Anggraini Prasetyo" userId="429542ff462e4103" providerId="LiveId" clId="{0AD2F93D-0278-411C-89D2-13FAC388F03A}" dt="2021-08-12T15:17:44.113" v="1753" actId="478"/>
          <ac:picMkLst>
            <pc:docMk/>
            <pc:sldMk cId="3595542779" sldId="262"/>
            <ac:picMk id="233" creationId="{12FA4514-654A-4C52-B59D-ECBB06B4B9A1}"/>
          </ac:picMkLst>
        </pc:picChg>
        <pc:picChg chg="del">
          <ac:chgData name="Tiara Anggraini Prasetyo" userId="429542ff462e4103" providerId="LiveId" clId="{0AD2F93D-0278-411C-89D2-13FAC388F03A}" dt="2021-08-12T15:17:44.113" v="1753" actId="478"/>
          <ac:picMkLst>
            <pc:docMk/>
            <pc:sldMk cId="3595542779" sldId="262"/>
            <ac:picMk id="234" creationId="{0AD96D3D-5AF6-4299-8503-9B04D526D01A}"/>
          </ac:picMkLst>
        </pc:picChg>
        <pc:picChg chg="del">
          <ac:chgData name="Tiara Anggraini Prasetyo" userId="429542ff462e4103" providerId="LiveId" clId="{0AD2F93D-0278-411C-89D2-13FAC388F03A}" dt="2021-08-12T15:17:44.113" v="1753" actId="478"/>
          <ac:picMkLst>
            <pc:docMk/>
            <pc:sldMk cId="3595542779" sldId="262"/>
            <ac:picMk id="241" creationId="{786EF02D-BA10-468D-9592-5FCEEF0CD228}"/>
          </ac:picMkLst>
        </pc:picChg>
        <pc:picChg chg="add mod">
          <ac:chgData name="Tiara Anggraini Prasetyo" userId="429542ff462e4103" providerId="LiveId" clId="{0AD2F93D-0278-411C-89D2-13FAC388F03A}" dt="2021-08-12T23:30:33.290" v="2456"/>
          <ac:picMkLst>
            <pc:docMk/>
            <pc:sldMk cId="3595542779" sldId="262"/>
            <ac:picMk id="380" creationId="{8C619C2F-532D-4146-BF28-6164746C6ACB}"/>
          </ac:picMkLst>
        </pc:picChg>
        <pc:picChg chg="add mod">
          <ac:chgData name="Tiara Anggraini Prasetyo" userId="429542ff462e4103" providerId="LiveId" clId="{0AD2F93D-0278-411C-89D2-13FAC388F03A}" dt="2021-08-12T23:30:33.290" v="2456"/>
          <ac:picMkLst>
            <pc:docMk/>
            <pc:sldMk cId="3595542779" sldId="262"/>
            <ac:picMk id="381" creationId="{A82339BF-039D-41E1-B21C-39F953D37097}"/>
          </ac:picMkLst>
        </pc:picChg>
        <pc:picChg chg="del mod topLvl">
          <ac:chgData name="Tiara Anggraini Prasetyo" userId="429542ff462e4103" providerId="LiveId" clId="{0AD2F93D-0278-411C-89D2-13FAC388F03A}" dt="2021-08-12T15:28:42.860" v="1939" actId="478"/>
          <ac:picMkLst>
            <pc:docMk/>
            <pc:sldMk cId="3595542779" sldId="262"/>
            <ac:picMk id="381" creationId="{CC80CE8B-AA42-4578-A78D-4ABCC4DC4AEE}"/>
          </ac:picMkLst>
        </pc:picChg>
        <pc:picChg chg="del mod topLvl">
          <ac:chgData name="Tiara Anggraini Prasetyo" userId="429542ff462e4103" providerId="LiveId" clId="{0AD2F93D-0278-411C-89D2-13FAC388F03A}" dt="2021-08-12T15:28:40.868" v="1938"/>
          <ac:picMkLst>
            <pc:docMk/>
            <pc:sldMk cId="3595542779" sldId="262"/>
            <ac:picMk id="382" creationId="{2A4DD6DF-9A9A-4786-B30B-2BE779C56A7B}"/>
          </ac:picMkLst>
        </pc:picChg>
        <pc:picChg chg="add mod">
          <ac:chgData name="Tiara Anggraini Prasetyo" userId="429542ff462e4103" providerId="LiveId" clId="{0AD2F93D-0278-411C-89D2-13FAC388F03A}" dt="2021-08-12T23:30:33.290" v="2456"/>
          <ac:picMkLst>
            <pc:docMk/>
            <pc:sldMk cId="3595542779" sldId="262"/>
            <ac:picMk id="382" creationId="{99A49976-7509-40DE-84AD-E2070E3FDA86}"/>
          </ac:picMkLst>
        </pc:picChg>
        <pc:picChg chg="add mod">
          <ac:chgData name="Tiara Anggraini Prasetyo" userId="429542ff462e4103" providerId="LiveId" clId="{0AD2F93D-0278-411C-89D2-13FAC388F03A}" dt="2021-08-12T23:30:33.290" v="2456"/>
          <ac:picMkLst>
            <pc:docMk/>
            <pc:sldMk cId="3595542779" sldId="262"/>
            <ac:picMk id="383" creationId="{E56C253D-FC4B-4521-BFA0-D44534C435A3}"/>
          </ac:picMkLst>
        </pc:picChg>
        <pc:picChg chg="mod">
          <ac:chgData name="Tiara Anggraini Prasetyo" userId="429542ff462e4103" providerId="LiveId" clId="{0AD2F93D-0278-411C-89D2-13FAC388F03A}" dt="2021-08-12T15:29:02.957" v="1953" actId="164"/>
          <ac:picMkLst>
            <pc:docMk/>
            <pc:sldMk cId="3595542779" sldId="262"/>
            <ac:picMk id="384" creationId="{D6B5DBD2-44A5-493F-8A2B-E3BEF7FFAEBB}"/>
          </ac:picMkLst>
        </pc:picChg>
        <pc:picChg chg="add mod">
          <ac:chgData name="Tiara Anggraini Prasetyo" userId="429542ff462e4103" providerId="LiveId" clId="{0AD2F93D-0278-411C-89D2-13FAC388F03A}" dt="2021-08-12T15:29:02.957" v="1953" actId="164"/>
          <ac:picMkLst>
            <pc:docMk/>
            <pc:sldMk cId="3595542779" sldId="262"/>
            <ac:picMk id="385" creationId="{7C0DE524-2F80-4829-8C44-9D201732796E}"/>
          </ac:picMkLst>
        </pc:picChg>
        <pc:picChg chg="mod">
          <ac:chgData name="Tiara Anggraini Prasetyo" userId="429542ff462e4103" providerId="LiveId" clId="{0AD2F93D-0278-411C-89D2-13FAC388F03A}" dt="2021-08-12T15:30:21.732" v="1970"/>
          <ac:picMkLst>
            <pc:docMk/>
            <pc:sldMk cId="3595542779" sldId="262"/>
            <ac:picMk id="387" creationId="{9F7F73C9-49A4-4B8B-82A6-BCEA74B11D69}"/>
          </ac:picMkLst>
        </pc:picChg>
        <pc:picChg chg="mod">
          <ac:chgData name="Tiara Anggraini Prasetyo" userId="429542ff462e4103" providerId="LiveId" clId="{0AD2F93D-0278-411C-89D2-13FAC388F03A}" dt="2021-08-12T15:30:21.732" v="1970"/>
          <ac:picMkLst>
            <pc:docMk/>
            <pc:sldMk cId="3595542779" sldId="262"/>
            <ac:picMk id="388" creationId="{607A8C4D-C0BA-42C2-970B-A2CFA9B190C4}"/>
          </ac:picMkLst>
        </pc:picChg>
        <pc:picChg chg="add del mod">
          <ac:chgData name="Tiara Anggraini Prasetyo" userId="429542ff462e4103" providerId="LiveId" clId="{0AD2F93D-0278-411C-89D2-13FAC388F03A}" dt="2021-08-12T23:43:13.252" v="2633" actId="478"/>
          <ac:picMkLst>
            <pc:docMk/>
            <pc:sldMk cId="3595542779" sldId="262"/>
            <ac:picMk id="389" creationId="{29C79B8C-E502-4A05-A4F3-74E3B7804067}"/>
          </ac:picMkLst>
        </pc:picChg>
        <pc:picChg chg="add del mod">
          <ac:chgData name="Tiara Anggraini Prasetyo" userId="429542ff462e4103" providerId="LiveId" clId="{0AD2F93D-0278-411C-89D2-13FAC388F03A}" dt="2021-08-12T23:43:13.252" v="2633" actId="478"/>
          <ac:picMkLst>
            <pc:docMk/>
            <pc:sldMk cId="3595542779" sldId="262"/>
            <ac:picMk id="390" creationId="{F4323DED-1FF9-4ACA-B596-AA96AF0930F6}"/>
          </ac:picMkLst>
        </pc:picChg>
        <pc:picChg chg="add del mod">
          <ac:chgData name="Tiara Anggraini Prasetyo" userId="429542ff462e4103" providerId="LiveId" clId="{0AD2F93D-0278-411C-89D2-13FAC388F03A}" dt="2021-08-12T23:43:13.252" v="2633" actId="478"/>
          <ac:picMkLst>
            <pc:docMk/>
            <pc:sldMk cId="3595542779" sldId="262"/>
            <ac:picMk id="391" creationId="{6A6B683E-0A6C-4B01-A835-6386D54D1248}"/>
          </ac:picMkLst>
        </pc:picChg>
        <pc:picChg chg="add mod">
          <ac:chgData name="Tiara Anggraini Prasetyo" userId="429542ff462e4103" providerId="LiveId" clId="{0AD2F93D-0278-411C-89D2-13FAC388F03A}" dt="2021-08-12T23:59:01.449" v="2761" actId="207"/>
          <ac:picMkLst>
            <pc:docMk/>
            <pc:sldMk cId="3595542779" sldId="262"/>
            <ac:picMk id="392" creationId="{0CD28B5E-DFBA-4793-B351-1D77F4C7A8A8}"/>
          </ac:picMkLst>
        </pc:picChg>
        <pc:picChg chg="del mod topLvl">
          <ac:chgData name="Tiara Anggraini Prasetyo" userId="429542ff462e4103" providerId="LiveId" clId="{0AD2F93D-0278-411C-89D2-13FAC388F03A}" dt="2021-08-12T15:31:35.138" v="1981" actId="478"/>
          <ac:picMkLst>
            <pc:docMk/>
            <pc:sldMk cId="3595542779" sldId="262"/>
            <ac:picMk id="393" creationId="{CA3ABA7D-2916-4C9E-90F1-56E312B3A990}"/>
          </ac:picMkLst>
        </pc:picChg>
        <pc:picChg chg="add mod">
          <ac:chgData name="Tiara Anggraini Prasetyo" userId="429542ff462e4103" providerId="LiveId" clId="{0AD2F93D-0278-411C-89D2-13FAC388F03A}" dt="2021-08-12T23:30:33.290" v="2456"/>
          <ac:picMkLst>
            <pc:docMk/>
            <pc:sldMk cId="3595542779" sldId="262"/>
            <ac:picMk id="393" creationId="{CF82089A-3F3B-47D1-A853-E8FA9070884D}"/>
          </ac:picMkLst>
        </pc:picChg>
        <pc:picChg chg="mod topLvl">
          <ac:chgData name="Tiara Anggraini Prasetyo" userId="429542ff462e4103" providerId="LiveId" clId="{0AD2F93D-0278-411C-89D2-13FAC388F03A}" dt="2021-08-12T15:31:42.898" v="1986" actId="171"/>
          <ac:picMkLst>
            <pc:docMk/>
            <pc:sldMk cId="3595542779" sldId="262"/>
            <ac:picMk id="394" creationId="{19B2FEA8-2032-437D-B3AE-03C5E8CFA6FE}"/>
          </ac:picMkLst>
        </pc:picChg>
        <pc:picChg chg="add del mod">
          <ac:chgData name="Tiara Anggraini Prasetyo" userId="429542ff462e4103" providerId="LiveId" clId="{0AD2F93D-0278-411C-89D2-13FAC388F03A}" dt="2021-08-12T23:30:32.511" v="2455" actId="478"/>
          <ac:picMkLst>
            <pc:docMk/>
            <pc:sldMk cId="3595542779" sldId="262"/>
            <ac:picMk id="408" creationId="{7D8B769B-9BC6-4312-9CC4-A64B8C6C2E76}"/>
          </ac:picMkLst>
        </pc:picChg>
        <pc:picChg chg="add del mod">
          <ac:chgData name="Tiara Anggraini Prasetyo" userId="429542ff462e4103" providerId="LiveId" clId="{0AD2F93D-0278-411C-89D2-13FAC388F03A}" dt="2021-08-12T23:30:32.511" v="2455" actId="478"/>
          <ac:picMkLst>
            <pc:docMk/>
            <pc:sldMk cId="3595542779" sldId="262"/>
            <ac:picMk id="409" creationId="{0BEC5CCA-3372-4E61-9C30-92FEB6AC6720}"/>
          </ac:picMkLst>
        </pc:picChg>
        <pc:picChg chg="add del mod">
          <ac:chgData name="Tiara Anggraini Prasetyo" userId="429542ff462e4103" providerId="LiveId" clId="{0AD2F93D-0278-411C-89D2-13FAC388F03A}" dt="2021-08-12T23:30:32.511" v="2455" actId="478"/>
          <ac:picMkLst>
            <pc:docMk/>
            <pc:sldMk cId="3595542779" sldId="262"/>
            <ac:picMk id="410" creationId="{92CF2C1D-BE0D-40C5-8C89-583076C422F2}"/>
          </ac:picMkLst>
        </pc:picChg>
        <pc:picChg chg="add del mod">
          <ac:chgData name="Tiara Anggraini Prasetyo" userId="429542ff462e4103" providerId="LiveId" clId="{0AD2F93D-0278-411C-89D2-13FAC388F03A}" dt="2021-08-12T23:30:32.511" v="2455" actId="478"/>
          <ac:picMkLst>
            <pc:docMk/>
            <pc:sldMk cId="3595542779" sldId="262"/>
            <ac:picMk id="411" creationId="{B9993371-FBC2-4C5F-A013-146F43C66C4F}"/>
          </ac:picMkLst>
        </pc:picChg>
        <pc:picChg chg="add del mod">
          <ac:chgData name="Tiara Anggraini Prasetyo" userId="429542ff462e4103" providerId="LiveId" clId="{0AD2F93D-0278-411C-89D2-13FAC388F03A}" dt="2021-08-12T23:30:32.511" v="2455" actId="478"/>
          <ac:picMkLst>
            <pc:docMk/>
            <pc:sldMk cId="3595542779" sldId="262"/>
            <ac:picMk id="412" creationId="{9E0578FB-7657-4516-820B-5609F7AA80E6}"/>
          </ac:picMkLst>
        </pc:picChg>
        <pc:picChg chg="add del mod">
          <ac:chgData name="Tiara Anggraini Prasetyo" userId="429542ff462e4103" providerId="LiveId" clId="{0AD2F93D-0278-411C-89D2-13FAC388F03A}" dt="2021-08-12T23:30:32.511" v="2455" actId="478"/>
          <ac:picMkLst>
            <pc:docMk/>
            <pc:sldMk cId="3595542779" sldId="262"/>
            <ac:picMk id="413" creationId="{A1FF5CB6-C729-4015-90C4-930BCED13E75}"/>
          </ac:picMkLst>
        </pc:picChg>
        <pc:picChg chg="add del mod">
          <ac:chgData name="Tiara Anggraini Prasetyo" userId="429542ff462e4103" providerId="LiveId" clId="{0AD2F93D-0278-411C-89D2-13FAC388F03A}" dt="2021-08-12T23:30:32.511" v="2455" actId="478"/>
          <ac:picMkLst>
            <pc:docMk/>
            <pc:sldMk cId="3595542779" sldId="262"/>
            <ac:picMk id="414" creationId="{5C5E17FF-5662-4105-B61C-C5EA94D95E16}"/>
          </ac:picMkLst>
        </pc:picChg>
        <pc:picChg chg="add mod">
          <ac:chgData name="Tiara Anggraini Prasetyo" userId="429542ff462e4103" providerId="LiveId" clId="{0AD2F93D-0278-411C-89D2-13FAC388F03A}" dt="2021-08-12T23:30:33.290" v="2456"/>
          <ac:picMkLst>
            <pc:docMk/>
            <pc:sldMk cId="3595542779" sldId="262"/>
            <ac:picMk id="415" creationId="{CF3F8D82-59A0-4C7C-AA97-41C07D57FAC6}"/>
          </ac:picMkLst>
        </pc:picChg>
        <pc:picChg chg="add mod">
          <ac:chgData name="Tiara Anggraini Prasetyo" userId="429542ff462e4103" providerId="LiveId" clId="{0AD2F93D-0278-411C-89D2-13FAC388F03A}" dt="2021-08-12T23:46:35.319" v="2639" actId="1076"/>
          <ac:picMkLst>
            <pc:docMk/>
            <pc:sldMk cId="3595542779" sldId="262"/>
            <ac:picMk id="416" creationId="{92E152AD-284E-4C5B-8CA3-9ACEE228F817}"/>
          </ac:picMkLst>
        </pc:picChg>
        <pc:picChg chg="add mod">
          <ac:chgData name="Tiara Anggraini Prasetyo" userId="429542ff462e4103" providerId="LiveId" clId="{0AD2F93D-0278-411C-89D2-13FAC388F03A}" dt="2021-08-12T23:46:37.027" v="2640" actId="1076"/>
          <ac:picMkLst>
            <pc:docMk/>
            <pc:sldMk cId="3595542779" sldId="262"/>
            <ac:picMk id="417" creationId="{7E1F8E0C-028F-4198-9C60-8B1489130AB1}"/>
          </ac:picMkLst>
        </pc:picChg>
        <pc:picChg chg="add mod">
          <ac:chgData name="Tiara Anggraini Prasetyo" userId="429542ff462e4103" providerId="LiveId" clId="{0AD2F93D-0278-411C-89D2-13FAC388F03A}" dt="2021-08-12T23:46:25.386" v="2637" actId="1076"/>
          <ac:picMkLst>
            <pc:docMk/>
            <pc:sldMk cId="3595542779" sldId="262"/>
            <ac:picMk id="418" creationId="{FEA4FE10-8FA4-4D35-B555-83186D44BDC5}"/>
          </ac:picMkLst>
        </pc:picChg>
        <pc:picChg chg="add mod">
          <ac:chgData name="Tiara Anggraini Prasetyo" userId="429542ff462e4103" providerId="LiveId" clId="{0AD2F93D-0278-411C-89D2-13FAC388F03A}" dt="2021-08-12T23:50:55.645" v="2666" actId="1076"/>
          <ac:picMkLst>
            <pc:docMk/>
            <pc:sldMk cId="3595542779" sldId="262"/>
            <ac:picMk id="419" creationId="{5BD7A945-10B2-4F6E-BAD7-94A1A1C83888}"/>
          </ac:picMkLst>
        </pc:picChg>
        <pc:cxnChg chg="mod">
          <ac:chgData name="Tiara Anggraini Prasetyo" userId="429542ff462e4103" providerId="LiveId" clId="{0AD2F93D-0278-411C-89D2-13FAC388F03A}" dt="2021-08-12T15:26:56.841" v="1918" actId="692"/>
          <ac:cxnSpMkLst>
            <pc:docMk/>
            <pc:sldMk cId="3595542779" sldId="262"/>
            <ac:cxnSpMk id="250" creationId="{363D2820-C29F-4C00-9EC8-ADFC42AC18BA}"/>
          </ac:cxnSpMkLst>
        </pc:cxnChg>
        <pc:cxnChg chg="mod">
          <ac:chgData name="Tiara Anggraini Prasetyo" userId="429542ff462e4103" providerId="LiveId" clId="{0AD2F93D-0278-411C-89D2-13FAC388F03A}" dt="2021-08-12T15:26:56.841" v="1918" actId="692"/>
          <ac:cxnSpMkLst>
            <pc:docMk/>
            <pc:sldMk cId="3595542779" sldId="262"/>
            <ac:cxnSpMk id="251" creationId="{2151F927-DDD0-4945-A65F-C2F7B41FD89B}"/>
          </ac:cxnSpMkLst>
        </pc:cxnChg>
        <pc:cxnChg chg="mod">
          <ac:chgData name="Tiara Anggraini Prasetyo" userId="429542ff462e4103" providerId="LiveId" clId="{0AD2F93D-0278-411C-89D2-13FAC388F03A}" dt="2021-08-12T15:26:56.841" v="1918" actId="692"/>
          <ac:cxnSpMkLst>
            <pc:docMk/>
            <pc:sldMk cId="3595542779" sldId="262"/>
            <ac:cxnSpMk id="252" creationId="{BDA23BFA-34B0-480C-8217-6B1C99607765}"/>
          </ac:cxnSpMkLst>
        </pc:cxnChg>
        <pc:cxnChg chg="mod">
          <ac:chgData name="Tiara Anggraini Prasetyo" userId="429542ff462e4103" providerId="LiveId" clId="{0AD2F93D-0278-411C-89D2-13FAC388F03A}" dt="2021-08-12T15:26:56.841" v="1918" actId="692"/>
          <ac:cxnSpMkLst>
            <pc:docMk/>
            <pc:sldMk cId="3595542779" sldId="262"/>
            <ac:cxnSpMk id="253" creationId="{6BC271B8-AD48-41C5-B18B-52B038A0AACB}"/>
          </ac:cxnSpMkLst>
        </pc:cxnChg>
        <pc:cxnChg chg="mod">
          <ac:chgData name="Tiara Anggraini Prasetyo" userId="429542ff462e4103" providerId="LiveId" clId="{0AD2F93D-0278-411C-89D2-13FAC388F03A}" dt="2021-08-12T15:26:56.841" v="1918" actId="692"/>
          <ac:cxnSpMkLst>
            <pc:docMk/>
            <pc:sldMk cId="3595542779" sldId="262"/>
            <ac:cxnSpMk id="254" creationId="{B85C5DE2-0BD8-44D6-B1CF-402950416C1C}"/>
          </ac:cxnSpMkLst>
        </pc:cxnChg>
        <pc:cxnChg chg="mod">
          <ac:chgData name="Tiara Anggraini Prasetyo" userId="429542ff462e4103" providerId="LiveId" clId="{0AD2F93D-0278-411C-89D2-13FAC388F03A}" dt="2021-08-12T15:26:56.841" v="1918" actId="692"/>
          <ac:cxnSpMkLst>
            <pc:docMk/>
            <pc:sldMk cId="3595542779" sldId="262"/>
            <ac:cxnSpMk id="255" creationId="{912E69EC-96DE-41C0-8DBD-9F619E17A633}"/>
          </ac:cxnSpMkLst>
        </pc:cxnChg>
        <pc:cxnChg chg="mod">
          <ac:chgData name="Tiara Anggraini Prasetyo" userId="429542ff462e4103" providerId="LiveId" clId="{0AD2F93D-0278-411C-89D2-13FAC388F03A}" dt="2021-08-12T15:26:56.841" v="1918" actId="692"/>
          <ac:cxnSpMkLst>
            <pc:docMk/>
            <pc:sldMk cId="3595542779" sldId="262"/>
            <ac:cxnSpMk id="256" creationId="{C7F5CF9D-980F-449D-9C4C-EE30FCE712AD}"/>
          </ac:cxnSpMkLst>
        </pc:cxnChg>
        <pc:cxnChg chg="mod">
          <ac:chgData name="Tiara Anggraini Prasetyo" userId="429542ff462e4103" providerId="LiveId" clId="{0AD2F93D-0278-411C-89D2-13FAC388F03A}" dt="2021-08-12T15:26:56.841" v="1918" actId="692"/>
          <ac:cxnSpMkLst>
            <pc:docMk/>
            <pc:sldMk cId="3595542779" sldId="262"/>
            <ac:cxnSpMk id="257" creationId="{D68A37F7-1411-415A-8BE6-A28DD59EAB34}"/>
          </ac:cxnSpMkLst>
        </pc:cxnChg>
        <pc:cxnChg chg="mod">
          <ac:chgData name="Tiara Anggraini Prasetyo" userId="429542ff462e4103" providerId="LiveId" clId="{0AD2F93D-0278-411C-89D2-13FAC388F03A}" dt="2021-08-12T15:26:56.841" v="1918" actId="692"/>
          <ac:cxnSpMkLst>
            <pc:docMk/>
            <pc:sldMk cId="3595542779" sldId="262"/>
            <ac:cxnSpMk id="258" creationId="{76D983D5-4208-477C-8D04-485C02FE4286}"/>
          </ac:cxnSpMkLst>
        </pc:cxnChg>
        <pc:cxnChg chg="mod">
          <ac:chgData name="Tiara Anggraini Prasetyo" userId="429542ff462e4103" providerId="LiveId" clId="{0AD2F93D-0278-411C-89D2-13FAC388F03A}" dt="2021-08-12T15:26:56.841" v="1918" actId="692"/>
          <ac:cxnSpMkLst>
            <pc:docMk/>
            <pc:sldMk cId="3595542779" sldId="262"/>
            <ac:cxnSpMk id="259" creationId="{FC085D5A-4371-4C15-A856-1C0D36CCAAB6}"/>
          </ac:cxnSpMkLst>
        </pc:cxnChg>
        <pc:cxnChg chg="mod">
          <ac:chgData name="Tiara Anggraini Prasetyo" userId="429542ff462e4103" providerId="LiveId" clId="{0AD2F93D-0278-411C-89D2-13FAC388F03A}" dt="2021-08-12T15:26:56.841" v="1918" actId="692"/>
          <ac:cxnSpMkLst>
            <pc:docMk/>
            <pc:sldMk cId="3595542779" sldId="262"/>
            <ac:cxnSpMk id="260" creationId="{C2CC57BF-7369-49B7-AE2C-3A1EA1C95C63}"/>
          </ac:cxnSpMkLst>
        </pc:cxnChg>
        <pc:cxnChg chg="mod">
          <ac:chgData name="Tiara Anggraini Prasetyo" userId="429542ff462e4103" providerId="LiveId" clId="{0AD2F93D-0278-411C-89D2-13FAC388F03A}" dt="2021-08-12T15:26:56.841" v="1918" actId="692"/>
          <ac:cxnSpMkLst>
            <pc:docMk/>
            <pc:sldMk cId="3595542779" sldId="262"/>
            <ac:cxnSpMk id="261" creationId="{C861C192-D2A3-4F90-A497-61162A237C8D}"/>
          </ac:cxnSpMkLst>
        </pc:cxnChg>
        <pc:cxnChg chg="mod">
          <ac:chgData name="Tiara Anggraini Prasetyo" userId="429542ff462e4103" providerId="LiveId" clId="{0AD2F93D-0278-411C-89D2-13FAC388F03A}" dt="2021-08-12T15:26:56.841" v="1918" actId="692"/>
          <ac:cxnSpMkLst>
            <pc:docMk/>
            <pc:sldMk cId="3595542779" sldId="262"/>
            <ac:cxnSpMk id="262" creationId="{9BF2F7B5-7B00-4835-A930-569E4168F811}"/>
          </ac:cxnSpMkLst>
        </pc:cxnChg>
        <pc:cxnChg chg="mod">
          <ac:chgData name="Tiara Anggraini Prasetyo" userId="429542ff462e4103" providerId="LiveId" clId="{0AD2F93D-0278-411C-89D2-13FAC388F03A}" dt="2021-08-12T15:26:56.841" v="1918" actId="692"/>
          <ac:cxnSpMkLst>
            <pc:docMk/>
            <pc:sldMk cId="3595542779" sldId="262"/>
            <ac:cxnSpMk id="263" creationId="{C8D0F5D4-2AA4-428A-AD34-57099F2B9185}"/>
          </ac:cxnSpMkLst>
        </pc:cxnChg>
        <pc:cxnChg chg="mod">
          <ac:chgData name="Tiara Anggraini Prasetyo" userId="429542ff462e4103" providerId="LiveId" clId="{0AD2F93D-0278-411C-89D2-13FAC388F03A}" dt="2021-08-12T15:26:56.841" v="1918" actId="692"/>
          <ac:cxnSpMkLst>
            <pc:docMk/>
            <pc:sldMk cId="3595542779" sldId="262"/>
            <ac:cxnSpMk id="264" creationId="{506A3A16-7229-40CD-8909-18A776AB0A76}"/>
          </ac:cxnSpMkLst>
        </pc:cxnChg>
        <pc:cxnChg chg="mod">
          <ac:chgData name="Tiara Anggraini Prasetyo" userId="429542ff462e4103" providerId="LiveId" clId="{0AD2F93D-0278-411C-89D2-13FAC388F03A}" dt="2021-08-12T15:26:56.841" v="1918" actId="692"/>
          <ac:cxnSpMkLst>
            <pc:docMk/>
            <pc:sldMk cId="3595542779" sldId="262"/>
            <ac:cxnSpMk id="265" creationId="{2120B249-B0CB-4227-BD20-7511FF6C73A9}"/>
          </ac:cxnSpMkLst>
        </pc:cxnChg>
        <pc:cxnChg chg="mod">
          <ac:chgData name="Tiara Anggraini Prasetyo" userId="429542ff462e4103" providerId="LiveId" clId="{0AD2F93D-0278-411C-89D2-13FAC388F03A}" dt="2021-08-12T15:26:56.841" v="1918" actId="692"/>
          <ac:cxnSpMkLst>
            <pc:docMk/>
            <pc:sldMk cId="3595542779" sldId="262"/>
            <ac:cxnSpMk id="266" creationId="{0F684E52-0C1D-40AD-AAB8-C3729D5E9050}"/>
          </ac:cxnSpMkLst>
        </pc:cxnChg>
        <pc:cxnChg chg="mod">
          <ac:chgData name="Tiara Anggraini Prasetyo" userId="429542ff462e4103" providerId="LiveId" clId="{0AD2F93D-0278-411C-89D2-13FAC388F03A}" dt="2021-08-12T15:26:56.841" v="1918" actId="692"/>
          <ac:cxnSpMkLst>
            <pc:docMk/>
            <pc:sldMk cId="3595542779" sldId="262"/>
            <ac:cxnSpMk id="267" creationId="{2959CC93-BC7C-43E5-A287-4279D9C5E687}"/>
          </ac:cxnSpMkLst>
        </pc:cxnChg>
        <pc:cxnChg chg="mod">
          <ac:chgData name="Tiara Anggraini Prasetyo" userId="429542ff462e4103" providerId="LiveId" clId="{0AD2F93D-0278-411C-89D2-13FAC388F03A}" dt="2021-08-12T15:26:56.841" v="1918" actId="692"/>
          <ac:cxnSpMkLst>
            <pc:docMk/>
            <pc:sldMk cId="3595542779" sldId="262"/>
            <ac:cxnSpMk id="268" creationId="{98B52964-0451-4F11-8F17-5674F358B9FD}"/>
          </ac:cxnSpMkLst>
        </pc:cxnChg>
        <pc:cxnChg chg="mod">
          <ac:chgData name="Tiara Anggraini Prasetyo" userId="429542ff462e4103" providerId="LiveId" clId="{0AD2F93D-0278-411C-89D2-13FAC388F03A}" dt="2021-08-12T15:26:56.841" v="1918" actId="692"/>
          <ac:cxnSpMkLst>
            <pc:docMk/>
            <pc:sldMk cId="3595542779" sldId="262"/>
            <ac:cxnSpMk id="269" creationId="{88358108-FB87-42A9-B871-E522D98B2379}"/>
          </ac:cxnSpMkLst>
        </pc:cxnChg>
        <pc:cxnChg chg="mod">
          <ac:chgData name="Tiara Anggraini Prasetyo" userId="429542ff462e4103" providerId="LiveId" clId="{0AD2F93D-0278-411C-89D2-13FAC388F03A}" dt="2021-08-12T15:26:56.841" v="1918" actId="692"/>
          <ac:cxnSpMkLst>
            <pc:docMk/>
            <pc:sldMk cId="3595542779" sldId="262"/>
            <ac:cxnSpMk id="270" creationId="{2E8565A2-BB18-4C84-BC37-CBEBED458135}"/>
          </ac:cxnSpMkLst>
        </pc:cxnChg>
        <pc:cxnChg chg="mod">
          <ac:chgData name="Tiara Anggraini Prasetyo" userId="429542ff462e4103" providerId="LiveId" clId="{0AD2F93D-0278-411C-89D2-13FAC388F03A}" dt="2021-08-12T15:26:56.841" v="1918" actId="692"/>
          <ac:cxnSpMkLst>
            <pc:docMk/>
            <pc:sldMk cId="3595542779" sldId="262"/>
            <ac:cxnSpMk id="271" creationId="{6DAD584E-5E04-4EFF-9502-DDC9C45267D8}"/>
          </ac:cxnSpMkLst>
        </pc:cxnChg>
        <pc:cxnChg chg="mod">
          <ac:chgData name="Tiara Anggraini Prasetyo" userId="429542ff462e4103" providerId="LiveId" clId="{0AD2F93D-0278-411C-89D2-13FAC388F03A}" dt="2021-08-12T15:26:56.841" v="1918" actId="692"/>
          <ac:cxnSpMkLst>
            <pc:docMk/>
            <pc:sldMk cId="3595542779" sldId="262"/>
            <ac:cxnSpMk id="272" creationId="{1D30F24A-24C8-431B-B9DB-C773B0BECDB3}"/>
          </ac:cxnSpMkLst>
        </pc:cxnChg>
        <pc:cxnChg chg="mod">
          <ac:chgData name="Tiara Anggraini Prasetyo" userId="429542ff462e4103" providerId="LiveId" clId="{0AD2F93D-0278-411C-89D2-13FAC388F03A}" dt="2021-08-12T15:26:56.841" v="1918" actId="692"/>
          <ac:cxnSpMkLst>
            <pc:docMk/>
            <pc:sldMk cId="3595542779" sldId="262"/>
            <ac:cxnSpMk id="273" creationId="{8B8E2140-117A-449D-98AA-B6CD94798F76}"/>
          </ac:cxnSpMkLst>
        </pc:cxnChg>
        <pc:cxnChg chg="mod">
          <ac:chgData name="Tiara Anggraini Prasetyo" userId="429542ff462e4103" providerId="LiveId" clId="{0AD2F93D-0278-411C-89D2-13FAC388F03A}" dt="2021-08-12T15:26:56.841" v="1918" actId="692"/>
          <ac:cxnSpMkLst>
            <pc:docMk/>
            <pc:sldMk cId="3595542779" sldId="262"/>
            <ac:cxnSpMk id="274" creationId="{12C7043E-E3FA-472B-9030-D47D19756DE5}"/>
          </ac:cxnSpMkLst>
        </pc:cxnChg>
        <pc:cxnChg chg="mod">
          <ac:chgData name="Tiara Anggraini Prasetyo" userId="429542ff462e4103" providerId="LiveId" clId="{0AD2F93D-0278-411C-89D2-13FAC388F03A}" dt="2021-08-12T15:26:56.841" v="1918" actId="692"/>
          <ac:cxnSpMkLst>
            <pc:docMk/>
            <pc:sldMk cId="3595542779" sldId="262"/>
            <ac:cxnSpMk id="275" creationId="{0B8D3D11-8B3D-4B2E-86E0-C24EA3368DBE}"/>
          </ac:cxnSpMkLst>
        </pc:cxnChg>
        <pc:cxnChg chg="mod">
          <ac:chgData name="Tiara Anggraini Prasetyo" userId="429542ff462e4103" providerId="LiveId" clId="{0AD2F93D-0278-411C-89D2-13FAC388F03A}" dt="2021-08-12T15:26:56.841" v="1918" actId="692"/>
          <ac:cxnSpMkLst>
            <pc:docMk/>
            <pc:sldMk cId="3595542779" sldId="262"/>
            <ac:cxnSpMk id="276" creationId="{59EA8B85-F352-4E12-BF50-DCD4D7291E04}"/>
          </ac:cxnSpMkLst>
        </pc:cxnChg>
        <pc:cxnChg chg="mod">
          <ac:chgData name="Tiara Anggraini Prasetyo" userId="429542ff462e4103" providerId="LiveId" clId="{0AD2F93D-0278-411C-89D2-13FAC388F03A}" dt="2021-08-12T15:26:56.841" v="1918" actId="692"/>
          <ac:cxnSpMkLst>
            <pc:docMk/>
            <pc:sldMk cId="3595542779" sldId="262"/>
            <ac:cxnSpMk id="277" creationId="{0F020606-3D77-4C77-A7F3-E4CFDEF791C3}"/>
          </ac:cxnSpMkLst>
        </pc:cxnChg>
        <pc:cxnChg chg="mod">
          <ac:chgData name="Tiara Anggraini Prasetyo" userId="429542ff462e4103" providerId="LiveId" clId="{0AD2F93D-0278-411C-89D2-13FAC388F03A}" dt="2021-08-12T15:26:56.841" v="1918" actId="692"/>
          <ac:cxnSpMkLst>
            <pc:docMk/>
            <pc:sldMk cId="3595542779" sldId="262"/>
            <ac:cxnSpMk id="278" creationId="{ED967171-B111-4F46-8113-2DFB42300997}"/>
          </ac:cxnSpMkLst>
        </pc:cxnChg>
        <pc:cxnChg chg="mod">
          <ac:chgData name="Tiara Anggraini Prasetyo" userId="429542ff462e4103" providerId="LiveId" clId="{0AD2F93D-0278-411C-89D2-13FAC388F03A}" dt="2021-08-12T15:26:56.841" v="1918" actId="692"/>
          <ac:cxnSpMkLst>
            <pc:docMk/>
            <pc:sldMk cId="3595542779" sldId="262"/>
            <ac:cxnSpMk id="279" creationId="{132C174E-83DB-4726-8AB0-682A409BB77C}"/>
          </ac:cxnSpMkLst>
        </pc:cxnChg>
        <pc:cxnChg chg="mod">
          <ac:chgData name="Tiara Anggraini Prasetyo" userId="429542ff462e4103" providerId="LiveId" clId="{0AD2F93D-0278-411C-89D2-13FAC388F03A}" dt="2021-08-12T15:26:56.841" v="1918" actId="692"/>
          <ac:cxnSpMkLst>
            <pc:docMk/>
            <pc:sldMk cId="3595542779" sldId="262"/>
            <ac:cxnSpMk id="280" creationId="{E52E8865-676C-4CB1-915C-2FE6ABF0FFCF}"/>
          </ac:cxnSpMkLst>
        </pc:cxnChg>
        <pc:cxnChg chg="mod">
          <ac:chgData name="Tiara Anggraini Prasetyo" userId="429542ff462e4103" providerId="LiveId" clId="{0AD2F93D-0278-411C-89D2-13FAC388F03A}" dt="2021-08-12T15:26:56.841" v="1918" actId="692"/>
          <ac:cxnSpMkLst>
            <pc:docMk/>
            <pc:sldMk cId="3595542779" sldId="262"/>
            <ac:cxnSpMk id="283" creationId="{D45E8F02-BAA6-42B6-9BF6-C4B417E984E7}"/>
          </ac:cxnSpMkLst>
        </pc:cxnChg>
        <pc:cxnChg chg="mod">
          <ac:chgData name="Tiara Anggraini Prasetyo" userId="429542ff462e4103" providerId="LiveId" clId="{0AD2F93D-0278-411C-89D2-13FAC388F03A}" dt="2021-08-12T15:26:56.841" v="1918" actId="692"/>
          <ac:cxnSpMkLst>
            <pc:docMk/>
            <pc:sldMk cId="3595542779" sldId="262"/>
            <ac:cxnSpMk id="284" creationId="{62B8992F-0DAE-43A3-A984-0E21B70DD92D}"/>
          </ac:cxnSpMkLst>
        </pc:cxnChg>
        <pc:cxnChg chg="mod">
          <ac:chgData name="Tiara Anggraini Prasetyo" userId="429542ff462e4103" providerId="LiveId" clId="{0AD2F93D-0278-411C-89D2-13FAC388F03A}" dt="2021-08-12T15:26:56.841" v="1918" actId="692"/>
          <ac:cxnSpMkLst>
            <pc:docMk/>
            <pc:sldMk cId="3595542779" sldId="262"/>
            <ac:cxnSpMk id="285" creationId="{BFDE6341-7869-497D-B2A8-94DEF8B60C25}"/>
          </ac:cxnSpMkLst>
        </pc:cxnChg>
        <pc:cxnChg chg="mod">
          <ac:chgData name="Tiara Anggraini Prasetyo" userId="429542ff462e4103" providerId="LiveId" clId="{0AD2F93D-0278-411C-89D2-13FAC388F03A}" dt="2021-08-12T15:26:56.841" v="1918" actId="692"/>
          <ac:cxnSpMkLst>
            <pc:docMk/>
            <pc:sldMk cId="3595542779" sldId="262"/>
            <ac:cxnSpMk id="286" creationId="{8F9A71E6-09E4-451B-9C6E-49DFA1037CDC}"/>
          </ac:cxnSpMkLst>
        </pc:cxnChg>
        <pc:cxnChg chg="mod">
          <ac:chgData name="Tiara Anggraini Prasetyo" userId="429542ff462e4103" providerId="LiveId" clId="{0AD2F93D-0278-411C-89D2-13FAC388F03A}" dt="2021-08-12T15:26:56.841" v="1918" actId="692"/>
          <ac:cxnSpMkLst>
            <pc:docMk/>
            <pc:sldMk cId="3595542779" sldId="262"/>
            <ac:cxnSpMk id="287" creationId="{40581451-9B7C-44C7-ABC4-0E834D6EB072}"/>
          </ac:cxnSpMkLst>
        </pc:cxnChg>
        <pc:cxnChg chg="mod">
          <ac:chgData name="Tiara Anggraini Prasetyo" userId="429542ff462e4103" providerId="LiveId" clId="{0AD2F93D-0278-411C-89D2-13FAC388F03A}" dt="2021-08-12T15:26:56.841" v="1918" actId="692"/>
          <ac:cxnSpMkLst>
            <pc:docMk/>
            <pc:sldMk cId="3595542779" sldId="262"/>
            <ac:cxnSpMk id="288" creationId="{DF8C5BF2-2F4C-4EEC-A541-15A451A2B174}"/>
          </ac:cxnSpMkLst>
        </pc:cxnChg>
        <pc:cxnChg chg="mod">
          <ac:chgData name="Tiara Anggraini Prasetyo" userId="429542ff462e4103" providerId="LiveId" clId="{0AD2F93D-0278-411C-89D2-13FAC388F03A}" dt="2021-08-12T15:26:56.841" v="1918" actId="692"/>
          <ac:cxnSpMkLst>
            <pc:docMk/>
            <pc:sldMk cId="3595542779" sldId="262"/>
            <ac:cxnSpMk id="289" creationId="{2892FEC8-0B58-42C5-88F1-C50C04DEA271}"/>
          </ac:cxnSpMkLst>
        </pc:cxnChg>
        <pc:cxnChg chg="mod">
          <ac:chgData name="Tiara Anggraini Prasetyo" userId="429542ff462e4103" providerId="LiveId" clId="{0AD2F93D-0278-411C-89D2-13FAC388F03A}" dt="2021-08-12T15:26:56.841" v="1918" actId="692"/>
          <ac:cxnSpMkLst>
            <pc:docMk/>
            <pc:sldMk cId="3595542779" sldId="262"/>
            <ac:cxnSpMk id="290" creationId="{9489693E-408B-4FFD-9810-A61D57F0B041}"/>
          </ac:cxnSpMkLst>
        </pc:cxnChg>
        <pc:cxnChg chg="mod">
          <ac:chgData name="Tiara Anggraini Prasetyo" userId="429542ff462e4103" providerId="LiveId" clId="{0AD2F93D-0278-411C-89D2-13FAC388F03A}" dt="2021-08-12T15:26:56.841" v="1918" actId="692"/>
          <ac:cxnSpMkLst>
            <pc:docMk/>
            <pc:sldMk cId="3595542779" sldId="262"/>
            <ac:cxnSpMk id="291" creationId="{4735DECD-14D6-4DF3-8643-073A7CC7F625}"/>
          </ac:cxnSpMkLst>
        </pc:cxnChg>
        <pc:cxnChg chg="mod">
          <ac:chgData name="Tiara Anggraini Prasetyo" userId="429542ff462e4103" providerId="LiveId" clId="{0AD2F93D-0278-411C-89D2-13FAC388F03A}" dt="2021-08-12T15:26:56.841" v="1918" actId="692"/>
          <ac:cxnSpMkLst>
            <pc:docMk/>
            <pc:sldMk cId="3595542779" sldId="262"/>
            <ac:cxnSpMk id="292" creationId="{10623F09-F6E0-4770-88F5-78472D614C70}"/>
          </ac:cxnSpMkLst>
        </pc:cxnChg>
        <pc:cxnChg chg="mod">
          <ac:chgData name="Tiara Anggraini Prasetyo" userId="429542ff462e4103" providerId="LiveId" clId="{0AD2F93D-0278-411C-89D2-13FAC388F03A}" dt="2021-08-12T15:26:56.841" v="1918" actId="692"/>
          <ac:cxnSpMkLst>
            <pc:docMk/>
            <pc:sldMk cId="3595542779" sldId="262"/>
            <ac:cxnSpMk id="293" creationId="{FAC4ADDF-6C4F-45B4-BE1D-907448AB29C2}"/>
          </ac:cxnSpMkLst>
        </pc:cxnChg>
        <pc:cxnChg chg="mod">
          <ac:chgData name="Tiara Anggraini Prasetyo" userId="429542ff462e4103" providerId="LiveId" clId="{0AD2F93D-0278-411C-89D2-13FAC388F03A}" dt="2021-08-12T15:26:56.841" v="1918" actId="692"/>
          <ac:cxnSpMkLst>
            <pc:docMk/>
            <pc:sldMk cId="3595542779" sldId="262"/>
            <ac:cxnSpMk id="294" creationId="{691C82F8-FB97-411B-B81D-6636EE9CC92C}"/>
          </ac:cxnSpMkLst>
        </pc:cxnChg>
        <pc:cxnChg chg="mod">
          <ac:chgData name="Tiara Anggraini Prasetyo" userId="429542ff462e4103" providerId="LiveId" clId="{0AD2F93D-0278-411C-89D2-13FAC388F03A}" dt="2021-08-12T15:26:56.841" v="1918" actId="692"/>
          <ac:cxnSpMkLst>
            <pc:docMk/>
            <pc:sldMk cId="3595542779" sldId="262"/>
            <ac:cxnSpMk id="295" creationId="{A74177DC-6E52-4C19-AACD-588A2D1D1144}"/>
          </ac:cxnSpMkLst>
        </pc:cxnChg>
        <pc:cxnChg chg="mod">
          <ac:chgData name="Tiara Anggraini Prasetyo" userId="429542ff462e4103" providerId="LiveId" clId="{0AD2F93D-0278-411C-89D2-13FAC388F03A}" dt="2021-08-12T15:26:56.841" v="1918" actId="692"/>
          <ac:cxnSpMkLst>
            <pc:docMk/>
            <pc:sldMk cId="3595542779" sldId="262"/>
            <ac:cxnSpMk id="296" creationId="{22C74A41-A74B-4FFF-A3A5-E7749E9F1706}"/>
          </ac:cxnSpMkLst>
        </pc:cxnChg>
        <pc:cxnChg chg="mod">
          <ac:chgData name="Tiara Anggraini Prasetyo" userId="429542ff462e4103" providerId="LiveId" clId="{0AD2F93D-0278-411C-89D2-13FAC388F03A}" dt="2021-08-12T15:26:56.841" v="1918" actId="692"/>
          <ac:cxnSpMkLst>
            <pc:docMk/>
            <pc:sldMk cId="3595542779" sldId="262"/>
            <ac:cxnSpMk id="297" creationId="{DF986C8C-17AA-433D-9552-73127829F56B}"/>
          </ac:cxnSpMkLst>
        </pc:cxnChg>
        <pc:cxnChg chg="mod">
          <ac:chgData name="Tiara Anggraini Prasetyo" userId="429542ff462e4103" providerId="LiveId" clId="{0AD2F93D-0278-411C-89D2-13FAC388F03A}" dt="2021-08-12T15:26:56.841" v="1918" actId="692"/>
          <ac:cxnSpMkLst>
            <pc:docMk/>
            <pc:sldMk cId="3595542779" sldId="262"/>
            <ac:cxnSpMk id="298" creationId="{916392F4-E628-4E77-B9E7-E9156B64B193}"/>
          </ac:cxnSpMkLst>
        </pc:cxnChg>
        <pc:cxnChg chg="mod">
          <ac:chgData name="Tiara Anggraini Prasetyo" userId="429542ff462e4103" providerId="LiveId" clId="{0AD2F93D-0278-411C-89D2-13FAC388F03A}" dt="2021-08-12T15:26:56.841" v="1918" actId="692"/>
          <ac:cxnSpMkLst>
            <pc:docMk/>
            <pc:sldMk cId="3595542779" sldId="262"/>
            <ac:cxnSpMk id="299" creationId="{EE693EAE-1325-42AD-A4F4-4C648BBDF251}"/>
          </ac:cxnSpMkLst>
        </pc:cxnChg>
        <pc:cxnChg chg="mod">
          <ac:chgData name="Tiara Anggraini Prasetyo" userId="429542ff462e4103" providerId="LiveId" clId="{0AD2F93D-0278-411C-89D2-13FAC388F03A}" dt="2021-08-12T15:26:56.841" v="1918" actId="692"/>
          <ac:cxnSpMkLst>
            <pc:docMk/>
            <pc:sldMk cId="3595542779" sldId="262"/>
            <ac:cxnSpMk id="300" creationId="{A7F399A2-F4C0-4393-8C32-5130D169F13C}"/>
          </ac:cxnSpMkLst>
        </pc:cxnChg>
        <pc:cxnChg chg="mod">
          <ac:chgData name="Tiara Anggraini Prasetyo" userId="429542ff462e4103" providerId="LiveId" clId="{0AD2F93D-0278-411C-89D2-13FAC388F03A}" dt="2021-08-12T15:26:56.841" v="1918" actId="692"/>
          <ac:cxnSpMkLst>
            <pc:docMk/>
            <pc:sldMk cId="3595542779" sldId="262"/>
            <ac:cxnSpMk id="301" creationId="{B63AEFF2-5D16-420F-AFFD-B6FEAC8D2CD7}"/>
          </ac:cxnSpMkLst>
        </pc:cxnChg>
        <pc:cxnChg chg="mod">
          <ac:chgData name="Tiara Anggraini Prasetyo" userId="429542ff462e4103" providerId="LiveId" clId="{0AD2F93D-0278-411C-89D2-13FAC388F03A}" dt="2021-08-12T15:26:56.841" v="1918" actId="692"/>
          <ac:cxnSpMkLst>
            <pc:docMk/>
            <pc:sldMk cId="3595542779" sldId="262"/>
            <ac:cxnSpMk id="302" creationId="{A3402468-3FFE-4E8A-9C81-076D8ADF46A8}"/>
          </ac:cxnSpMkLst>
        </pc:cxnChg>
        <pc:cxnChg chg="mod">
          <ac:chgData name="Tiara Anggraini Prasetyo" userId="429542ff462e4103" providerId="LiveId" clId="{0AD2F93D-0278-411C-89D2-13FAC388F03A}" dt="2021-08-12T15:26:56.841" v="1918" actId="692"/>
          <ac:cxnSpMkLst>
            <pc:docMk/>
            <pc:sldMk cId="3595542779" sldId="262"/>
            <ac:cxnSpMk id="303" creationId="{658EEC13-F4F9-4D32-9823-637D442B8287}"/>
          </ac:cxnSpMkLst>
        </pc:cxnChg>
        <pc:cxnChg chg="mod">
          <ac:chgData name="Tiara Anggraini Prasetyo" userId="429542ff462e4103" providerId="LiveId" clId="{0AD2F93D-0278-411C-89D2-13FAC388F03A}" dt="2021-08-12T15:26:56.841" v="1918" actId="692"/>
          <ac:cxnSpMkLst>
            <pc:docMk/>
            <pc:sldMk cId="3595542779" sldId="262"/>
            <ac:cxnSpMk id="304" creationId="{46399407-FCC3-4A6C-B09A-E431CEBC7C67}"/>
          </ac:cxnSpMkLst>
        </pc:cxnChg>
        <pc:cxnChg chg="mod">
          <ac:chgData name="Tiara Anggraini Prasetyo" userId="429542ff462e4103" providerId="LiveId" clId="{0AD2F93D-0278-411C-89D2-13FAC388F03A}" dt="2021-08-12T15:26:56.841" v="1918" actId="692"/>
          <ac:cxnSpMkLst>
            <pc:docMk/>
            <pc:sldMk cId="3595542779" sldId="262"/>
            <ac:cxnSpMk id="305" creationId="{124A234B-08DF-459A-AEC5-E0AB19ECBD51}"/>
          </ac:cxnSpMkLst>
        </pc:cxnChg>
        <pc:cxnChg chg="mod">
          <ac:chgData name="Tiara Anggraini Prasetyo" userId="429542ff462e4103" providerId="LiveId" clId="{0AD2F93D-0278-411C-89D2-13FAC388F03A}" dt="2021-08-12T15:26:56.841" v="1918" actId="692"/>
          <ac:cxnSpMkLst>
            <pc:docMk/>
            <pc:sldMk cId="3595542779" sldId="262"/>
            <ac:cxnSpMk id="306" creationId="{ED4A9D56-344C-4D40-B1CB-B64D782C5E1A}"/>
          </ac:cxnSpMkLst>
        </pc:cxnChg>
        <pc:cxnChg chg="mod">
          <ac:chgData name="Tiara Anggraini Prasetyo" userId="429542ff462e4103" providerId="LiveId" clId="{0AD2F93D-0278-411C-89D2-13FAC388F03A}" dt="2021-08-12T15:26:56.841" v="1918" actId="692"/>
          <ac:cxnSpMkLst>
            <pc:docMk/>
            <pc:sldMk cId="3595542779" sldId="262"/>
            <ac:cxnSpMk id="307" creationId="{BE1316D1-2C91-44D8-8823-3534105D63B8}"/>
          </ac:cxnSpMkLst>
        </pc:cxnChg>
        <pc:cxnChg chg="mod">
          <ac:chgData name="Tiara Anggraini Prasetyo" userId="429542ff462e4103" providerId="LiveId" clId="{0AD2F93D-0278-411C-89D2-13FAC388F03A}" dt="2021-08-12T15:26:56.841" v="1918" actId="692"/>
          <ac:cxnSpMkLst>
            <pc:docMk/>
            <pc:sldMk cId="3595542779" sldId="262"/>
            <ac:cxnSpMk id="308" creationId="{B4DA99B0-62F9-49E5-8236-BEF5A82C645F}"/>
          </ac:cxnSpMkLst>
        </pc:cxnChg>
        <pc:cxnChg chg="mod">
          <ac:chgData name="Tiara Anggraini Prasetyo" userId="429542ff462e4103" providerId="LiveId" clId="{0AD2F93D-0278-411C-89D2-13FAC388F03A}" dt="2021-08-12T15:26:56.841" v="1918" actId="692"/>
          <ac:cxnSpMkLst>
            <pc:docMk/>
            <pc:sldMk cId="3595542779" sldId="262"/>
            <ac:cxnSpMk id="309" creationId="{5F3F285D-4A36-4C9F-BC36-3CC78F3FA06D}"/>
          </ac:cxnSpMkLst>
        </pc:cxnChg>
        <pc:cxnChg chg="mod">
          <ac:chgData name="Tiara Anggraini Prasetyo" userId="429542ff462e4103" providerId="LiveId" clId="{0AD2F93D-0278-411C-89D2-13FAC388F03A}" dt="2021-08-12T15:26:56.841" v="1918" actId="692"/>
          <ac:cxnSpMkLst>
            <pc:docMk/>
            <pc:sldMk cId="3595542779" sldId="262"/>
            <ac:cxnSpMk id="310" creationId="{83CE6DB9-B57C-4999-8593-C5A9C7A8E1D9}"/>
          </ac:cxnSpMkLst>
        </pc:cxnChg>
        <pc:cxnChg chg="mod">
          <ac:chgData name="Tiara Anggraini Prasetyo" userId="429542ff462e4103" providerId="LiveId" clId="{0AD2F93D-0278-411C-89D2-13FAC388F03A}" dt="2021-08-12T15:26:56.841" v="1918" actId="692"/>
          <ac:cxnSpMkLst>
            <pc:docMk/>
            <pc:sldMk cId="3595542779" sldId="262"/>
            <ac:cxnSpMk id="311" creationId="{88FF1B6F-76A1-444F-8D03-474C6F40F292}"/>
          </ac:cxnSpMkLst>
        </pc:cxnChg>
        <pc:cxnChg chg="mod">
          <ac:chgData name="Tiara Anggraini Prasetyo" userId="429542ff462e4103" providerId="LiveId" clId="{0AD2F93D-0278-411C-89D2-13FAC388F03A}" dt="2021-08-12T15:26:56.841" v="1918" actId="692"/>
          <ac:cxnSpMkLst>
            <pc:docMk/>
            <pc:sldMk cId="3595542779" sldId="262"/>
            <ac:cxnSpMk id="312" creationId="{B9530706-077F-46E2-8933-6A0F62E1F0A1}"/>
          </ac:cxnSpMkLst>
        </pc:cxnChg>
        <pc:cxnChg chg="mod">
          <ac:chgData name="Tiara Anggraini Prasetyo" userId="429542ff462e4103" providerId="LiveId" clId="{0AD2F93D-0278-411C-89D2-13FAC388F03A}" dt="2021-08-12T15:26:56.841" v="1918" actId="692"/>
          <ac:cxnSpMkLst>
            <pc:docMk/>
            <pc:sldMk cId="3595542779" sldId="262"/>
            <ac:cxnSpMk id="313" creationId="{3D29F574-2835-4711-BA19-D31CE9368EBD}"/>
          </ac:cxnSpMkLst>
        </pc:cxnChg>
        <pc:cxnChg chg="mod">
          <ac:chgData name="Tiara Anggraini Prasetyo" userId="429542ff462e4103" providerId="LiveId" clId="{0AD2F93D-0278-411C-89D2-13FAC388F03A}" dt="2021-08-12T15:26:56.841" v="1918" actId="692"/>
          <ac:cxnSpMkLst>
            <pc:docMk/>
            <pc:sldMk cId="3595542779" sldId="262"/>
            <ac:cxnSpMk id="316" creationId="{06B3BE2D-EF60-45B3-8C31-0483EDA4FEBE}"/>
          </ac:cxnSpMkLst>
        </pc:cxnChg>
        <pc:cxnChg chg="mod">
          <ac:chgData name="Tiara Anggraini Prasetyo" userId="429542ff462e4103" providerId="LiveId" clId="{0AD2F93D-0278-411C-89D2-13FAC388F03A}" dt="2021-08-12T15:26:56.841" v="1918" actId="692"/>
          <ac:cxnSpMkLst>
            <pc:docMk/>
            <pc:sldMk cId="3595542779" sldId="262"/>
            <ac:cxnSpMk id="317" creationId="{95EF33B1-4B91-4878-80AF-ACE6252B1E55}"/>
          </ac:cxnSpMkLst>
        </pc:cxnChg>
        <pc:cxnChg chg="mod">
          <ac:chgData name="Tiara Anggraini Prasetyo" userId="429542ff462e4103" providerId="LiveId" clId="{0AD2F93D-0278-411C-89D2-13FAC388F03A}" dt="2021-08-12T15:26:56.841" v="1918" actId="692"/>
          <ac:cxnSpMkLst>
            <pc:docMk/>
            <pc:sldMk cId="3595542779" sldId="262"/>
            <ac:cxnSpMk id="318" creationId="{A859A5B7-CE99-4AD9-8AD5-4CA9898BF738}"/>
          </ac:cxnSpMkLst>
        </pc:cxnChg>
        <pc:cxnChg chg="mod">
          <ac:chgData name="Tiara Anggraini Prasetyo" userId="429542ff462e4103" providerId="LiveId" clId="{0AD2F93D-0278-411C-89D2-13FAC388F03A}" dt="2021-08-12T15:26:56.841" v="1918" actId="692"/>
          <ac:cxnSpMkLst>
            <pc:docMk/>
            <pc:sldMk cId="3595542779" sldId="262"/>
            <ac:cxnSpMk id="319" creationId="{A84A22D4-0567-488D-9B25-A814D48BD50E}"/>
          </ac:cxnSpMkLst>
        </pc:cxnChg>
        <pc:cxnChg chg="mod">
          <ac:chgData name="Tiara Anggraini Prasetyo" userId="429542ff462e4103" providerId="LiveId" clId="{0AD2F93D-0278-411C-89D2-13FAC388F03A}" dt="2021-08-12T15:26:56.841" v="1918" actId="692"/>
          <ac:cxnSpMkLst>
            <pc:docMk/>
            <pc:sldMk cId="3595542779" sldId="262"/>
            <ac:cxnSpMk id="320" creationId="{6F558CAD-4B45-4C78-A59D-2BB4993D9088}"/>
          </ac:cxnSpMkLst>
        </pc:cxnChg>
        <pc:cxnChg chg="mod">
          <ac:chgData name="Tiara Anggraini Prasetyo" userId="429542ff462e4103" providerId="LiveId" clId="{0AD2F93D-0278-411C-89D2-13FAC388F03A}" dt="2021-08-12T15:26:56.841" v="1918" actId="692"/>
          <ac:cxnSpMkLst>
            <pc:docMk/>
            <pc:sldMk cId="3595542779" sldId="262"/>
            <ac:cxnSpMk id="321" creationId="{C392A947-38F9-4FA6-8495-37022C001881}"/>
          </ac:cxnSpMkLst>
        </pc:cxnChg>
        <pc:cxnChg chg="mod">
          <ac:chgData name="Tiara Anggraini Prasetyo" userId="429542ff462e4103" providerId="LiveId" clId="{0AD2F93D-0278-411C-89D2-13FAC388F03A}" dt="2021-08-12T15:26:56.841" v="1918" actId="692"/>
          <ac:cxnSpMkLst>
            <pc:docMk/>
            <pc:sldMk cId="3595542779" sldId="262"/>
            <ac:cxnSpMk id="322" creationId="{458F9154-9A87-49B9-9494-B9FFDB4EC94A}"/>
          </ac:cxnSpMkLst>
        </pc:cxnChg>
        <pc:cxnChg chg="mod">
          <ac:chgData name="Tiara Anggraini Prasetyo" userId="429542ff462e4103" providerId="LiveId" clId="{0AD2F93D-0278-411C-89D2-13FAC388F03A}" dt="2021-08-12T15:26:56.841" v="1918" actId="692"/>
          <ac:cxnSpMkLst>
            <pc:docMk/>
            <pc:sldMk cId="3595542779" sldId="262"/>
            <ac:cxnSpMk id="323" creationId="{E5A79CDE-CF3D-41CE-95F1-207A0E8563A6}"/>
          </ac:cxnSpMkLst>
        </pc:cxnChg>
        <pc:cxnChg chg="mod">
          <ac:chgData name="Tiara Anggraini Prasetyo" userId="429542ff462e4103" providerId="LiveId" clId="{0AD2F93D-0278-411C-89D2-13FAC388F03A}" dt="2021-08-12T15:26:56.841" v="1918" actId="692"/>
          <ac:cxnSpMkLst>
            <pc:docMk/>
            <pc:sldMk cId="3595542779" sldId="262"/>
            <ac:cxnSpMk id="324" creationId="{3795E75F-08A9-43E4-86A9-6D4B43B99CCB}"/>
          </ac:cxnSpMkLst>
        </pc:cxnChg>
        <pc:cxnChg chg="mod">
          <ac:chgData name="Tiara Anggraini Prasetyo" userId="429542ff462e4103" providerId="LiveId" clId="{0AD2F93D-0278-411C-89D2-13FAC388F03A}" dt="2021-08-12T15:26:56.841" v="1918" actId="692"/>
          <ac:cxnSpMkLst>
            <pc:docMk/>
            <pc:sldMk cId="3595542779" sldId="262"/>
            <ac:cxnSpMk id="325" creationId="{D1FA945F-DEC9-4733-8561-5C14BC9E8BDC}"/>
          </ac:cxnSpMkLst>
        </pc:cxnChg>
        <pc:cxnChg chg="mod">
          <ac:chgData name="Tiara Anggraini Prasetyo" userId="429542ff462e4103" providerId="LiveId" clId="{0AD2F93D-0278-411C-89D2-13FAC388F03A}" dt="2021-08-12T15:26:56.841" v="1918" actId="692"/>
          <ac:cxnSpMkLst>
            <pc:docMk/>
            <pc:sldMk cId="3595542779" sldId="262"/>
            <ac:cxnSpMk id="326" creationId="{4BB9D878-6EE7-4878-BFA9-234300D85783}"/>
          </ac:cxnSpMkLst>
        </pc:cxnChg>
        <pc:cxnChg chg="mod">
          <ac:chgData name="Tiara Anggraini Prasetyo" userId="429542ff462e4103" providerId="LiveId" clId="{0AD2F93D-0278-411C-89D2-13FAC388F03A}" dt="2021-08-12T15:26:56.841" v="1918" actId="692"/>
          <ac:cxnSpMkLst>
            <pc:docMk/>
            <pc:sldMk cId="3595542779" sldId="262"/>
            <ac:cxnSpMk id="327" creationId="{4358818A-D91D-418F-97A6-43D81A3005D3}"/>
          </ac:cxnSpMkLst>
        </pc:cxnChg>
        <pc:cxnChg chg="mod">
          <ac:chgData name="Tiara Anggraini Prasetyo" userId="429542ff462e4103" providerId="LiveId" clId="{0AD2F93D-0278-411C-89D2-13FAC388F03A}" dt="2021-08-12T15:26:56.841" v="1918" actId="692"/>
          <ac:cxnSpMkLst>
            <pc:docMk/>
            <pc:sldMk cId="3595542779" sldId="262"/>
            <ac:cxnSpMk id="328" creationId="{7BDB0C8A-E77E-443C-A72D-8D066BC71F8E}"/>
          </ac:cxnSpMkLst>
        </pc:cxnChg>
        <pc:cxnChg chg="mod">
          <ac:chgData name="Tiara Anggraini Prasetyo" userId="429542ff462e4103" providerId="LiveId" clId="{0AD2F93D-0278-411C-89D2-13FAC388F03A}" dt="2021-08-12T15:26:56.841" v="1918" actId="692"/>
          <ac:cxnSpMkLst>
            <pc:docMk/>
            <pc:sldMk cId="3595542779" sldId="262"/>
            <ac:cxnSpMk id="329" creationId="{516F6856-6093-41CA-85CF-51D9549114DB}"/>
          </ac:cxnSpMkLst>
        </pc:cxnChg>
        <pc:cxnChg chg="mod">
          <ac:chgData name="Tiara Anggraini Prasetyo" userId="429542ff462e4103" providerId="LiveId" clId="{0AD2F93D-0278-411C-89D2-13FAC388F03A}" dt="2021-08-12T15:26:56.841" v="1918" actId="692"/>
          <ac:cxnSpMkLst>
            <pc:docMk/>
            <pc:sldMk cId="3595542779" sldId="262"/>
            <ac:cxnSpMk id="330" creationId="{99D30994-3669-410E-A129-B83A7259BC8C}"/>
          </ac:cxnSpMkLst>
        </pc:cxnChg>
        <pc:cxnChg chg="mod">
          <ac:chgData name="Tiara Anggraini Prasetyo" userId="429542ff462e4103" providerId="LiveId" clId="{0AD2F93D-0278-411C-89D2-13FAC388F03A}" dt="2021-08-12T15:26:56.841" v="1918" actId="692"/>
          <ac:cxnSpMkLst>
            <pc:docMk/>
            <pc:sldMk cId="3595542779" sldId="262"/>
            <ac:cxnSpMk id="331" creationId="{1C3352B8-3E77-4C84-BA76-E747A1F73EC0}"/>
          </ac:cxnSpMkLst>
        </pc:cxnChg>
        <pc:cxnChg chg="mod">
          <ac:chgData name="Tiara Anggraini Prasetyo" userId="429542ff462e4103" providerId="LiveId" clId="{0AD2F93D-0278-411C-89D2-13FAC388F03A}" dt="2021-08-12T15:26:56.841" v="1918" actId="692"/>
          <ac:cxnSpMkLst>
            <pc:docMk/>
            <pc:sldMk cId="3595542779" sldId="262"/>
            <ac:cxnSpMk id="332" creationId="{B8ED2080-E0DF-4897-A2FF-C019E94F6E88}"/>
          </ac:cxnSpMkLst>
        </pc:cxnChg>
        <pc:cxnChg chg="mod">
          <ac:chgData name="Tiara Anggraini Prasetyo" userId="429542ff462e4103" providerId="LiveId" clId="{0AD2F93D-0278-411C-89D2-13FAC388F03A}" dt="2021-08-12T15:26:56.841" v="1918" actId="692"/>
          <ac:cxnSpMkLst>
            <pc:docMk/>
            <pc:sldMk cId="3595542779" sldId="262"/>
            <ac:cxnSpMk id="333" creationId="{41679FE6-67F1-44E7-97E8-E26BB1E4D97C}"/>
          </ac:cxnSpMkLst>
        </pc:cxnChg>
        <pc:cxnChg chg="mod">
          <ac:chgData name="Tiara Anggraini Prasetyo" userId="429542ff462e4103" providerId="LiveId" clId="{0AD2F93D-0278-411C-89D2-13FAC388F03A}" dt="2021-08-12T15:26:56.841" v="1918" actId="692"/>
          <ac:cxnSpMkLst>
            <pc:docMk/>
            <pc:sldMk cId="3595542779" sldId="262"/>
            <ac:cxnSpMk id="334" creationId="{0DD8D233-24A2-47F0-8653-9CD2561328AC}"/>
          </ac:cxnSpMkLst>
        </pc:cxnChg>
        <pc:cxnChg chg="mod">
          <ac:chgData name="Tiara Anggraini Prasetyo" userId="429542ff462e4103" providerId="LiveId" clId="{0AD2F93D-0278-411C-89D2-13FAC388F03A}" dt="2021-08-12T15:26:56.841" v="1918" actId="692"/>
          <ac:cxnSpMkLst>
            <pc:docMk/>
            <pc:sldMk cId="3595542779" sldId="262"/>
            <ac:cxnSpMk id="335" creationId="{E5010E92-2E03-4A31-B6C7-A9C1962069BD}"/>
          </ac:cxnSpMkLst>
        </pc:cxnChg>
        <pc:cxnChg chg="mod">
          <ac:chgData name="Tiara Anggraini Prasetyo" userId="429542ff462e4103" providerId="LiveId" clId="{0AD2F93D-0278-411C-89D2-13FAC388F03A}" dt="2021-08-12T15:26:56.841" v="1918" actId="692"/>
          <ac:cxnSpMkLst>
            <pc:docMk/>
            <pc:sldMk cId="3595542779" sldId="262"/>
            <ac:cxnSpMk id="336" creationId="{85090FCC-8B12-4F13-B305-E168E9B57E0F}"/>
          </ac:cxnSpMkLst>
        </pc:cxnChg>
        <pc:cxnChg chg="mod">
          <ac:chgData name="Tiara Anggraini Prasetyo" userId="429542ff462e4103" providerId="LiveId" clId="{0AD2F93D-0278-411C-89D2-13FAC388F03A}" dt="2021-08-12T15:26:56.841" v="1918" actId="692"/>
          <ac:cxnSpMkLst>
            <pc:docMk/>
            <pc:sldMk cId="3595542779" sldId="262"/>
            <ac:cxnSpMk id="337" creationId="{7C91458C-1A16-493A-A92A-74D322ECCF86}"/>
          </ac:cxnSpMkLst>
        </pc:cxnChg>
        <pc:cxnChg chg="mod">
          <ac:chgData name="Tiara Anggraini Prasetyo" userId="429542ff462e4103" providerId="LiveId" clId="{0AD2F93D-0278-411C-89D2-13FAC388F03A}" dt="2021-08-12T15:26:56.841" v="1918" actId="692"/>
          <ac:cxnSpMkLst>
            <pc:docMk/>
            <pc:sldMk cId="3595542779" sldId="262"/>
            <ac:cxnSpMk id="338" creationId="{D9A3A551-D0C5-4C83-9319-4D9A35F2A255}"/>
          </ac:cxnSpMkLst>
        </pc:cxnChg>
        <pc:cxnChg chg="mod">
          <ac:chgData name="Tiara Anggraini Prasetyo" userId="429542ff462e4103" providerId="LiveId" clId="{0AD2F93D-0278-411C-89D2-13FAC388F03A}" dt="2021-08-12T15:26:56.841" v="1918" actId="692"/>
          <ac:cxnSpMkLst>
            <pc:docMk/>
            <pc:sldMk cId="3595542779" sldId="262"/>
            <ac:cxnSpMk id="339" creationId="{30B33803-4860-4F26-B587-553709A13C64}"/>
          </ac:cxnSpMkLst>
        </pc:cxnChg>
        <pc:cxnChg chg="mod">
          <ac:chgData name="Tiara Anggraini Prasetyo" userId="429542ff462e4103" providerId="LiveId" clId="{0AD2F93D-0278-411C-89D2-13FAC388F03A}" dt="2021-08-12T15:26:56.841" v="1918" actId="692"/>
          <ac:cxnSpMkLst>
            <pc:docMk/>
            <pc:sldMk cId="3595542779" sldId="262"/>
            <ac:cxnSpMk id="340" creationId="{982E0EFD-A286-4E09-A064-C8DFB154EEB9}"/>
          </ac:cxnSpMkLst>
        </pc:cxnChg>
        <pc:cxnChg chg="mod">
          <ac:chgData name="Tiara Anggraini Prasetyo" userId="429542ff462e4103" providerId="LiveId" clId="{0AD2F93D-0278-411C-89D2-13FAC388F03A}" dt="2021-08-12T15:26:56.841" v="1918" actId="692"/>
          <ac:cxnSpMkLst>
            <pc:docMk/>
            <pc:sldMk cId="3595542779" sldId="262"/>
            <ac:cxnSpMk id="341" creationId="{42D824F9-FE3E-4D53-8FE8-E90428C8D785}"/>
          </ac:cxnSpMkLst>
        </pc:cxnChg>
        <pc:cxnChg chg="mod">
          <ac:chgData name="Tiara Anggraini Prasetyo" userId="429542ff462e4103" providerId="LiveId" clId="{0AD2F93D-0278-411C-89D2-13FAC388F03A}" dt="2021-08-12T15:26:56.841" v="1918" actId="692"/>
          <ac:cxnSpMkLst>
            <pc:docMk/>
            <pc:sldMk cId="3595542779" sldId="262"/>
            <ac:cxnSpMk id="342" creationId="{287380C5-A608-42C5-AF35-BD74282A05AB}"/>
          </ac:cxnSpMkLst>
        </pc:cxnChg>
        <pc:cxnChg chg="mod">
          <ac:chgData name="Tiara Anggraini Prasetyo" userId="429542ff462e4103" providerId="LiveId" clId="{0AD2F93D-0278-411C-89D2-13FAC388F03A}" dt="2021-08-12T15:26:56.841" v="1918" actId="692"/>
          <ac:cxnSpMkLst>
            <pc:docMk/>
            <pc:sldMk cId="3595542779" sldId="262"/>
            <ac:cxnSpMk id="343" creationId="{CC27EE91-61C7-47AF-8A61-C594CF80CA06}"/>
          </ac:cxnSpMkLst>
        </pc:cxnChg>
        <pc:cxnChg chg="mod">
          <ac:chgData name="Tiara Anggraini Prasetyo" userId="429542ff462e4103" providerId="LiveId" clId="{0AD2F93D-0278-411C-89D2-13FAC388F03A}" dt="2021-08-12T15:26:56.841" v="1918" actId="692"/>
          <ac:cxnSpMkLst>
            <pc:docMk/>
            <pc:sldMk cId="3595542779" sldId="262"/>
            <ac:cxnSpMk id="344" creationId="{01E6E060-2634-43A4-A825-3DA4FE6A4135}"/>
          </ac:cxnSpMkLst>
        </pc:cxnChg>
        <pc:cxnChg chg="mod">
          <ac:chgData name="Tiara Anggraini Prasetyo" userId="429542ff462e4103" providerId="LiveId" clId="{0AD2F93D-0278-411C-89D2-13FAC388F03A}" dt="2021-08-12T15:26:56.841" v="1918" actId="692"/>
          <ac:cxnSpMkLst>
            <pc:docMk/>
            <pc:sldMk cId="3595542779" sldId="262"/>
            <ac:cxnSpMk id="345" creationId="{0068D00B-FDCE-492A-9BF0-5C7947E89850}"/>
          </ac:cxnSpMkLst>
        </pc:cxnChg>
        <pc:cxnChg chg="mod">
          <ac:chgData name="Tiara Anggraini Prasetyo" userId="429542ff462e4103" providerId="LiveId" clId="{0AD2F93D-0278-411C-89D2-13FAC388F03A}" dt="2021-08-12T15:26:56.841" v="1918" actId="692"/>
          <ac:cxnSpMkLst>
            <pc:docMk/>
            <pc:sldMk cId="3595542779" sldId="262"/>
            <ac:cxnSpMk id="346" creationId="{96B03A1E-E847-40FF-AA4D-53FA6D2DD13C}"/>
          </ac:cxnSpMkLst>
        </pc:cxnChg>
        <pc:cxnChg chg="mod">
          <ac:chgData name="Tiara Anggraini Prasetyo" userId="429542ff462e4103" providerId="LiveId" clId="{0AD2F93D-0278-411C-89D2-13FAC388F03A}" dt="2021-08-12T15:26:56.841" v="1918" actId="692"/>
          <ac:cxnSpMkLst>
            <pc:docMk/>
            <pc:sldMk cId="3595542779" sldId="262"/>
            <ac:cxnSpMk id="349" creationId="{18163F29-2BC7-4F28-B80A-8A70D4B09BF1}"/>
          </ac:cxnSpMkLst>
        </pc:cxnChg>
        <pc:cxnChg chg="mod">
          <ac:chgData name="Tiara Anggraini Prasetyo" userId="429542ff462e4103" providerId="LiveId" clId="{0AD2F93D-0278-411C-89D2-13FAC388F03A}" dt="2021-08-12T15:26:56.841" v="1918" actId="692"/>
          <ac:cxnSpMkLst>
            <pc:docMk/>
            <pc:sldMk cId="3595542779" sldId="262"/>
            <ac:cxnSpMk id="350" creationId="{AF026374-4D60-49CA-997B-48EFAC4E3455}"/>
          </ac:cxnSpMkLst>
        </pc:cxnChg>
        <pc:cxnChg chg="mod">
          <ac:chgData name="Tiara Anggraini Prasetyo" userId="429542ff462e4103" providerId="LiveId" clId="{0AD2F93D-0278-411C-89D2-13FAC388F03A}" dt="2021-08-12T15:26:56.841" v="1918" actId="692"/>
          <ac:cxnSpMkLst>
            <pc:docMk/>
            <pc:sldMk cId="3595542779" sldId="262"/>
            <ac:cxnSpMk id="351" creationId="{560F7D9F-6F09-4E96-BAA0-00B751F6B4B6}"/>
          </ac:cxnSpMkLst>
        </pc:cxnChg>
        <pc:cxnChg chg="mod">
          <ac:chgData name="Tiara Anggraini Prasetyo" userId="429542ff462e4103" providerId="LiveId" clId="{0AD2F93D-0278-411C-89D2-13FAC388F03A}" dt="2021-08-12T15:26:56.841" v="1918" actId="692"/>
          <ac:cxnSpMkLst>
            <pc:docMk/>
            <pc:sldMk cId="3595542779" sldId="262"/>
            <ac:cxnSpMk id="352" creationId="{4A042EB6-14F7-4479-8D07-C7E7AF0F1DF0}"/>
          </ac:cxnSpMkLst>
        </pc:cxnChg>
        <pc:cxnChg chg="mod">
          <ac:chgData name="Tiara Anggraini Prasetyo" userId="429542ff462e4103" providerId="LiveId" clId="{0AD2F93D-0278-411C-89D2-13FAC388F03A}" dt="2021-08-12T15:26:56.841" v="1918" actId="692"/>
          <ac:cxnSpMkLst>
            <pc:docMk/>
            <pc:sldMk cId="3595542779" sldId="262"/>
            <ac:cxnSpMk id="353" creationId="{B042AE85-EBBC-462F-903F-6EC8A953963A}"/>
          </ac:cxnSpMkLst>
        </pc:cxnChg>
        <pc:cxnChg chg="mod">
          <ac:chgData name="Tiara Anggraini Prasetyo" userId="429542ff462e4103" providerId="LiveId" clId="{0AD2F93D-0278-411C-89D2-13FAC388F03A}" dt="2021-08-12T15:26:56.841" v="1918" actId="692"/>
          <ac:cxnSpMkLst>
            <pc:docMk/>
            <pc:sldMk cId="3595542779" sldId="262"/>
            <ac:cxnSpMk id="354" creationId="{76AB142C-E6B2-4CC4-8429-2F829763B846}"/>
          </ac:cxnSpMkLst>
        </pc:cxnChg>
        <pc:cxnChg chg="mod">
          <ac:chgData name="Tiara Anggraini Prasetyo" userId="429542ff462e4103" providerId="LiveId" clId="{0AD2F93D-0278-411C-89D2-13FAC388F03A}" dt="2021-08-12T15:26:56.841" v="1918" actId="692"/>
          <ac:cxnSpMkLst>
            <pc:docMk/>
            <pc:sldMk cId="3595542779" sldId="262"/>
            <ac:cxnSpMk id="355" creationId="{984840E6-21EF-4264-B8FE-DE68ABA8B757}"/>
          </ac:cxnSpMkLst>
        </pc:cxnChg>
        <pc:cxnChg chg="mod">
          <ac:chgData name="Tiara Anggraini Prasetyo" userId="429542ff462e4103" providerId="LiveId" clId="{0AD2F93D-0278-411C-89D2-13FAC388F03A}" dt="2021-08-12T15:26:56.841" v="1918" actId="692"/>
          <ac:cxnSpMkLst>
            <pc:docMk/>
            <pc:sldMk cId="3595542779" sldId="262"/>
            <ac:cxnSpMk id="356" creationId="{BEC26992-1EF4-4E71-8F16-083B16F748AC}"/>
          </ac:cxnSpMkLst>
        </pc:cxnChg>
        <pc:cxnChg chg="mod">
          <ac:chgData name="Tiara Anggraini Prasetyo" userId="429542ff462e4103" providerId="LiveId" clId="{0AD2F93D-0278-411C-89D2-13FAC388F03A}" dt="2021-08-12T15:26:56.841" v="1918" actId="692"/>
          <ac:cxnSpMkLst>
            <pc:docMk/>
            <pc:sldMk cId="3595542779" sldId="262"/>
            <ac:cxnSpMk id="357" creationId="{C19BABC9-C894-4E6E-B89A-EEDDAE93E40C}"/>
          </ac:cxnSpMkLst>
        </pc:cxnChg>
        <pc:cxnChg chg="mod">
          <ac:chgData name="Tiara Anggraini Prasetyo" userId="429542ff462e4103" providerId="LiveId" clId="{0AD2F93D-0278-411C-89D2-13FAC388F03A}" dt="2021-08-12T15:26:56.841" v="1918" actId="692"/>
          <ac:cxnSpMkLst>
            <pc:docMk/>
            <pc:sldMk cId="3595542779" sldId="262"/>
            <ac:cxnSpMk id="358" creationId="{C943791D-8204-4AE2-8C38-A5DDCEAC9DCC}"/>
          </ac:cxnSpMkLst>
        </pc:cxnChg>
        <pc:cxnChg chg="mod">
          <ac:chgData name="Tiara Anggraini Prasetyo" userId="429542ff462e4103" providerId="LiveId" clId="{0AD2F93D-0278-411C-89D2-13FAC388F03A}" dt="2021-08-12T15:26:56.841" v="1918" actId="692"/>
          <ac:cxnSpMkLst>
            <pc:docMk/>
            <pc:sldMk cId="3595542779" sldId="262"/>
            <ac:cxnSpMk id="359" creationId="{00E7922E-7B74-4B7C-B361-C813BE3441E7}"/>
          </ac:cxnSpMkLst>
        </pc:cxnChg>
        <pc:cxnChg chg="mod">
          <ac:chgData name="Tiara Anggraini Prasetyo" userId="429542ff462e4103" providerId="LiveId" clId="{0AD2F93D-0278-411C-89D2-13FAC388F03A}" dt="2021-08-12T15:26:56.841" v="1918" actId="692"/>
          <ac:cxnSpMkLst>
            <pc:docMk/>
            <pc:sldMk cId="3595542779" sldId="262"/>
            <ac:cxnSpMk id="360" creationId="{E51BB352-0E69-4E62-9835-D6FAB523599C}"/>
          </ac:cxnSpMkLst>
        </pc:cxnChg>
        <pc:cxnChg chg="mod">
          <ac:chgData name="Tiara Anggraini Prasetyo" userId="429542ff462e4103" providerId="LiveId" clId="{0AD2F93D-0278-411C-89D2-13FAC388F03A}" dt="2021-08-12T15:26:56.841" v="1918" actId="692"/>
          <ac:cxnSpMkLst>
            <pc:docMk/>
            <pc:sldMk cId="3595542779" sldId="262"/>
            <ac:cxnSpMk id="361" creationId="{70242168-E8CE-4691-A787-53C8D96C3B4C}"/>
          </ac:cxnSpMkLst>
        </pc:cxnChg>
        <pc:cxnChg chg="mod">
          <ac:chgData name="Tiara Anggraini Prasetyo" userId="429542ff462e4103" providerId="LiveId" clId="{0AD2F93D-0278-411C-89D2-13FAC388F03A}" dt="2021-08-12T15:26:56.841" v="1918" actId="692"/>
          <ac:cxnSpMkLst>
            <pc:docMk/>
            <pc:sldMk cId="3595542779" sldId="262"/>
            <ac:cxnSpMk id="362" creationId="{43063749-F373-4EC9-A1A1-6C8B78178E68}"/>
          </ac:cxnSpMkLst>
        </pc:cxnChg>
        <pc:cxnChg chg="mod">
          <ac:chgData name="Tiara Anggraini Prasetyo" userId="429542ff462e4103" providerId="LiveId" clId="{0AD2F93D-0278-411C-89D2-13FAC388F03A}" dt="2021-08-12T15:26:56.841" v="1918" actId="692"/>
          <ac:cxnSpMkLst>
            <pc:docMk/>
            <pc:sldMk cId="3595542779" sldId="262"/>
            <ac:cxnSpMk id="363" creationId="{E0245CFA-A7D1-4CB4-AFF7-873269BB47BB}"/>
          </ac:cxnSpMkLst>
        </pc:cxnChg>
        <pc:cxnChg chg="mod">
          <ac:chgData name="Tiara Anggraini Prasetyo" userId="429542ff462e4103" providerId="LiveId" clId="{0AD2F93D-0278-411C-89D2-13FAC388F03A}" dt="2021-08-12T15:26:56.841" v="1918" actId="692"/>
          <ac:cxnSpMkLst>
            <pc:docMk/>
            <pc:sldMk cId="3595542779" sldId="262"/>
            <ac:cxnSpMk id="364" creationId="{6895CC6B-4A0F-4302-9A7B-091EAC72E65B}"/>
          </ac:cxnSpMkLst>
        </pc:cxnChg>
        <pc:cxnChg chg="mod">
          <ac:chgData name="Tiara Anggraini Prasetyo" userId="429542ff462e4103" providerId="LiveId" clId="{0AD2F93D-0278-411C-89D2-13FAC388F03A}" dt="2021-08-12T15:26:56.841" v="1918" actId="692"/>
          <ac:cxnSpMkLst>
            <pc:docMk/>
            <pc:sldMk cId="3595542779" sldId="262"/>
            <ac:cxnSpMk id="365" creationId="{9C93DCA3-4153-4824-A960-5635B28B231E}"/>
          </ac:cxnSpMkLst>
        </pc:cxnChg>
        <pc:cxnChg chg="mod">
          <ac:chgData name="Tiara Anggraini Prasetyo" userId="429542ff462e4103" providerId="LiveId" clId="{0AD2F93D-0278-411C-89D2-13FAC388F03A}" dt="2021-08-12T15:26:56.841" v="1918" actId="692"/>
          <ac:cxnSpMkLst>
            <pc:docMk/>
            <pc:sldMk cId="3595542779" sldId="262"/>
            <ac:cxnSpMk id="366" creationId="{24790CEC-A6EB-48D9-A724-76543925EFB7}"/>
          </ac:cxnSpMkLst>
        </pc:cxnChg>
        <pc:cxnChg chg="mod">
          <ac:chgData name="Tiara Anggraini Prasetyo" userId="429542ff462e4103" providerId="LiveId" clId="{0AD2F93D-0278-411C-89D2-13FAC388F03A}" dt="2021-08-12T15:26:56.841" v="1918" actId="692"/>
          <ac:cxnSpMkLst>
            <pc:docMk/>
            <pc:sldMk cId="3595542779" sldId="262"/>
            <ac:cxnSpMk id="367" creationId="{48854B0D-1503-41ED-9756-C61A2822169A}"/>
          </ac:cxnSpMkLst>
        </pc:cxnChg>
        <pc:cxnChg chg="mod">
          <ac:chgData name="Tiara Anggraini Prasetyo" userId="429542ff462e4103" providerId="LiveId" clId="{0AD2F93D-0278-411C-89D2-13FAC388F03A}" dt="2021-08-12T15:26:56.841" v="1918" actId="692"/>
          <ac:cxnSpMkLst>
            <pc:docMk/>
            <pc:sldMk cId="3595542779" sldId="262"/>
            <ac:cxnSpMk id="368" creationId="{D25D3ABA-B9B2-42FC-B295-D16E65A503C5}"/>
          </ac:cxnSpMkLst>
        </pc:cxnChg>
        <pc:cxnChg chg="mod">
          <ac:chgData name="Tiara Anggraini Prasetyo" userId="429542ff462e4103" providerId="LiveId" clId="{0AD2F93D-0278-411C-89D2-13FAC388F03A}" dt="2021-08-12T15:26:56.841" v="1918" actId="692"/>
          <ac:cxnSpMkLst>
            <pc:docMk/>
            <pc:sldMk cId="3595542779" sldId="262"/>
            <ac:cxnSpMk id="369" creationId="{A4515A6F-494B-4A19-A021-6D5A47ED1B1D}"/>
          </ac:cxnSpMkLst>
        </pc:cxnChg>
        <pc:cxnChg chg="mod">
          <ac:chgData name="Tiara Anggraini Prasetyo" userId="429542ff462e4103" providerId="LiveId" clId="{0AD2F93D-0278-411C-89D2-13FAC388F03A}" dt="2021-08-12T15:26:56.841" v="1918" actId="692"/>
          <ac:cxnSpMkLst>
            <pc:docMk/>
            <pc:sldMk cId="3595542779" sldId="262"/>
            <ac:cxnSpMk id="370" creationId="{F84D338D-8F2C-4BD3-BF44-2833EFF3C49B}"/>
          </ac:cxnSpMkLst>
        </pc:cxnChg>
        <pc:cxnChg chg="mod">
          <ac:chgData name="Tiara Anggraini Prasetyo" userId="429542ff462e4103" providerId="LiveId" clId="{0AD2F93D-0278-411C-89D2-13FAC388F03A}" dt="2021-08-12T15:26:56.841" v="1918" actId="692"/>
          <ac:cxnSpMkLst>
            <pc:docMk/>
            <pc:sldMk cId="3595542779" sldId="262"/>
            <ac:cxnSpMk id="371" creationId="{5FE9A199-12E7-4EAD-B267-472F9397520B}"/>
          </ac:cxnSpMkLst>
        </pc:cxnChg>
        <pc:cxnChg chg="mod">
          <ac:chgData name="Tiara Anggraini Prasetyo" userId="429542ff462e4103" providerId="LiveId" clId="{0AD2F93D-0278-411C-89D2-13FAC388F03A}" dt="2021-08-12T15:26:56.841" v="1918" actId="692"/>
          <ac:cxnSpMkLst>
            <pc:docMk/>
            <pc:sldMk cId="3595542779" sldId="262"/>
            <ac:cxnSpMk id="372" creationId="{975E6BB6-80AF-4FBD-9460-A368DF816C9D}"/>
          </ac:cxnSpMkLst>
        </pc:cxnChg>
        <pc:cxnChg chg="mod">
          <ac:chgData name="Tiara Anggraini Prasetyo" userId="429542ff462e4103" providerId="LiveId" clId="{0AD2F93D-0278-411C-89D2-13FAC388F03A}" dt="2021-08-12T15:26:56.841" v="1918" actId="692"/>
          <ac:cxnSpMkLst>
            <pc:docMk/>
            <pc:sldMk cId="3595542779" sldId="262"/>
            <ac:cxnSpMk id="373" creationId="{4F86BA1B-963A-4B0C-86EC-1508E4806F95}"/>
          </ac:cxnSpMkLst>
        </pc:cxnChg>
        <pc:cxnChg chg="mod">
          <ac:chgData name="Tiara Anggraini Prasetyo" userId="429542ff462e4103" providerId="LiveId" clId="{0AD2F93D-0278-411C-89D2-13FAC388F03A}" dt="2021-08-12T15:26:56.841" v="1918" actId="692"/>
          <ac:cxnSpMkLst>
            <pc:docMk/>
            <pc:sldMk cId="3595542779" sldId="262"/>
            <ac:cxnSpMk id="374" creationId="{9AB081B7-012E-4300-B923-025F321672E4}"/>
          </ac:cxnSpMkLst>
        </pc:cxnChg>
        <pc:cxnChg chg="mod">
          <ac:chgData name="Tiara Anggraini Prasetyo" userId="429542ff462e4103" providerId="LiveId" clId="{0AD2F93D-0278-411C-89D2-13FAC388F03A}" dt="2021-08-12T15:26:56.841" v="1918" actId="692"/>
          <ac:cxnSpMkLst>
            <pc:docMk/>
            <pc:sldMk cId="3595542779" sldId="262"/>
            <ac:cxnSpMk id="375" creationId="{46EFA4FB-A5CF-434D-ADC6-EE5500577F05}"/>
          </ac:cxnSpMkLst>
        </pc:cxnChg>
        <pc:cxnChg chg="mod">
          <ac:chgData name="Tiara Anggraini Prasetyo" userId="429542ff462e4103" providerId="LiveId" clId="{0AD2F93D-0278-411C-89D2-13FAC388F03A}" dt="2021-08-12T15:26:56.841" v="1918" actId="692"/>
          <ac:cxnSpMkLst>
            <pc:docMk/>
            <pc:sldMk cId="3595542779" sldId="262"/>
            <ac:cxnSpMk id="376" creationId="{1259AB33-5FF1-4107-B7CA-6EB026B30DB9}"/>
          </ac:cxnSpMkLst>
        </pc:cxnChg>
        <pc:cxnChg chg="mod">
          <ac:chgData name="Tiara Anggraini Prasetyo" userId="429542ff462e4103" providerId="LiveId" clId="{0AD2F93D-0278-411C-89D2-13FAC388F03A}" dt="2021-08-12T15:26:56.841" v="1918" actId="692"/>
          <ac:cxnSpMkLst>
            <pc:docMk/>
            <pc:sldMk cId="3595542779" sldId="262"/>
            <ac:cxnSpMk id="377" creationId="{A52E5ED4-54FA-4961-AA88-CDC891A7AE5C}"/>
          </ac:cxnSpMkLst>
        </pc:cxnChg>
        <pc:cxnChg chg="mod">
          <ac:chgData name="Tiara Anggraini Prasetyo" userId="429542ff462e4103" providerId="LiveId" clId="{0AD2F93D-0278-411C-89D2-13FAC388F03A}" dt="2021-08-12T15:26:56.841" v="1918" actId="692"/>
          <ac:cxnSpMkLst>
            <pc:docMk/>
            <pc:sldMk cId="3595542779" sldId="262"/>
            <ac:cxnSpMk id="378" creationId="{3543ECAE-E559-4E8C-A08A-136F6EC8A97F}"/>
          </ac:cxnSpMkLst>
        </pc:cxnChg>
        <pc:cxnChg chg="mod">
          <ac:chgData name="Tiara Anggraini Prasetyo" userId="429542ff462e4103" providerId="LiveId" clId="{0AD2F93D-0278-411C-89D2-13FAC388F03A}" dt="2021-08-12T15:26:56.841" v="1918" actId="692"/>
          <ac:cxnSpMkLst>
            <pc:docMk/>
            <pc:sldMk cId="3595542779" sldId="262"/>
            <ac:cxnSpMk id="379" creationId="{5FBBEEAA-E68D-440E-B20A-29B8A2FA8333}"/>
          </ac:cxnSpMkLst>
        </pc:cxnChg>
      </pc:sldChg>
      <pc:sldChg chg="addSp delSp modSp add mod modTransition modAnim">
        <pc:chgData name="Tiara Anggraini Prasetyo" userId="429542ff462e4103" providerId="LiveId" clId="{0AD2F93D-0278-411C-89D2-13FAC388F03A}" dt="2021-08-12T23:58:56.325" v="2760" actId="207"/>
        <pc:sldMkLst>
          <pc:docMk/>
          <pc:sldMk cId="628527567" sldId="263"/>
        </pc:sldMkLst>
        <pc:spChg chg="ord">
          <ac:chgData name="Tiara Anggraini Prasetyo" userId="429542ff462e4103" providerId="LiveId" clId="{0AD2F93D-0278-411C-89D2-13FAC388F03A}" dt="2021-08-12T23:52:03.429" v="2674" actId="166"/>
          <ac:spMkLst>
            <pc:docMk/>
            <pc:sldMk cId="628527567" sldId="263"/>
            <ac:spMk id="157" creationId="{B3390153-B15C-41F1-B291-8219683810C4}"/>
          </ac:spMkLst>
        </pc:spChg>
        <pc:spChg chg="ord">
          <ac:chgData name="Tiara Anggraini Prasetyo" userId="429542ff462e4103" providerId="LiveId" clId="{0AD2F93D-0278-411C-89D2-13FAC388F03A}" dt="2021-08-12T15:33:23.260" v="2003" actId="170"/>
          <ac:spMkLst>
            <pc:docMk/>
            <pc:sldMk cId="628527567" sldId="263"/>
            <ac:spMk id="236" creationId="{830CB7C3-E54D-4FC9-A967-E2BD6657E7C8}"/>
          </ac:spMkLst>
        </pc:spChg>
        <pc:spChg chg="del">
          <ac:chgData name="Tiara Anggraini Prasetyo" userId="429542ff462e4103" providerId="LiveId" clId="{0AD2F93D-0278-411C-89D2-13FAC388F03A}" dt="2021-08-12T15:33:14.578" v="1997" actId="478"/>
          <ac:spMkLst>
            <pc:docMk/>
            <pc:sldMk cId="628527567" sldId="263"/>
            <ac:spMk id="395" creationId="{0F8519A7-5F28-4C0B-9A0A-DDAFBF0C7904}"/>
          </ac:spMkLst>
        </pc:spChg>
        <pc:spChg chg="del">
          <ac:chgData name="Tiara Anggraini Prasetyo" userId="429542ff462e4103" providerId="LiveId" clId="{0AD2F93D-0278-411C-89D2-13FAC388F03A}" dt="2021-08-12T15:33:14.578" v="1997" actId="478"/>
          <ac:spMkLst>
            <pc:docMk/>
            <pc:sldMk cId="628527567" sldId="263"/>
            <ac:spMk id="396" creationId="{B875B925-864B-458C-B72C-F20A6921D97B}"/>
          </ac:spMkLst>
        </pc:spChg>
        <pc:spChg chg="del">
          <ac:chgData name="Tiara Anggraini Prasetyo" userId="429542ff462e4103" providerId="LiveId" clId="{0AD2F93D-0278-411C-89D2-13FAC388F03A}" dt="2021-08-12T15:33:14.578" v="1997" actId="478"/>
          <ac:spMkLst>
            <pc:docMk/>
            <pc:sldMk cId="628527567" sldId="263"/>
            <ac:spMk id="397" creationId="{8FA89817-5E05-4C65-9129-06D76FDA9B05}"/>
          </ac:spMkLst>
        </pc:spChg>
        <pc:spChg chg="del">
          <ac:chgData name="Tiara Anggraini Prasetyo" userId="429542ff462e4103" providerId="LiveId" clId="{0AD2F93D-0278-411C-89D2-13FAC388F03A}" dt="2021-08-12T15:33:14.578" v="1997" actId="478"/>
          <ac:spMkLst>
            <pc:docMk/>
            <pc:sldMk cId="628527567" sldId="263"/>
            <ac:spMk id="398" creationId="{7FF1BBF5-484B-4FC3-8C89-2083304CF5A8}"/>
          </ac:spMkLst>
        </pc:spChg>
        <pc:spChg chg="del">
          <ac:chgData name="Tiara Anggraini Prasetyo" userId="429542ff462e4103" providerId="LiveId" clId="{0AD2F93D-0278-411C-89D2-13FAC388F03A}" dt="2021-08-12T15:33:14.578" v="1997" actId="478"/>
          <ac:spMkLst>
            <pc:docMk/>
            <pc:sldMk cId="628527567" sldId="263"/>
            <ac:spMk id="399" creationId="{5891D403-5A1B-4204-82D8-E426C0ACBE6A}"/>
          </ac:spMkLst>
        </pc:spChg>
        <pc:spChg chg="del">
          <ac:chgData name="Tiara Anggraini Prasetyo" userId="429542ff462e4103" providerId="LiveId" clId="{0AD2F93D-0278-411C-89D2-13FAC388F03A}" dt="2021-08-12T15:33:14.578" v="1997" actId="478"/>
          <ac:spMkLst>
            <pc:docMk/>
            <pc:sldMk cId="628527567" sldId="263"/>
            <ac:spMk id="400" creationId="{FA130C83-B5EE-4DB2-A98D-2D3A5B5208FF}"/>
          </ac:spMkLst>
        </pc:spChg>
        <pc:spChg chg="del">
          <ac:chgData name="Tiara Anggraini Prasetyo" userId="429542ff462e4103" providerId="LiveId" clId="{0AD2F93D-0278-411C-89D2-13FAC388F03A}" dt="2021-08-12T15:33:14.578" v="1997" actId="478"/>
          <ac:spMkLst>
            <pc:docMk/>
            <pc:sldMk cId="628527567" sldId="263"/>
            <ac:spMk id="401" creationId="{C43816EF-7FA5-4B24-8B05-BBF2A57C7C8F}"/>
          </ac:spMkLst>
        </pc:spChg>
        <pc:spChg chg="del">
          <ac:chgData name="Tiara Anggraini Prasetyo" userId="429542ff462e4103" providerId="LiveId" clId="{0AD2F93D-0278-411C-89D2-13FAC388F03A}" dt="2021-08-12T15:33:14.578" v="1997" actId="478"/>
          <ac:spMkLst>
            <pc:docMk/>
            <pc:sldMk cId="628527567" sldId="263"/>
            <ac:spMk id="402" creationId="{C39BAF34-C1CA-41FE-A0B0-908C44571EA6}"/>
          </ac:spMkLst>
        </pc:spChg>
        <pc:spChg chg="del">
          <ac:chgData name="Tiara Anggraini Prasetyo" userId="429542ff462e4103" providerId="LiveId" clId="{0AD2F93D-0278-411C-89D2-13FAC388F03A}" dt="2021-08-12T15:33:14.578" v="1997" actId="478"/>
          <ac:spMkLst>
            <pc:docMk/>
            <pc:sldMk cId="628527567" sldId="263"/>
            <ac:spMk id="403" creationId="{76C62AF7-0619-412C-A658-28F915A73008}"/>
          </ac:spMkLst>
        </pc:spChg>
        <pc:spChg chg="del">
          <ac:chgData name="Tiara Anggraini Prasetyo" userId="429542ff462e4103" providerId="LiveId" clId="{0AD2F93D-0278-411C-89D2-13FAC388F03A}" dt="2021-08-12T15:33:14.578" v="1997" actId="478"/>
          <ac:spMkLst>
            <pc:docMk/>
            <pc:sldMk cId="628527567" sldId="263"/>
            <ac:spMk id="404" creationId="{6AF133A0-1B84-4D91-93F8-FA7746EEADD6}"/>
          </ac:spMkLst>
        </pc:spChg>
        <pc:spChg chg="del">
          <ac:chgData name="Tiara Anggraini Prasetyo" userId="429542ff462e4103" providerId="LiveId" clId="{0AD2F93D-0278-411C-89D2-13FAC388F03A}" dt="2021-08-12T15:33:14.578" v="1997" actId="478"/>
          <ac:spMkLst>
            <pc:docMk/>
            <pc:sldMk cId="628527567" sldId="263"/>
            <ac:spMk id="405" creationId="{D91B51C7-6455-4CE6-9578-9F8D4C9FFD85}"/>
          </ac:spMkLst>
        </pc:spChg>
        <pc:spChg chg="del">
          <ac:chgData name="Tiara Anggraini Prasetyo" userId="429542ff462e4103" providerId="LiveId" clId="{0AD2F93D-0278-411C-89D2-13FAC388F03A}" dt="2021-08-12T15:33:14.578" v="1997" actId="478"/>
          <ac:spMkLst>
            <pc:docMk/>
            <pc:sldMk cId="628527567" sldId="263"/>
            <ac:spMk id="406" creationId="{2B3B368E-DD35-4152-A1DE-3CCF06B38D87}"/>
          </ac:spMkLst>
        </pc:spChg>
        <pc:spChg chg="del">
          <ac:chgData name="Tiara Anggraini Prasetyo" userId="429542ff462e4103" providerId="LiveId" clId="{0AD2F93D-0278-411C-89D2-13FAC388F03A}" dt="2021-08-12T15:33:14.578" v="1997" actId="478"/>
          <ac:spMkLst>
            <pc:docMk/>
            <pc:sldMk cId="628527567" sldId="263"/>
            <ac:spMk id="407" creationId="{CF58FE24-4561-4038-81BE-D131FA65972C}"/>
          </ac:spMkLst>
        </pc:spChg>
        <pc:spChg chg="mod">
          <ac:chgData name="Tiara Anggraini Prasetyo" userId="429542ff462e4103" providerId="LiveId" clId="{0AD2F93D-0278-411C-89D2-13FAC388F03A}" dt="2021-08-12T15:33:55.226" v="2006" actId="207"/>
          <ac:spMkLst>
            <pc:docMk/>
            <pc:sldMk cId="628527567" sldId="263"/>
            <ac:spMk id="409" creationId="{BC2E5FBE-3480-4C40-8578-60BEB59CA864}"/>
          </ac:spMkLst>
        </pc:spChg>
        <pc:spChg chg="mod">
          <ac:chgData name="Tiara Anggraini Prasetyo" userId="429542ff462e4103" providerId="LiveId" clId="{0AD2F93D-0278-411C-89D2-13FAC388F03A}" dt="2021-08-12T15:33:55.226" v="2006" actId="207"/>
          <ac:spMkLst>
            <pc:docMk/>
            <pc:sldMk cId="628527567" sldId="263"/>
            <ac:spMk id="410" creationId="{DBB04C95-2B2D-45BC-8626-B5E980ADF97A}"/>
          </ac:spMkLst>
        </pc:spChg>
        <pc:spChg chg="mod">
          <ac:chgData name="Tiara Anggraini Prasetyo" userId="429542ff462e4103" providerId="LiveId" clId="{0AD2F93D-0278-411C-89D2-13FAC388F03A}" dt="2021-08-12T15:33:55.226" v="2006" actId="207"/>
          <ac:spMkLst>
            <pc:docMk/>
            <pc:sldMk cId="628527567" sldId="263"/>
            <ac:spMk id="411" creationId="{5D4A2FF3-8456-419D-BE61-A8AB6921B9C5}"/>
          </ac:spMkLst>
        </pc:spChg>
        <pc:spChg chg="mod">
          <ac:chgData name="Tiara Anggraini Prasetyo" userId="429542ff462e4103" providerId="LiveId" clId="{0AD2F93D-0278-411C-89D2-13FAC388F03A}" dt="2021-08-12T15:33:55.226" v="2006" actId="207"/>
          <ac:spMkLst>
            <pc:docMk/>
            <pc:sldMk cId="628527567" sldId="263"/>
            <ac:spMk id="412" creationId="{59EA81E3-B9FA-4CEA-88FF-42DC56A6C80A}"/>
          </ac:spMkLst>
        </pc:spChg>
        <pc:spChg chg="mod">
          <ac:chgData name="Tiara Anggraini Prasetyo" userId="429542ff462e4103" providerId="LiveId" clId="{0AD2F93D-0278-411C-89D2-13FAC388F03A}" dt="2021-08-12T15:33:55.226" v="2006" actId="207"/>
          <ac:spMkLst>
            <pc:docMk/>
            <pc:sldMk cId="628527567" sldId="263"/>
            <ac:spMk id="413" creationId="{BF96E378-B836-45F2-BFB2-52B39E3F3CB5}"/>
          </ac:spMkLst>
        </pc:spChg>
        <pc:spChg chg="mod">
          <ac:chgData name="Tiara Anggraini Prasetyo" userId="429542ff462e4103" providerId="LiveId" clId="{0AD2F93D-0278-411C-89D2-13FAC388F03A}" dt="2021-08-12T15:33:55.226" v="2006" actId="207"/>
          <ac:spMkLst>
            <pc:docMk/>
            <pc:sldMk cId="628527567" sldId="263"/>
            <ac:spMk id="414" creationId="{B351E94D-3BEF-4EEC-8094-4B1C58A01262}"/>
          </ac:spMkLst>
        </pc:spChg>
        <pc:spChg chg="mod">
          <ac:chgData name="Tiara Anggraini Prasetyo" userId="429542ff462e4103" providerId="LiveId" clId="{0AD2F93D-0278-411C-89D2-13FAC388F03A}" dt="2021-08-12T15:33:55.226" v="2006" actId="207"/>
          <ac:spMkLst>
            <pc:docMk/>
            <pc:sldMk cId="628527567" sldId="263"/>
            <ac:spMk id="415" creationId="{0B189A1A-632D-4781-A64D-6E68C550BBEC}"/>
          </ac:spMkLst>
        </pc:spChg>
        <pc:spChg chg="mod">
          <ac:chgData name="Tiara Anggraini Prasetyo" userId="429542ff462e4103" providerId="LiveId" clId="{0AD2F93D-0278-411C-89D2-13FAC388F03A}" dt="2021-08-12T15:33:55.226" v="2006" actId="207"/>
          <ac:spMkLst>
            <pc:docMk/>
            <pc:sldMk cId="628527567" sldId="263"/>
            <ac:spMk id="416" creationId="{85A6453F-7A91-4440-B9E0-5D71C41629A0}"/>
          </ac:spMkLst>
        </pc:spChg>
        <pc:spChg chg="mod">
          <ac:chgData name="Tiara Anggraini Prasetyo" userId="429542ff462e4103" providerId="LiveId" clId="{0AD2F93D-0278-411C-89D2-13FAC388F03A}" dt="2021-08-12T15:33:55.226" v="2006" actId="207"/>
          <ac:spMkLst>
            <pc:docMk/>
            <pc:sldMk cId="628527567" sldId="263"/>
            <ac:spMk id="423" creationId="{90906D84-1834-4FC2-B3D4-D5ECECE88573}"/>
          </ac:spMkLst>
        </pc:spChg>
        <pc:spChg chg="mod">
          <ac:chgData name="Tiara Anggraini Prasetyo" userId="429542ff462e4103" providerId="LiveId" clId="{0AD2F93D-0278-411C-89D2-13FAC388F03A}" dt="2021-08-12T15:33:55.226" v="2006" actId="207"/>
          <ac:spMkLst>
            <pc:docMk/>
            <pc:sldMk cId="628527567" sldId="263"/>
            <ac:spMk id="424" creationId="{50983C72-1AA2-4320-AD73-E568EF3B8D62}"/>
          </ac:spMkLst>
        </pc:spChg>
        <pc:spChg chg="mod">
          <ac:chgData name="Tiara Anggraini Prasetyo" userId="429542ff462e4103" providerId="LiveId" clId="{0AD2F93D-0278-411C-89D2-13FAC388F03A}" dt="2021-08-12T15:33:55.226" v="2006" actId="207"/>
          <ac:spMkLst>
            <pc:docMk/>
            <pc:sldMk cId="628527567" sldId="263"/>
            <ac:spMk id="425" creationId="{2168DEEA-7A52-4FE1-99C3-FB05916762F7}"/>
          </ac:spMkLst>
        </pc:spChg>
        <pc:spChg chg="mod">
          <ac:chgData name="Tiara Anggraini Prasetyo" userId="429542ff462e4103" providerId="LiveId" clId="{0AD2F93D-0278-411C-89D2-13FAC388F03A}" dt="2021-08-12T15:33:55.226" v="2006" actId="207"/>
          <ac:spMkLst>
            <pc:docMk/>
            <pc:sldMk cId="628527567" sldId="263"/>
            <ac:spMk id="426" creationId="{C2FCC2CC-D71C-4F40-9740-87C5C19285AC}"/>
          </ac:spMkLst>
        </pc:spChg>
        <pc:spChg chg="mod">
          <ac:chgData name="Tiara Anggraini Prasetyo" userId="429542ff462e4103" providerId="LiveId" clId="{0AD2F93D-0278-411C-89D2-13FAC388F03A}" dt="2021-08-12T15:33:55.226" v="2006" actId="207"/>
          <ac:spMkLst>
            <pc:docMk/>
            <pc:sldMk cId="628527567" sldId="263"/>
            <ac:spMk id="427" creationId="{F524CE8A-7F52-4650-BE9B-D91A22F1DB53}"/>
          </ac:spMkLst>
        </pc:spChg>
        <pc:spChg chg="mod">
          <ac:chgData name="Tiara Anggraini Prasetyo" userId="429542ff462e4103" providerId="LiveId" clId="{0AD2F93D-0278-411C-89D2-13FAC388F03A}" dt="2021-08-12T15:33:55.226" v="2006" actId="207"/>
          <ac:spMkLst>
            <pc:docMk/>
            <pc:sldMk cId="628527567" sldId="263"/>
            <ac:spMk id="428" creationId="{A173BE97-9CC7-40D9-9C0D-1EC9DA7CF2C7}"/>
          </ac:spMkLst>
        </pc:spChg>
        <pc:spChg chg="mod">
          <ac:chgData name="Tiara Anggraini Prasetyo" userId="429542ff462e4103" providerId="LiveId" clId="{0AD2F93D-0278-411C-89D2-13FAC388F03A}" dt="2021-08-12T15:33:55.226" v="2006" actId="207"/>
          <ac:spMkLst>
            <pc:docMk/>
            <pc:sldMk cId="628527567" sldId="263"/>
            <ac:spMk id="429" creationId="{5C1EACB3-BBE2-49F4-B42A-A73FBFEEE7B4}"/>
          </ac:spMkLst>
        </pc:spChg>
        <pc:spChg chg="mod">
          <ac:chgData name="Tiara Anggraini Prasetyo" userId="429542ff462e4103" providerId="LiveId" clId="{0AD2F93D-0278-411C-89D2-13FAC388F03A}" dt="2021-08-12T15:33:55.226" v="2006" actId="207"/>
          <ac:spMkLst>
            <pc:docMk/>
            <pc:sldMk cId="628527567" sldId="263"/>
            <ac:spMk id="430" creationId="{1087C247-7A9C-4D28-BC9E-DE1115D25CC5}"/>
          </ac:spMkLst>
        </pc:spChg>
        <pc:spChg chg="mod">
          <ac:chgData name="Tiara Anggraini Prasetyo" userId="429542ff462e4103" providerId="LiveId" clId="{0AD2F93D-0278-411C-89D2-13FAC388F03A}" dt="2021-08-12T15:33:55.226" v="2006" actId="207"/>
          <ac:spMkLst>
            <pc:docMk/>
            <pc:sldMk cId="628527567" sldId="263"/>
            <ac:spMk id="435" creationId="{C8843B76-831E-4FED-A072-D198FE5636A1}"/>
          </ac:spMkLst>
        </pc:spChg>
        <pc:spChg chg="mod">
          <ac:chgData name="Tiara Anggraini Prasetyo" userId="429542ff462e4103" providerId="LiveId" clId="{0AD2F93D-0278-411C-89D2-13FAC388F03A}" dt="2021-08-12T15:33:55.226" v="2006" actId="207"/>
          <ac:spMkLst>
            <pc:docMk/>
            <pc:sldMk cId="628527567" sldId="263"/>
            <ac:spMk id="436" creationId="{5AC65940-B5DD-48B7-9FD6-9C28B4FEE44B}"/>
          </ac:spMkLst>
        </pc:spChg>
        <pc:spChg chg="mod">
          <ac:chgData name="Tiara Anggraini Prasetyo" userId="429542ff462e4103" providerId="LiveId" clId="{0AD2F93D-0278-411C-89D2-13FAC388F03A}" dt="2021-08-12T15:33:55.226" v="2006" actId="207"/>
          <ac:spMkLst>
            <pc:docMk/>
            <pc:sldMk cId="628527567" sldId="263"/>
            <ac:spMk id="437" creationId="{47BD208C-D958-48D4-BF44-A0E7E12DF810}"/>
          </ac:spMkLst>
        </pc:spChg>
        <pc:spChg chg="mod">
          <ac:chgData name="Tiara Anggraini Prasetyo" userId="429542ff462e4103" providerId="LiveId" clId="{0AD2F93D-0278-411C-89D2-13FAC388F03A}" dt="2021-08-12T15:33:55.226" v="2006" actId="207"/>
          <ac:spMkLst>
            <pc:docMk/>
            <pc:sldMk cId="628527567" sldId="263"/>
            <ac:spMk id="438" creationId="{CFF2F284-C947-440A-A4FE-C6423D303EB3}"/>
          </ac:spMkLst>
        </pc:spChg>
        <pc:spChg chg="mod">
          <ac:chgData name="Tiara Anggraini Prasetyo" userId="429542ff462e4103" providerId="LiveId" clId="{0AD2F93D-0278-411C-89D2-13FAC388F03A}" dt="2021-08-12T15:33:55.226" v="2006" actId="207"/>
          <ac:spMkLst>
            <pc:docMk/>
            <pc:sldMk cId="628527567" sldId="263"/>
            <ac:spMk id="439" creationId="{C02306A0-2BFB-43E1-8F3B-EBC031163211}"/>
          </ac:spMkLst>
        </pc:spChg>
        <pc:spChg chg="mod">
          <ac:chgData name="Tiara Anggraini Prasetyo" userId="429542ff462e4103" providerId="LiveId" clId="{0AD2F93D-0278-411C-89D2-13FAC388F03A}" dt="2021-08-12T15:33:55.226" v="2006" actId="207"/>
          <ac:spMkLst>
            <pc:docMk/>
            <pc:sldMk cId="628527567" sldId="263"/>
            <ac:spMk id="440" creationId="{8EF7B703-3621-4BB5-9439-C19C1964531F}"/>
          </ac:spMkLst>
        </pc:spChg>
        <pc:spChg chg="mod">
          <ac:chgData name="Tiara Anggraini Prasetyo" userId="429542ff462e4103" providerId="LiveId" clId="{0AD2F93D-0278-411C-89D2-13FAC388F03A}" dt="2021-08-12T15:33:55.226" v="2006" actId="207"/>
          <ac:spMkLst>
            <pc:docMk/>
            <pc:sldMk cId="628527567" sldId="263"/>
            <ac:spMk id="441" creationId="{58654F59-AFB9-450E-A24F-CCA48F42CC0B}"/>
          </ac:spMkLst>
        </pc:spChg>
        <pc:spChg chg="mod">
          <ac:chgData name="Tiara Anggraini Prasetyo" userId="429542ff462e4103" providerId="LiveId" clId="{0AD2F93D-0278-411C-89D2-13FAC388F03A}" dt="2021-08-12T15:33:55.226" v="2006" actId="207"/>
          <ac:spMkLst>
            <pc:docMk/>
            <pc:sldMk cId="628527567" sldId="263"/>
            <ac:spMk id="442" creationId="{FB0D4C7C-FC8D-41DA-96E3-A79170D6B842}"/>
          </ac:spMkLst>
        </pc:spChg>
        <pc:spChg chg="mod">
          <ac:chgData name="Tiara Anggraini Prasetyo" userId="429542ff462e4103" providerId="LiveId" clId="{0AD2F93D-0278-411C-89D2-13FAC388F03A}" dt="2021-08-12T15:33:55.226" v="2006" actId="207"/>
          <ac:spMkLst>
            <pc:docMk/>
            <pc:sldMk cId="628527567" sldId="263"/>
            <ac:spMk id="449" creationId="{2A35E370-A08E-456D-9D84-C5E5B68335AC}"/>
          </ac:spMkLst>
        </pc:spChg>
        <pc:spChg chg="mod">
          <ac:chgData name="Tiara Anggraini Prasetyo" userId="429542ff462e4103" providerId="LiveId" clId="{0AD2F93D-0278-411C-89D2-13FAC388F03A}" dt="2021-08-12T15:33:55.226" v="2006" actId="207"/>
          <ac:spMkLst>
            <pc:docMk/>
            <pc:sldMk cId="628527567" sldId="263"/>
            <ac:spMk id="450" creationId="{7A01AF06-901A-430B-BF19-99D95C7F1878}"/>
          </ac:spMkLst>
        </pc:spChg>
        <pc:spChg chg="mod">
          <ac:chgData name="Tiara Anggraini Prasetyo" userId="429542ff462e4103" providerId="LiveId" clId="{0AD2F93D-0278-411C-89D2-13FAC388F03A}" dt="2021-08-12T15:33:55.226" v="2006" actId="207"/>
          <ac:spMkLst>
            <pc:docMk/>
            <pc:sldMk cId="628527567" sldId="263"/>
            <ac:spMk id="451" creationId="{9A5BEAE9-A4F3-4442-8CB7-AD32EC9CC0F4}"/>
          </ac:spMkLst>
        </pc:spChg>
        <pc:spChg chg="mod">
          <ac:chgData name="Tiara Anggraini Prasetyo" userId="429542ff462e4103" providerId="LiveId" clId="{0AD2F93D-0278-411C-89D2-13FAC388F03A}" dt="2021-08-12T15:33:55.226" v="2006" actId="207"/>
          <ac:spMkLst>
            <pc:docMk/>
            <pc:sldMk cId="628527567" sldId="263"/>
            <ac:spMk id="452" creationId="{A34E1ED5-F18D-46D9-A713-10857B920F49}"/>
          </ac:spMkLst>
        </pc:spChg>
        <pc:spChg chg="mod">
          <ac:chgData name="Tiara Anggraini Prasetyo" userId="429542ff462e4103" providerId="LiveId" clId="{0AD2F93D-0278-411C-89D2-13FAC388F03A}" dt="2021-08-12T15:33:55.226" v="2006" actId="207"/>
          <ac:spMkLst>
            <pc:docMk/>
            <pc:sldMk cId="628527567" sldId="263"/>
            <ac:spMk id="453" creationId="{54E40424-39E4-4003-A0B4-DD89980CDA9E}"/>
          </ac:spMkLst>
        </pc:spChg>
        <pc:spChg chg="mod">
          <ac:chgData name="Tiara Anggraini Prasetyo" userId="429542ff462e4103" providerId="LiveId" clId="{0AD2F93D-0278-411C-89D2-13FAC388F03A}" dt="2021-08-12T15:33:55.226" v="2006" actId="207"/>
          <ac:spMkLst>
            <pc:docMk/>
            <pc:sldMk cId="628527567" sldId="263"/>
            <ac:spMk id="454" creationId="{6A415BB6-9CA6-4918-9EDA-23AB9661FEFF}"/>
          </ac:spMkLst>
        </pc:spChg>
        <pc:spChg chg="mod">
          <ac:chgData name="Tiara Anggraini Prasetyo" userId="429542ff462e4103" providerId="LiveId" clId="{0AD2F93D-0278-411C-89D2-13FAC388F03A}" dt="2021-08-12T15:33:55.226" v="2006" actId="207"/>
          <ac:spMkLst>
            <pc:docMk/>
            <pc:sldMk cId="628527567" sldId="263"/>
            <ac:spMk id="455" creationId="{17BC82B6-4AEF-4035-8899-C9DF6924FFE6}"/>
          </ac:spMkLst>
        </pc:spChg>
        <pc:spChg chg="mod">
          <ac:chgData name="Tiara Anggraini Prasetyo" userId="429542ff462e4103" providerId="LiveId" clId="{0AD2F93D-0278-411C-89D2-13FAC388F03A}" dt="2021-08-12T15:33:55.226" v="2006" actId="207"/>
          <ac:spMkLst>
            <pc:docMk/>
            <pc:sldMk cId="628527567" sldId="263"/>
            <ac:spMk id="456" creationId="{652D36B2-7C1A-48EC-83B8-29F5D238D7DE}"/>
          </ac:spMkLst>
        </pc:spChg>
        <pc:spChg chg="mod">
          <ac:chgData name="Tiara Anggraini Prasetyo" userId="429542ff462e4103" providerId="LiveId" clId="{0AD2F93D-0278-411C-89D2-13FAC388F03A}" dt="2021-08-12T15:33:55.226" v="2006" actId="207"/>
          <ac:spMkLst>
            <pc:docMk/>
            <pc:sldMk cId="628527567" sldId="263"/>
            <ac:spMk id="460" creationId="{89353BBB-E4F2-4357-A778-C22E9FC8E7F4}"/>
          </ac:spMkLst>
        </pc:spChg>
        <pc:spChg chg="mod">
          <ac:chgData name="Tiara Anggraini Prasetyo" userId="429542ff462e4103" providerId="LiveId" clId="{0AD2F93D-0278-411C-89D2-13FAC388F03A}" dt="2021-08-12T15:33:55.226" v="2006" actId="207"/>
          <ac:spMkLst>
            <pc:docMk/>
            <pc:sldMk cId="628527567" sldId="263"/>
            <ac:spMk id="461" creationId="{7428BFCF-75C7-4A8E-9C9C-2FEB9E154169}"/>
          </ac:spMkLst>
        </pc:spChg>
        <pc:spChg chg="mod">
          <ac:chgData name="Tiara Anggraini Prasetyo" userId="429542ff462e4103" providerId="LiveId" clId="{0AD2F93D-0278-411C-89D2-13FAC388F03A}" dt="2021-08-12T15:33:55.226" v="2006" actId="207"/>
          <ac:spMkLst>
            <pc:docMk/>
            <pc:sldMk cId="628527567" sldId="263"/>
            <ac:spMk id="462" creationId="{4443A362-427B-49FF-86ED-7C0879BFF147}"/>
          </ac:spMkLst>
        </pc:spChg>
        <pc:spChg chg="mod">
          <ac:chgData name="Tiara Anggraini Prasetyo" userId="429542ff462e4103" providerId="LiveId" clId="{0AD2F93D-0278-411C-89D2-13FAC388F03A}" dt="2021-08-12T15:33:55.226" v="2006" actId="207"/>
          <ac:spMkLst>
            <pc:docMk/>
            <pc:sldMk cId="628527567" sldId="263"/>
            <ac:spMk id="463" creationId="{6104D1FF-BD60-4CA2-B001-CFF538B01932}"/>
          </ac:spMkLst>
        </pc:spChg>
        <pc:spChg chg="mod">
          <ac:chgData name="Tiara Anggraini Prasetyo" userId="429542ff462e4103" providerId="LiveId" clId="{0AD2F93D-0278-411C-89D2-13FAC388F03A}" dt="2021-08-12T15:33:55.226" v="2006" actId="207"/>
          <ac:spMkLst>
            <pc:docMk/>
            <pc:sldMk cId="628527567" sldId="263"/>
            <ac:spMk id="464" creationId="{13B25318-7472-434C-BF10-B005B735D308}"/>
          </ac:spMkLst>
        </pc:spChg>
        <pc:spChg chg="mod">
          <ac:chgData name="Tiara Anggraini Prasetyo" userId="429542ff462e4103" providerId="LiveId" clId="{0AD2F93D-0278-411C-89D2-13FAC388F03A}" dt="2021-08-12T15:33:55.226" v="2006" actId="207"/>
          <ac:spMkLst>
            <pc:docMk/>
            <pc:sldMk cId="628527567" sldId="263"/>
            <ac:spMk id="465" creationId="{A55D1E29-1CF7-4811-A20D-2FBD879642CD}"/>
          </ac:spMkLst>
        </pc:spChg>
        <pc:spChg chg="add mod">
          <ac:chgData name="Tiara Anggraini Prasetyo" userId="429542ff462e4103" providerId="LiveId" clId="{0AD2F93D-0278-411C-89D2-13FAC388F03A}" dt="2021-08-12T15:38:54.798" v="2144" actId="164"/>
          <ac:spMkLst>
            <pc:docMk/>
            <pc:sldMk cId="628527567" sldId="263"/>
            <ac:spMk id="466" creationId="{06BE0BDE-AFCC-4FBE-883F-AB6042B194B4}"/>
          </ac:spMkLst>
        </pc:spChg>
        <pc:spChg chg="add mod">
          <ac:chgData name="Tiara Anggraini Prasetyo" userId="429542ff462e4103" providerId="LiveId" clId="{0AD2F93D-0278-411C-89D2-13FAC388F03A}" dt="2021-08-12T15:36:27.058" v="2053" actId="1035"/>
          <ac:spMkLst>
            <pc:docMk/>
            <pc:sldMk cId="628527567" sldId="263"/>
            <ac:spMk id="481" creationId="{D98D9DB4-E11F-4D51-BC70-90DB083E4DBC}"/>
          </ac:spMkLst>
        </pc:spChg>
        <pc:spChg chg="add mod">
          <ac:chgData name="Tiara Anggraini Prasetyo" userId="429542ff462e4103" providerId="LiveId" clId="{0AD2F93D-0278-411C-89D2-13FAC388F03A}" dt="2021-08-12T15:36:17.551" v="2042" actId="1037"/>
          <ac:spMkLst>
            <pc:docMk/>
            <pc:sldMk cId="628527567" sldId="263"/>
            <ac:spMk id="482" creationId="{6DA8D9BA-EBD4-4D0C-96CF-75F2AD6A688C}"/>
          </ac:spMkLst>
        </pc:spChg>
        <pc:spChg chg="add mod">
          <ac:chgData name="Tiara Anggraini Prasetyo" userId="429542ff462e4103" providerId="LiveId" clId="{0AD2F93D-0278-411C-89D2-13FAC388F03A}" dt="2021-08-12T15:36:30.141" v="2056" actId="1035"/>
          <ac:spMkLst>
            <pc:docMk/>
            <pc:sldMk cId="628527567" sldId="263"/>
            <ac:spMk id="483" creationId="{EEF0A6CC-7828-43F7-8CDF-903D380410C8}"/>
          </ac:spMkLst>
        </pc:spChg>
        <pc:grpChg chg="del">
          <ac:chgData name="Tiara Anggraini Prasetyo" userId="429542ff462e4103" providerId="LiveId" clId="{0AD2F93D-0278-411C-89D2-13FAC388F03A}" dt="2021-08-12T15:33:10.460" v="1996" actId="478"/>
          <ac:grpSpMkLst>
            <pc:docMk/>
            <pc:sldMk cId="628527567" sldId="263"/>
            <ac:grpSpMk id="2" creationId="{5044C55F-E480-4027-BE17-4CDB07F8EEDA}"/>
          </ac:grpSpMkLst>
        </pc:grpChg>
        <pc:grpChg chg="del">
          <ac:chgData name="Tiara Anggraini Prasetyo" userId="429542ff462e4103" providerId="LiveId" clId="{0AD2F93D-0278-411C-89D2-13FAC388F03A}" dt="2021-08-12T15:33:32.295" v="2004" actId="478"/>
          <ac:grpSpMkLst>
            <pc:docMk/>
            <pc:sldMk cId="628527567" sldId="263"/>
            <ac:grpSpMk id="52" creationId="{85BBB88A-CFDF-410C-91CD-24572A83CC04}"/>
          </ac:grpSpMkLst>
        </pc:grpChg>
        <pc:grpChg chg="add mod">
          <ac:chgData name="Tiara Anggraini Prasetyo" userId="429542ff462e4103" providerId="LiveId" clId="{0AD2F93D-0278-411C-89D2-13FAC388F03A}" dt="2021-08-12T15:38:54.798" v="2144" actId="164"/>
          <ac:grpSpMkLst>
            <pc:docMk/>
            <pc:sldMk cId="628527567" sldId="263"/>
            <ac:grpSpMk id="53" creationId="{83932A10-0766-42B6-897F-B1859A961B00}"/>
          </ac:grpSpMkLst>
        </pc:grpChg>
        <pc:grpChg chg="add del mod">
          <ac:chgData name="Tiara Anggraini Prasetyo" userId="429542ff462e4103" providerId="LiveId" clId="{0AD2F93D-0278-411C-89D2-13FAC388F03A}" dt="2021-08-12T15:34:02.782" v="2014" actId="478"/>
          <ac:grpSpMkLst>
            <pc:docMk/>
            <pc:sldMk cId="628527567" sldId="263"/>
            <ac:grpSpMk id="241" creationId="{DB4A4300-042D-44F7-874F-75767E2298F4}"/>
          </ac:grpSpMkLst>
        </pc:grpChg>
        <pc:grpChg chg="mod">
          <ac:chgData name="Tiara Anggraini Prasetyo" userId="429542ff462e4103" providerId="LiveId" clId="{0AD2F93D-0278-411C-89D2-13FAC388F03A}" dt="2021-08-12T15:33:43.062" v="2005"/>
          <ac:grpSpMkLst>
            <pc:docMk/>
            <pc:sldMk cId="628527567" sldId="263"/>
            <ac:grpSpMk id="380" creationId="{9EAE6ECE-2908-48B7-9AD7-79238BD1585D}"/>
          </ac:grpSpMkLst>
        </pc:grpChg>
        <pc:grpChg chg="mod">
          <ac:chgData name="Tiara Anggraini Prasetyo" userId="429542ff462e4103" providerId="LiveId" clId="{0AD2F93D-0278-411C-89D2-13FAC388F03A}" dt="2021-08-12T15:33:43.062" v="2005"/>
          <ac:grpSpMkLst>
            <pc:docMk/>
            <pc:sldMk cId="628527567" sldId="263"/>
            <ac:grpSpMk id="381" creationId="{4C098EE9-6257-4B56-B3A2-2F89406879FB}"/>
          </ac:grpSpMkLst>
        </pc:grpChg>
        <pc:grpChg chg="mod">
          <ac:chgData name="Tiara Anggraini Prasetyo" userId="429542ff462e4103" providerId="LiveId" clId="{0AD2F93D-0278-411C-89D2-13FAC388F03A}" dt="2021-08-12T15:33:43.062" v="2005"/>
          <ac:grpSpMkLst>
            <pc:docMk/>
            <pc:sldMk cId="628527567" sldId="263"/>
            <ac:grpSpMk id="382" creationId="{1EE6E68C-CE96-49C2-85DF-71122684596F}"/>
          </ac:grpSpMkLst>
        </pc:grpChg>
        <pc:grpChg chg="mod">
          <ac:chgData name="Tiara Anggraini Prasetyo" userId="429542ff462e4103" providerId="LiveId" clId="{0AD2F93D-0278-411C-89D2-13FAC388F03A}" dt="2021-08-12T15:33:43.062" v="2005"/>
          <ac:grpSpMkLst>
            <pc:docMk/>
            <pc:sldMk cId="628527567" sldId="263"/>
            <ac:grpSpMk id="383" creationId="{BFD9363A-D508-423C-9728-2800442E4134}"/>
          </ac:grpSpMkLst>
        </pc:grpChg>
        <pc:grpChg chg="del">
          <ac:chgData name="Tiara Anggraini Prasetyo" userId="429542ff462e4103" providerId="LiveId" clId="{0AD2F93D-0278-411C-89D2-13FAC388F03A}" dt="2021-08-12T15:33:10.460" v="1996" actId="478"/>
          <ac:grpSpMkLst>
            <pc:docMk/>
            <pc:sldMk cId="628527567" sldId="263"/>
            <ac:grpSpMk id="386" creationId="{931EA35B-1146-4B6C-B0D9-6FD0D65F9DA9}"/>
          </ac:grpSpMkLst>
        </pc:grpChg>
        <pc:grpChg chg="mod">
          <ac:chgData name="Tiara Anggraini Prasetyo" userId="429542ff462e4103" providerId="LiveId" clId="{0AD2F93D-0278-411C-89D2-13FAC388F03A}" dt="2021-08-12T15:33:43.062" v="2005"/>
          <ac:grpSpMkLst>
            <pc:docMk/>
            <pc:sldMk cId="628527567" sldId="263"/>
            <ac:grpSpMk id="392" creationId="{280B7C4B-5AD3-4B4F-83D9-7E7806D2200E}"/>
          </ac:grpSpMkLst>
        </pc:grpChg>
        <pc:grpChg chg="mod">
          <ac:chgData name="Tiara Anggraini Prasetyo" userId="429542ff462e4103" providerId="LiveId" clId="{0AD2F93D-0278-411C-89D2-13FAC388F03A}" dt="2021-08-12T15:33:43.062" v="2005"/>
          <ac:grpSpMkLst>
            <pc:docMk/>
            <pc:sldMk cId="628527567" sldId="263"/>
            <ac:grpSpMk id="393" creationId="{22AFFB00-7DFC-468B-ADFA-05F67E45CE6D}"/>
          </ac:grpSpMkLst>
        </pc:grpChg>
        <pc:grpChg chg="mod">
          <ac:chgData name="Tiara Anggraini Prasetyo" userId="429542ff462e4103" providerId="LiveId" clId="{0AD2F93D-0278-411C-89D2-13FAC388F03A}" dt="2021-08-12T15:33:43.062" v="2005"/>
          <ac:grpSpMkLst>
            <pc:docMk/>
            <pc:sldMk cId="628527567" sldId="263"/>
            <ac:grpSpMk id="408" creationId="{8B8DE553-4579-4CFE-8BF9-34FD870C8020}"/>
          </ac:grpSpMkLst>
        </pc:grpChg>
        <pc:grpChg chg="mod">
          <ac:chgData name="Tiara Anggraini Prasetyo" userId="429542ff462e4103" providerId="LiveId" clId="{0AD2F93D-0278-411C-89D2-13FAC388F03A}" dt="2021-08-12T15:33:43.062" v="2005"/>
          <ac:grpSpMkLst>
            <pc:docMk/>
            <pc:sldMk cId="628527567" sldId="263"/>
            <ac:grpSpMk id="417" creationId="{CB8702E8-F75A-4436-9C1D-6BE649FB20B6}"/>
          </ac:grpSpMkLst>
        </pc:grpChg>
        <pc:grpChg chg="mod">
          <ac:chgData name="Tiara Anggraini Prasetyo" userId="429542ff462e4103" providerId="LiveId" clId="{0AD2F93D-0278-411C-89D2-13FAC388F03A}" dt="2021-08-12T15:33:43.062" v="2005"/>
          <ac:grpSpMkLst>
            <pc:docMk/>
            <pc:sldMk cId="628527567" sldId="263"/>
            <ac:grpSpMk id="418" creationId="{B78F4977-47F9-4207-B21A-16BD11DC267D}"/>
          </ac:grpSpMkLst>
        </pc:grpChg>
        <pc:grpChg chg="mod">
          <ac:chgData name="Tiara Anggraini Prasetyo" userId="429542ff462e4103" providerId="LiveId" clId="{0AD2F93D-0278-411C-89D2-13FAC388F03A}" dt="2021-08-12T15:33:43.062" v="2005"/>
          <ac:grpSpMkLst>
            <pc:docMk/>
            <pc:sldMk cId="628527567" sldId="263"/>
            <ac:grpSpMk id="419" creationId="{400B8879-EAF8-46A5-9B33-C54083CFEE1B}"/>
          </ac:grpSpMkLst>
        </pc:grpChg>
        <pc:grpChg chg="mod">
          <ac:chgData name="Tiara Anggraini Prasetyo" userId="429542ff462e4103" providerId="LiveId" clId="{0AD2F93D-0278-411C-89D2-13FAC388F03A}" dt="2021-08-12T15:33:43.062" v="2005"/>
          <ac:grpSpMkLst>
            <pc:docMk/>
            <pc:sldMk cId="628527567" sldId="263"/>
            <ac:grpSpMk id="420" creationId="{47936F31-77A4-4A63-ABCB-C3A7AE905AE1}"/>
          </ac:grpSpMkLst>
        </pc:grpChg>
        <pc:grpChg chg="mod">
          <ac:chgData name="Tiara Anggraini Prasetyo" userId="429542ff462e4103" providerId="LiveId" clId="{0AD2F93D-0278-411C-89D2-13FAC388F03A}" dt="2021-08-12T15:33:43.062" v="2005"/>
          <ac:grpSpMkLst>
            <pc:docMk/>
            <pc:sldMk cId="628527567" sldId="263"/>
            <ac:grpSpMk id="421" creationId="{E390CA0B-42F0-4EE8-B10E-580F555FCA8D}"/>
          </ac:grpSpMkLst>
        </pc:grpChg>
        <pc:grpChg chg="mod">
          <ac:chgData name="Tiara Anggraini Prasetyo" userId="429542ff462e4103" providerId="LiveId" clId="{0AD2F93D-0278-411C-89D2-13FAC388F03A}" dt="2021-08-12T15:33:43.062" v="2005"/>
          <ac:grpSpMkLst>
            <pc:docMk/>
            <pc:sldMk cId="628527567" sldId="263"/>
            <ac:grpSpMk id="422" creationId="{4A64FAB9-2E95-41DC-B5DA-89EB0F13D64F}"/>
          </ac:grpSpMkLst>
        </pc:grpChg>
        <pc:grpChg chg="mod">
          <ac:chgData name="Tiara Anggraini Prasetyo" userId="429542ff462e4103" providerId="LiveId" clId="{0AD2F93D-0278-411C-89D2-13FAC388F03A}" dt="2021-08-12T15:33:43.062" v="2005"/>
          <ac:grpSpMkLst>
            <pc:docMk/>
            <pc:sldMk cId="628527567" sldId="263"/>
            <ac:grpSpMk id="431" creationId="{7A537DB4-89C6-4CAC-AF82-59B118DA8A5A}"/>
          </ac:grpSpMkLst>
        </pc:grpChg>
        <pc:grpChg chg="mod">
          <ac:chgData name="Tiara Anggraini Prasetyo" userId="429542ff462e4103" providerId="LiveId" clId="{0AD2F93D-0278-411C-89D2-13FAC388F03A}" dt="2021-08-12T15:33:43.062" v="2005"/>
          <ac:grpSpMkLst>
            <pc:docMk/>
            <pc:sldMk cId="628527567" sldId="263"/>
            <ac:grpSpMk id="432" creationId="{4D6823C2-1884-45F6-BEBE-7B0AB1439E57}"/>
          </ac:grpSpMkLst>
        </pc:grpChg>
        <pc:grpChg chg="mod">
          <ac:chgData name="Tiara Anggraini Prasetyo" userId="429542ff462e4103" providerId="LiveId" clId="{0AD2F93D-0278-411C-89D2-13FAC388F03A}" dt="2021-08-12T15:33:43.062" v="2005"/>
          <ac:grpSpMkLst>
            <pc:docMk/>
            <pc:sldMk cId="628527567" sldId="263"/>
            <ac:grpSpMk id="433" creationId="{B38104CC-2407-4E00-9777-790FCECB6C4B}"/>
          </ac:grpSpMkLst>
        </pc:grpChg>
        <pc:grpChg chg="mod">
          <ac:chgData name="Tiara Anggraini Prasetyo" userId="429542ff462e4103" providerId="LiveId" clId="{0AD2F93D-0278-411C-89D2-13FAC388F03A}" dt="2021-08-12T15:33:43.062" v="2005"/>
          <ac:grpSpMkLst>
            <pc:docMk/>
            <pc:sldMk cId="628527567" sldId="263"/>
            <ac:grpSpMk id="434" creationId="{5255F844-11DC-4D85-A9A2-BEBE633B2791}"/>
          </ac:grpSpMkLst>
        </pc:grpChg>
        <pc:grpChg chg="mod">
          <ac:chgData name="Tiara Anggraini Prasetyo" userId="429542ff462e4103" providerId="LiveId" clId="{0AD2F93D-0278-411C-89D2-13FAC388F03A}" dt="2021-08-12T15:33:43.062" v="2005"/>
          <ac:grpSpMkLst>
            <pc:docMk/>
            <pc:sldMk cId="628527567" sldId="263"/>
            <ac:grpSpMk id="443" creationId="{93574D10-DE57-480C-BEAD-6FC0F2A6D71C}"/>
          </ac:grpSpMkLst>
        </pc:grpChg>
        <pc:grpChg chg="mod">
          <ac:chgData name="Tiara Anggraini Prasetyo" userId="429542ff462e4103" providerId="LiveId" clId="{0AD2F93D-0278-411C-89D2-13FAC388F03A}" dt="2021-08-12T15:33:43.062" v="2005"/>
          <ac:grpSpMkLst>
            <pc:docMk/>
            <pc:sldMk cId="628527567" sldId="263"/>
            <ac:grpSpMk id="444" creationId="{57C6DF52-53C1-41EC-BA65-0B0E7E2989DC}"/>
          </ac:grpSpMkLst>
        </pc:grpChg>
        <pc:grpChg chg="mod">
          <ac:chgData name="Tiara Anggraini Prasetyo" userId="429542ff462e4103" providerId="LiveId" clId="{0AD2F93D-0278-411C-89D2-13FAC388F03A}" dt="2021-08-12T15:33:43.062" v="2005"/>
          <ac:grpSpMkLst>
            <pc:docMk/>
            <pc:sldMk cId="628527567" sldId="263"/>
            <ac:grpSpMk id="445" creationId="{8E215B89-36FC-472F-AA82-11E281A3CDFB}"/>
          </ac:grpSpMkLst>
        </pc:grpChg>
        <pc:grpChg chg="mod">
          <ac:chgData name="Tiara Anggraini Prasetyo" userId="429542ff462e4103" providerId="LiveId" clId="{0AD2F93D-0278-411C-89D2-13FAC388F03A}" dt="2021-08-12T15:33:43.062" v="2005"/>
          <ac:grpSpMkLst>
            <pc:docMk/>
            <pc:sldMk cId="628527567" sldId="263"/>
            <ac:grpSpMk id="446" creationId="{9972CFC8-AEB6-4E5A-BB92-5DFD656BBC4B}"/>
          </ac:grpSpMkLst>
        </pc:grpChg>
        <pc:grpChg chg="mod">
          <ac:chgData name="Tiara Anggraini Prasetyo" userId="429542ff462e4103" providerId="LiveId" clId="{0AD2F93D-0278-411C-89D2-13FAC388F03A}" dt="2021-08-12T15:33:43.062" v="2005"/>
          <ac:grpSpMkLst>
            <pc:docMk/>
            <pc:sldMk cId="628527567" sldId="263"/>
            <ac:grpSpMk id="447" creationId="{31E39F2D-C562-4D8C-AA33-17B39FC22F58}"/>
          </ac:grpSpMkLst>
        </pc:grpChg>
        <pc:grpChg chg="mod">
          <ac:chgData name="Tiara Anggraini Prasetyo" userId="429542ff462e4103" providerId="LiveId" clId="{0AD2F93D-0278-411C-89D2-13FAC388F03A}" dt="2021-08-12T15:33:43.062" v="2005"/>
          <ac:grpSpMkLst>
            <pc:docMk/>
            <pc:sldMk cId="628527567" sldId="263"/>
            <ac:grpSpMk id="448" creationId="{F846210C-29F0-4936-9340-92090E766467}"/>
          </ac:grpSpMkLst>
        </pc:grpChg>
        <pc:grpChg chg="mod">
          <ac:chgData name="Tiara Anggraini Prasetyo" userId="429542ff462e4103" providerId="LiveId" clId="{0AD2F93D-0278-411C-89D2-13FAC388F03A}" dt="2021-08-12T15:33:43.062" v="2005"/>
          <ac:grpSpMkLst>
            <pc:docMk/>
            <pc:sldMk cId="628527567" sldId="263"/>
            <ac:grpSpMk id="457" creationId="{5A3A2002-99B4-43EF-9328-41054790AD26}"/>
          </ac:grpSpMkLst>
        </pc:grpChg>
        <pc:grpChg chg="mod">
          <ac:chgData name="Tiara Anggraini Prasetyo" userId="429542ff462e4103" providerId="LiveId" clId="{0AD2F93D-0278-411C-89D2-13FAC388F03A}" dt="2021-08-12T15:33:43.062" v="2005"/>
          <ac:grpSpMkLst>
            <pc:docMk/>
            <pc:sldMk cId="628527567" sldId="263"/>
            <ac:grpSpMk id="458" creationId="{DB551D7F-E8C3-4F5F-9B46-E6C0C161891C}"/>
          </ac:grpSpMkLst>
        </pc:grpChg>
        <pc:grpChg chg="mod">
          <ac:chgData name="Tiara Anggraini Prasetyo" userId="429542ff462e4103" providerId="LiveId" clId="{0AD2F93D-0278-411C-89D2-13FAC388F03A}" dt="2021-08-12T15:33:43.062" v="2005"/>
          <ac:grpSpMkLst>
            <pc:docMk/>
            <pc:sldMk cId="628527567" sldId="263"/>
            <ac:grpSpMk id="459" creationId="{1ED35169-7792-48AE-B12C-39E8CD691289}"/>
          </ac:grpSpMkLst>
        </pc:grpChg>
        <pc:grpChg chg="add mod">
          <ac:chgData name="Tiara Anggraini Prasetyo" userId="429542ff462e4103" providerId="LiveId" clId="{0AD2F93D-0278-411C-89D2-13FAC388F03A}" dt="2021-08-12T15:36:10.515" v="2032" actId="14100"/>
          <ac:grpSpMkLst>
            <pc:docMk/>
            <pc:sldMk cId="628527567" sldId="263"/>
            <ac:grpSpMk id="469" creationId="{B52C5C3E-4EA0-489B-9F3E-A29F9685BAA0}"/>
          </ac:grpSpMkLst>
        </pc:grpChg>
        <pc:grpChg chg="add mod">
          <ac:chgData name="Tiara Anggraini Prasetyo" userId="429542ff462e4103" providerId="LiveId" clId="{0AD2F93D-0278-411C-89D2-13FAC388F03A}" dt="2021-08-12T15:36:10.515" v="2032" actId="14100"/>
          <ac:grpSpMkLst>
            <pc:docMk/>
            <pc:sldMk cId="628527567" sldId="263"/>
            <ac:grpSpMk id="473" creationId="{79A6DD4C-2631-4A24-99A6-7280B669F2D7}"/>
          </ac:grpSpMkLst>
        </pc:grpChg>
        <pc:grpChg chg="add mod">
          <ac:chgData name="Tiara Anggraini Prasetyo" userId="429542ff462e4103" providerId="LiveId" clId="{0AD2F93D-0278-411C-89D2-13FAC388F03A}" dt="2021-08-12T15:36:10.515" v="2032" actId="14100"/>
          <ac:grpSpMkLst>
            <pc:docMk/>
            <pc:sldMk cId="628527567" sldId="263"/>
            <ac:grpSpMk id="477" creationId="{FD4D25F1-55AC-4C49-AA6C-16D24BEAF1E5}"/>
          </ac:grpSpMkLst>
        </pc:grpChg>
        <pc:grpChg chg="add mod ord">
          <ac:chgData name="Tiara Anggraini Prasetyo" userId="429542ff462e4103" providerId="LiveId" clId="{0AD2F93D-0278-411C-89D2-13FAC388F03A}" dt="2021-08-12T15:38:54.798" v="2144" actId="164"/>
          <ac:grpSpMkLst>
            <pc:docMk/>
            <pc:sldMk cId="628527567" sldId="263"/>
            <ac:grpSpMk id="489" creationId="{97D0C9C4-53A6-4522-ADB9-08CE82E765FA}"/>
          </ac:grpSpMkLst>
        </pc:grpChg>
        <pc:grpChg chg="mod">
          <ac:chgData name="Tiara Anggraini Prasetyo" userId="429542ff462e4103" providerId="LiveId" clId="{0AD2F93D-0278-411C-89D2-13FAC388F03A}" dt="2021-08-12T15:37:01.491" v="2062"/>
          <ac:grpSpMkLst>
            <pc:docMk/>
            <pc:sldMk cId="628527567" sldId="263"/>
            <ac:grpSpMk id="490" creationId="{847971B0-5898-4455-B521-F1FCD2BAC79C}"/>
          </ac:grpSpMkLst>
        </pc:grpChg>
        <pc:grpChg chg="mod">
          <ac:chgData name="Tiara Anggraini Prasetyo" userId="429542ff462e4103" providerId="LiveId" clId="{0AD2F93D-0278-411C-89D2-13FAC388F03A}" dt="2021-08-12T15:37:01.491" v="2062"/>
          <ac:grpSpMkLst>
            <pc:docMk/>
            <pc:sldMk cId="628527567" sldId="263"/>
            <ac:grpSpMk id="491" creationId="{DDA91183-9451-4294-994B-0E57530E96A3}"/>
          </ac:grpSpMkLst>
        </pc:grpChg>
        <pc:grpChg chg="mod">
          <ac:chgData name="Tiara Anggraini Prasetyo" userId="429542ff462e4103" providerId="LiveId" clId="{0AD2F93D-0278-411C-89D2-13FAC388F03A}" dt="2021-08-12T15:37:01.491" v="2062"/>
          <ac:grpSpMkLst>
            <pc:docMk/>
            <pc:sldMk cId="628527567" sldId="263"/>
            <ac:grpSpMk id="492" creationId="{8EF501D1-342C-44A2-A533-C294F2F34E61}"/>
          </ac:grpSpMkLst>
        </pc:grpChg>
        <pc:grpChg chg="mod">
          <ac:chgData name="Tiara Anggraini Prasetyo" userId="429542ff462e4103" providerId="LiveId" clId="{0AD2F93D-0278-411C-89D2-13FAC388F03A}" dt="2021-08-12T15:37:01.491" v="2062"/>
          <ac:grpSpMkLst>
            <pc:docMk/>
            <pc:sldMk cId="628527567" sldId="263"/>
            <ac:grpSpMk id="493" creationId="{87EF1565-CA3E-4A0E-9379-675C0F0BA1CC}"/>
          </ac:grpSpMkLst>
        </pc:grpChg>
        <pc:grpChg chg="mod">
          <ac:chgData name="Tiara Anggraini Prasetyo" userId="429542ff462e4103" providerId="LiveId" clId="{0AD2F93D-0278-411C-89D2-13FAC388F03A}" dt="2021-08-12T15:37:01.491" v="2062"/>
          <ac:grpSpMkLst>
            <pc:docMk/>
            <pc:sldMk cId="628527567" sldId="263"/>
            <ac:grpSpMk id="494" creationId="{4E8EF595-AABE-4E79-BEC2-2C2A6AF28716}"/>
          </ac:grpSpMkLst>
        </pc:grpChg>
        <pc:grpChg chg="mod">
          <ac:chgData name="Tiara Anggraini Prasetyo" userId="429542ff462e4103" providerId="LiveId" clId="{0AD2F93D-0278-411C-89D2-13FAC388F03A}" dt="2021-08-12T15:37:01.491" v="2062"/>
          <ac:grpSpMkLst>
            <pc:docMk/>
            <pc:sldMk cId="628527567" sldId="263"/>
            <ac:grpSpMk id="495" creationId="{2D7D5110-79BA-438F-A1CD-D8A907E2DE82}"/>
          </ac:grpSpMkLst>
        </pc:grpChg>
        <pc:grpChg chg="mod">
          <ac:chgData name="Tiara Anggraini Prasetyo" userId="429542ff462e4103" providerId="LiveId" clId="{0AD2F93D-0278-411C-89D2-13FAC388F03A}" dt="2021-08-12T15:37:01.491" v="2062"/>
          <ac:grpSpMkLst>
            <pc:docMk/>
            <pc:sldMk cId="628527567" sldId="263"/>
            <ac:grpSpMk id="527" creationId="{908AFF2D-B118-47C7-A654-274DA169B11A}"/>
          </ac:grpSpMkLst>
        </pc:grpChg>
        <pc:grpChg chg="mod">
          <ac:chgData name="Tiara Anggraini Prasetyo" userId="429542ff462e4103" providerId="LiveId" clId="{0AD2F93D-0278-411C-89D2-13FAC388F03A}" dt="2021-08-12T15:37:01.491" v="2062"/>
          <ac:grpSpMkLst>
            <pc:docMk/>
            <pc:sldMk cId="628527567" sldId="263"/>
            <ac:grpSpMk id="528" creationId="{F2B18F89-B768-45EE-A541-5CF60E8122C3}"/>
          </ac:grpSpMkLst>
        </pc:grpChg>
        <pc:grpChg chg="mod">
          <ac:chgData name="Tiara Anggraini Prasetyo" userId="429542ff462e4103" providerId="LiveId" clId="{0AD2F93D-0278-411C-89D2-13FAC388F03A}" dt="2021-08-12T15:37:01.491" v="2062"/>
          <ac:grpSpMkLst>
            <pc:docMk/>
            <pc:sldMk cId="628527567" sldId="263"/>
            <ac:grpSpMk id="560" creationId="{61690FC1-47BB-411A-AE6A-8B7C47F2D400}"/>
          </ac:grpSpMkLst>
        </pc:grpChg>
        <pc:grpChg chg="mod">
          <ac:chgData name="Tiara Anggraini Prasetyo" userId="429542ff462e4103" providerId="LiveId" clId="{0AD2F93D-0278-411C-89D2-13FAC388F03A}" dt="2021-08-12T15:37:01.491" v="2062"/>
          <ac:grpSpMkLst>
            <pc:docMk/>
            <pc:sldMk cId="628527567" sldId="263"/>
            <ac:grpSpMk id="561" creationId="{40AE7418-36FF-4450-B7A9-784AAA9A998C}"/>
          </ac:grpSpMkLst>
        </pc:grpChg>
        <pc:grpChg chg="mod">
          <ac:chgData name="Tiara Anggraini Prasetyo" userId="429542ff462e4103" providerId="LiveId" clId="{0AD2F93D-0278-411C-89D2-13FAC388F03A}" dt="2021-08-12T15:37:01.491" v="2062"/>
          <ac:grpSpMkLst>
            <pc:docMk/>
            <pc:sldMk cId="628527567" sldId="263"/>
            <ac:grpSpMk id="593" creationId="{56166D44-47FC-4E43-A52B-609E4845F3B1}"/>
          </ac:grpSpMkLst>
        </pc:grpChg>
        <pc:grpChg chg="mod">
          <ac:chgData name="Tiara Anggraini Prasetyo" userId="429542ff462e4103" providerId="LiveId" clId="{0AD2F93D-0278-411C-89D2-13FAC388F03A}" dt="2021-08-12T15:37:01.491" v="2062"/>
          <ac:grpSpMkLst>
            <pc:docMk/>
            <pc:sldMk cId="628527567" sldId="263"/>
            <ac:grpSpMk id="594" creationId="{60C991FF-D810-4391-9976-01AC4F9A6679}"/>
          </ac:grpSpMkLst>
        </pc:grpChg>
        <pc:graphicFrameChg chg="del">
          <ac:chgData name="Tiara Anggraini Prasetyo" userId="429542ff462e4103" providerId="LiveId" clId="{0AD2F93D-0278-411C-89D2-13FAC388F03A}" dt="2021-08-12T15:33:10.460" v="1996" actId="478"/>
          <ac:graphicFrameMkLst>
            <pc:docMk/>
            <pc:sldMk cId="628527567" sldId="263"/>
            <ac:graphicFrameMk id="158" creationId="{FB7AE5D4-2500-4E6E-ABCD-EAAC17DB8553}"/>
          </ac:graphicFrameMkLst>
        </pc:graphicFrameChg>
        <pc:picChg chg="add mod">
          <ac:chgData name="Tiara Anggraini Prasetyo" userId="429542ff462e4103" providerId="LiveId" clId="{0AD2F93D-0278-411C-89D2-13FAC388F03A}" dt="2021-08-12T23:30:50.597" v="2467" actId="1038"/>
          <ac:picMkLst>
            <pc:docMk/>
            <pc:sldMk cId="628527567" sldId="263"/>
            <ac:picMk id="245" creationId="{3F8C1EF5-EB27-4092-A33A-FB01E8CA157C}"/>
          </ac:picMkLst>
        </pc:picChg>
        <pc:picChg chg="add mod">
          <ac:chgData name="Tiara Anggraini Prasetyo" userId="429542ff462e4103" providerId="LiveId" clId="{0AD2F93D-0278-411C-89D2-13FAC388F03A}" dt="2021-08-12T23:30:44.874" v="2462" actId="1038"/>
          <ac:picMkLst>
            <pc:docMk/>
            <pc:sldMk cId="628527567" sldId="263"/>
            <ac:picMk id="246" creationId="{ADAC7726-ABE5-4357-8412-FFDB2BB5FF0E}"/>
          </ac:picMkLst>
        </pc:picChg>
        <pc:picChg chg="add mod">
          <ac:chgData name="Tiara Anggraini Prasetyo" userId="429542ff462e4103" providerId="LiveId" clId="{0AD2F93D-0278-411C-89D2-13FAC388F03A}" dt="2021-08-12T23:30:44.874" v="2462" actId="1038"/>
          <ac:picMkLst>
            <pc:docMk/>
            <pc:sldMk cId="628527567" sldId="263"/>
            <ac:picMk id="247" creationId="{B5954EE9-4887-4B6B-8A8B-75675A6A3C58}"/>
          </ac:picMkLst>
        </pc:picChg>
        <pc:picChg chg="add mod">
          <ac:chgData name="Tiara Anggraini Prasetyo" userId="429542ff462e4103" providerId="LiveId" clId="{0AD2F93D-0278-411C-89D2-13FAC388F03A}" dt="2021-08-12T23:30:44.874" v="2462" actId="1038"/>
          <ac:picMkLst>
            <pc:docMk/>
            <pc:sldMk cId="628527567" sldId="263"/>
            <ac:picMk id="248" creationId="{0E0BF7D3-F794-46F0-971B-36FBE955D61B}"/>
          </ac:picMkLst>
        </pc:picChg>
        <pc:picChg chg="add mod">
          <ac:chgData name="Tiara Anggraini Prasetyo" userId="429542ff462e4103" providerId="LiveId" clId="{0AD2F93D-0278-411C-89D2-13FAC388F03A}" dt="2021-08-12T23:30:44.874" v="2462" actId="1038"/>
          <ac:picMkLst>
            <pc:docMk/>
            <pc:sldMk cId="628527567" sldId="263"/>
            <ac:picMk id="249" creationId="{9C72EAF3-7B8A-4043-A4E4-A1AF3B6BA400}"/>
          </ac:picMkLst>
        </pc:picChg>
        <pc:picChg chg="add mod">
          <ac:chgData name="Tiara Anggraini Prasetyo" userId="429542ff462e4103" providerId="LiveId" clId="{0AD2F93D-0278-411C-89D2-13FAC388F03A}" dt="2021-08-12T23:58:56.325" v="2760" actId="207"/>
          <ac:picMkLst>
            <pc:docMk/>
            <pc:sldMk cId="628527567" sldId="263"/>
            <ac:picMk id="250" creationId="{434163D1-483B-4956-80AB-68F32473DA51}"/>
          </ac:picMkLst>
        </pc:picChg>
        <pc:picChg chg="add mod">
          <ac:chgData name="Tiara Anggraini Prasetyo" userId="429542ff462e4103" providerId="LiveId" clId="{0AD2F93D-0278-411C-89D2-13FAC388F03A}" dt="2021-08-12T23:30:44.874" v="2462" actId="1038"/>
          <ac:picMkLst>
            <pc:docMk/>
            <pc:sldMk cId="628527567" sldId="263"/>
            <ac:picMk id="251" creationId="{1FCFDA26-5900-4E29-978E-CBAF21F8392B}"/>
          </ac:picMkLst>
        </pc:picChg>
        <pc:picChg chg="del">
          <ac:chgData name="Tiara Anggraini Prasetyo" userId="429542ff462e4103" providerId="LiveId" clId="{0AD2F93D-0278-411C-89D2-13FAC388F03A}" dt="2021-08-12T15:33:10.460" v="1996" actId="478"/>
          <ac:picMkLst>
            <pc:docMk/>
            <pc:sldMk cId="628527567" sldId="263"/>
            <ac:picMk id="389" creationId="{29C79B8C-E502-4A05-A4F3-74E3B7804067}"/>
          </ac:picMkLst>
        </pc:picChg>
        <pc:picChg chg="del">
          <ac:chgData name="Tiara Anggraini Prasetyo" userId="429542ff462e4103" providerId="LiveId" clId="{0AD2F93D-0278-411C-89D2-13FAC388F03A}" dt="2021-08-12T15:33:10.460" v="1996" actId="478"/>
          <ac:picMkLst>
            <pc:docMk/>
            <pc:sldMk cId="628527567" sldId="263"/>
            <ac:picMk id="390" creationId="{F4323DED-1FF9-4ACA-B596-AA96AF0930F6}"/>
          </ac:picMkLst>
        </pc:picChg>
        <pc:picChg chg="del">
          <ac:chgData name="Tiara Anggraini Prasetyo" userId="429542ff462e4103" providerId="LiveId" clId="{0AD2F93D-0278-411C-89D2-13FAC388F03A}" dt="2021-08-12T15:33:10.460" v="1996" actId="478"/>
          <ac:picMkLst>
            <pc:docMk/>
            <pc:sldMk cId="628527567" sldId="263"/>
            <ac:picMk id="391" creationId="{6A6B683E-0A6C-4B01-A835-6386D54D1248}"/>
          </ac:picMkLst>
        </pc:picChg>
        <pc:picChg chg="del">
          <ac:chgData name="Tiara Anggraini Prasetyo" userId="429542ff462e4103" providerId="LiveId" clId="{0AD2F93D-0278-411C-89D2-13FAC388F03A}" dt="2021-08-12T15:33:10.460" v="1996" actId="478"/>
          <ac:picMkLst>
            <pc:docMk/>
            <pc:sldMk cId="628527567" sldId="263"/>
            <ac:picMk id="394" creationId="{19B2FEA8-2032-437D-B3AE-03C5E8CFA6FE}"/>
          </ac:picMkLst>
        </pc:picChg>
        <pc:picChg chg="add mod">
          <ac:chgData name="Tiara Anggraini Prasetyo" userId="429542ff462e4103" providerId="LiveId" clId="{0AD2F93D-0278-411C-89D2-13FAC388F03A}" dt="2021-08-12T15:34:31.259" v="2017" actId="1076"/>
          <ac:picMkLst>
            <pc:docMk/>
            <pc:sldMk cId="628527567" sldId="263"/>
            <ac:picMk id="467" creationId="{D28A8D2F-498F-4E80-990C-94FECC022401}"/>
          </ac:picMkLst>
        </pc:picChg>
        <pc:picChg chg="add mod">
          <ac:chgData name="Tiara Anggraini Prasetyo" userId="429542ff462e4103" providerId="LiveId" clId="{0AD2F93D-0278-411C-89D2-13FAC388F03A}" dt="2021-08-12T15:34:36.061" v="2018" actId="1076"/>
          <ac:picMkLst>
            <pc:docMk/>
            <pc:sldMk cId="628527567" sldId="263"/>
            <ac:picMk id="468" creationId="{1F31F328-EF45-4975-9C59-5C4099B7E529}"/>
          </ac:picMkLst>
        </pc:picChg>
        <pc:picChg chg="mod">
          <ac:chgData name="Tiara Anggraini Prasetyo" userId="429542ff462e4103" providerId="LiveId" clId="{0AD2F93D-0278-411C-89D2-13FAC388F03A}" dt="2021-08-12T15:34:58.499" v="2019"/>
          <ac:picMkLst>
            <pc:docMk/>
            <pc:sldMk cId="628527567" sldId="263"/>
            <ac:picMk id="470" creationId="{5FC66A9A-6464-4A93-BBC3-7E4167DC6BEA}"/>
          </ac:picMkLst>
        </pc:picChg>
        <pc:picChg chg="mod">
          <ac:chgData name="Tiara Anggraini Prasetyo" userId="429542ff462e4103" providerId="LiveId" clId="{0AD2F93D-0278-411C-89D2-13FAC388F03A}" dt="2021-08-12T15:34:58.499" v="2019"/>
          <ac:picMkLst>
            <pc:docMk/>
            <pc:sldMk cId="628527567" sldId="263"/>
            <ac:picMk id="471" creationId="{685B5CFE-5717-4A56-A4AB-04370A361E14}"/>
          </ac:picMkLst>
        </pc:picChg>
        <pc:picChg chg="add mod">
          <ac:chgData name="Tiara Anggraini Prasetyo" userId="429542ff462e4103" providerId="LiveId" clId="{0AD2F93D-0278-411C-89D2-13FAC388F03A}" dt="2021-08-12T15:36:10.515" v="2032" actId="14100"/>
          <ac:picMkLst>
            <pc:docMk/>
            <pc:sldMk cId="628527567" sldId="263"/>
            <ac:picMk id="472" creationId="{0BC21994-33EF-43FD-A9E8-B0E30D1EFC06}"/>
          </ac:picMkLst>
        </pc:picChg>
        <pc:picChg chg="mod">
          <ac:chgData name="Tiara Anggraini Prasetyo" userId="429542ff462e4103" providerId="LiveId" clId="{0AD2F93D-0278-411C-89D2-13FAC388F03A}" dt="2021-08-12T15:34:58.499" v="2019"/>
          <ac:picMkLst>
            <pc:docMk/>
            <pc:sldMk cId="628527567" sldId="263"/>
            <ac:picMk id="474" creationId="{E1611F7D-D5E9-4E23-A63B-E7570835FEF0}"/>
          </ac:picMkLst>
        </pc:picChg>
        <pc:picChg chg="mod">
          <ac:chgData name="Tiara Anggraini Prasetyo" userId="429542ff462e4103" providerId="LiveId" clId="{0AD2F93D-0278-411C-89D2-13FAC388F03A}" dt="2021-08-12T15:34:58.499" v="2019"/>
          <ac:picMkLst>
            <pc:docMk/>
            <pc:sldMk cId="628527567" sldId="263"/>
            <ac:picMk id="475" creationId="{6923A67D-8028-4F97-8194-168D61BE6115}"/>
          </ac:picMkLst>
        </pc:picChg>
        <pc:picChg chg="add mod">
          <ac:chgData name="Tiara Anggraini Prasetyo" userId="429542ff462e4103" providerId="LiveId" clId="{0AD2F93D-0278-411C-89D2-13FAC388F03A}" dt="2021-08-12T15:36:10.515" v="2032" actId="14100"/>
          <ac:picMkLst>
            <pc:docMk/>
            <pc:sldMk cId="628527567" sldId="263"/>
            <ac:picMk id="476" creationId="{C8E4EC02-EBA1-4FAE-A956-26017020F5C9}"/>
          </ac:picMkLst>
        </pc:picChg>
        <pc:picChg chg="mod">
          <ac:chgData name="Tiara Anggraini Prasetyo" userId="429542ff462e4103" providerId="LiveId" clId="{0AD2F93D-0278-411C-89D2-13FAC388F03A}" dt="2021-08-12T15:34:58.499" v="2019"/>
          <ac:picMkLst>
            <pc:docMk/>
            <pc:sldMk cId="628527567" sldId="263"/>
            <ac:picMk id="478" creationId="{C3DC7F0D-5A70-4C4B-BEFE-A9E1F4A4DDA6}"/>
          </ac:picMkLst>
        </pc:picChg>
        <pc:picChg chg="mod">
          <ac:chgData name="Tiara Anggraini Prasetyo" userId="429542ff462e4103" providerId="LiveId" clId="{0AD2F93D-0278-411C-89D2-13FAC388F03A}" dt="2021-08-12T15:34:58.499" v="2019"/>
          <ac:picMkLst>
            <pc:docMk/>
            <pc:sldMk cId="628527567" sldId="263"/>
            <ac:picMk id="479" creationId="{60711CE7-9849-46AD-A7D0-8ADFD20CB9E1}"/>
          </ac:picMkLst>
        </pc:picChg>
        <pc:picChg chg="add mod">
          <ac:chgData name="Tiara Anggraini Prasetyo" userId="429542ff462e4103" providerId="LiveId" clId="{0AD2F93D-0278-411C-89D2-13FAC388F03A}" dt="2021-08-12T15:36:40.194" v="2061" actId="1076"/>
          <ac:picMkLst>
            <pc:docMk/>
            <pc:sldMk cId="628527567" sldId="263"/>
            <ac:picMk id="480" creationId="{C4B5BC88-B63F-4DDC-8BBF-5977F319FA40}"/>
          </ac:picMkLst>
        </pc:picChg>
        <pc:picChg chg="add mod">
          <ac:chgData name="Tiara Anggraini Prasetyo" userId="429542ff462e4103" providerId="LiveId" clId="{0AD2F93D-0278-411C-89D2-13FAC388F03A}" dt="2021-08-12T15:35:33.203" v="2023" actId="1076"/>
          <ac:picMkLst>
            <pc:docMk/>
            <pc:sldMk cId="628527567" sldId="263"/>
            <ac:picMk id="484" creationId="{31A57846-6D78-4C0C-BB9B-280819254601}"/>
          </ac:picMkLst>
        </pc:picChg>
        <pc:picChg chg="add mod">
          <ac:chgData name="Tiara Anggraini Prasetyo" userId="429542ff462e4103" providerId="LiveId" clId="{0AD2F93D-0278-411C-89D2-13FAC388F03A}" dt="2021-08-12T15:35:38.549" v="2024" actId="1076"/>
          <ac:picMkLst>
            <pc:docMk/>
            <pc:sldMk cId="628527567" sldId="263"/>
            <ac:picMk id="485" creationId="{08B61FB0-1D1B-4081-AC38-12B6047F1E20}"/>
          </ac:picMkLst>
        </pc:picChg>
        <pc:picChg chg="add mod">
          <ac:chgData name="Tiara Anggraini Prasetyo" userId="429542ff462e4103" providerId="LiveId" clId="{0AD2F93D-0278-411C-89D2-13FAC388F03A}" dt="2021-08-12T15:35:33.203" v="2023" actId="1076"/>
          <ac:picMkLst>
            <pc:docMk/>
            <pc:sldMk cId="628527567" sldId="263"/>
            <ac:picMk id="486" creationId="{9677D0B7-DC12-431B-B08C-4A06311558CA}"/>
          </ac:picMkLst>
        </pc:picChg>
        <pc:picChg chg="add mod">
          <ac:chgData name="Tiara Anggraini Prasetyo" userId="429542ff462e4103" providerId="LiveId" clId="{0AD2F93D-0278-411C-89D2-13FAC388F03A}" dt="2021-08-12T15:35:33.203" v="2023" actId="1076"/>
          <ac:picMkLst>
            <pc:docMk/>
            <pc:sldMk cId="628527567" sldId="263"/>
            <ac:picMk id="487" creationId="{7EE27720-C7FA-4262-B872-408FE4CD3B17}"/>
          </ac:picMkLst>
        </pc:picChg>
        <pc:picChg chg="add mod ord">
          <ac:chgData name="Tiara Anggraini Prasetyo" userId="429542ff462e4103" providerId="LiveId" clId="{0AD2F93D-0278-411C-89D2-13FAC388F03A}" dt="2021-08-12T15:36:36.717" v="2060" actId="1076"/>
          <ac:picMkLst>
            <pc:docMk/>
            <pc:sldMk cId="628527567" sldId="263"/>
            <ac:picMk id="488" creationId="{8DD81985-7153-4775-A71F-862B0E073C63}"/>
          </ac:picMkLst>
        </pc:picChg>
        <pc:picChg chg="add del mod">
          <ac:chgData name="Tiara Anggraini Prasetyo" userId="429542ff462e4103" providerId="LiveId" clId="{0AD2F93D-0278-411C-89D2-13FAC388F03A}" dt="2021-08-12T23:30:40.372" v="2457" actId="478"/>
          <ac:picMkLst>
            <pc:docMk/>
            <pc:sldMk cId="628527567" sldId="263"/>
            <ac:picMk id="626" creationId="{BD5B1DC1-940D-4B68-9BCB-C95AF4929AA3}"/>
          </ac:picMkLst>
        </pc:picChg>
        <pc:picChg chg="add del mod">
          <ac:chgData name="Tiara Anggraini Prasetyo" userId="429542ff462e4103" providerId="LiveId" clId="{0AD2F93D-0278-411C-89D2-13FAC388F03A}" dt="2021-08-12T23:30:40.372" v="2457" actId="478"/>
          <ac:picMkLst>
            <pc:docMk/>
            <pc:sldMk cId="628527567" sldId="263"/>
            <ac:picMk id="627" creationId="{61B305F9-7DA6-45B9-9B80-E821139003B3}"/>
          </ac:picMkLst>
        </pc:picChg>
        <pc:picChg chg="add del mod">
          <ac:chgData name="Tiara Anggraini Prasetyo" userId="429542ff462e4103" providerId="LiveId" clId="{0AD2F93D-0278-411C-89D2-13FAC388F03A}" dt="2021-08-12T23:30:40.372" v="2457" actId="478"/>
          <ac:picMkLst>
            <pc:docMk/>
            <pc:sldMk cId="628527567" sldId="263"/>
            <ac:picMk id="628" creationId="{45512719-A039-4E2B-B003-8DCF69C74D57}"/>
          </ac:picMkLst>
        </pc:picChg>
        <pc:picChg chg="add del mod">
          <ac:chgData name="Tiara Anggraini Prasetyo" userId="429542ff462e4103" providerId="LiveId" clId="{0AD2F93D-0278-411C-89D2-13FAC388F03A}" dt="2021-08-12T23:30:40.372" v="2457" actId="478"/>
          <ac:picMkLst>
            <pc:docMk/>
            <pc:sldMk cId="628527567" sldId="263"/>
            <ac:picMk id="629" creationId="{0F59B9B1-BBF9-4E21-9C09-7DEC37B1FEAD}"/>
          </ac:picMkLst>
        </pc:picChg>
        <pc:picChg chg="add del mod">
          <ac:chgData name="Tiara Anggraini Prasetyo" userId="429542ff462e4103" providerId="LiveId" clId="{0AD2F93D-0278-411C-89D2-13FAC388F03A}" dt="2021-08-12T23:30:40.372" v="2457" actId="478"/>
          <ac:picMkLst>
            <pc:docMk/>
            <pc:sldMk cId="628527567" sldId="263"/>
            <ac:picMk id="630" creationId="{74E0BDBE-AB5F-4ED3-B338-C13C8663161A}"/>
          </ac:picMkLst>
        </pc:picChg>
        <pc:picChg chg="add del mod">
          <ac:chgData name="Tiara Anggraini Prasetyo" userId="429542ff462e4103" providerId="LiveId" clId="{0AD2F93D-0278-411C-89D2-13FAC388F03A}" dt="2021-08-12T23:30:40.372" v="2457" actId="478"/>
          <ac:picMkLst>
            <pc:docMk/>
            <pc:sldMk cId="628527567" sldId="263"/>
            <ac:picMk id="631" creationId="{2C2EBAE4-B3BE-49B2-8384-03B0B45DE832}"/>
          </ac:picMkLst>
        </pc:picChg>
        <pc:picChg chg="add del mod">
          <ac:chgData name="Tiara Anggraini Prasetyo" userId="429542ff462e4103" providerId="LiveId" clId="{0AD2F93D-0278-411C-89D2-13FAC388F03A}" dt="2021-08-12T23:30:42.638" v="2458" actId="478"/>
          <ac:picMkLst>
            <pc:docMk/>
            <pc:sldMk cId="628527567" sldId="263"/>
            <ac:picMk id="632" creationId="{A1365E9B-2D15-4114-8BC7-46B6A789F52B}"/>
          </ac:picMkLst>
        </pc:picChg>
        <pc:cxnChg chg="mod">
          <ac:chgData name="Tiara Anggraini Prasetyo" userId="429542ff462e4103" providerId="LiveId" clId="{0AD2F93D-0278-411C-89D2-13FAC388F03A}" dt="2021-08-12T15:38:44.793" v="2143" actId="692"/>
          <ac:cxnSpMkLst>
            <pc:docMk/>
            <pc:sldMk cId="628527567" sldId="263"/>
            <ac:cxnSpMk id="496" creationId="{52FF3A71-5614-4DCE-9A42-8E9F68171349}"/>
          </ac:cxnSpMkLst>
        </pc:cxnChg>
        <pc:cxnChg chg="mod">
          <ac:chgData name="Tiara Anggraini Prasetyo" userId="429542ff462e4103" providerId="LiveId" clId="{0AD2F93D-0278-411C-89D2-13FAC388F03A}" dt="2021-08-12T15:38:44.793" v="2143" actId="692"/>
          <ac:cxnSpMkLst>
            <pc:docMk/>
            <pc:sldMk cId="628527567" sldId="263"/>
            <ac:cxnSpMk id="497" creationId="{83479453-BBE9-4BE1-83D6-860BBAAD5C2B}"/>
          </ac:cxnSpMkLst>
        </pc:cxnChg>
        <pc:cxnChg chg="mod">
          <ac:chgData name="Tiara Anggraini Prasetyo" userId="429542ff462e4103" providerId="LiveId" clId="{0AD2F93D-0278-411C-89D2-13FAC388F03A}" dt="2021-08-12T15:38:44.793" v="2143" actId="692"/>
          <ac:cxnSpMkLst>
            <pc:docMk/>
            <pc:sldMk cId="628527567" sldId="263"/>
            <ac:cxnSpMk id="498" creationId="{43D34014-D289-43F2-8CB6-5BFAF5014C08}"/>
          </ac:cxnSpMkLst>
        </pc:cxnChg>
        <pc:cxnChg chg="mod">
          <ac:chgData name="Tiara Anggraini Prasetyo" userId="429542ff462e4103" providerId="LiveId" clId="{0AD2F93D-0278-411C-89D2-13FAC388F03A}" dt="2021-08-12T15:38:44.793" v="2143" actId="692"/>
          <ac:cxnSpMkLst>
            <pc:docMk/>
            <pc:sldMk cId="628527567" sldId="263"/>
            <ac:cxnSpMk id="499" creationId="{14907A89-7F3D-4A72-AA1E-10E47B7CF082}"/>
          </ac:cxnSpMkLst>
        </pc:cxnChg>
        <pc:cxnChg chg="mod">
          <ac:chgData name="Tiara Anggraini Prasetyo" userId="429542ff462e4103" providerId="LiveId" clId="{0AD2F93D-0278-411C-89D2-13FAC388F03A}" dt="2021-08-12T15:38:44.793" v="2143" actId="692"/>
          <ac:cxnSpMkLst>
            <pc:docMk/>
            <pc:sldMk cId="628527567" sldId="263"/>
            <ac:cxnSpMk id="500" creationId="{CEED8CB4-F41F-4483-9AE2-1414F7A5620E}"/>
          </ac:cxnSpMkLst>
        </pc:cxnChg>
        <pc:cxnChg chg="mod">
          <ac:chgData name="Tiara Anggraini Prasetyo" userId="429542ff462e4103" providerId="LiveId" clId="{0AD2F93D-0278-411C-89D2-13FAC388F03A}" dt="2021-08-12T15:38:44.793" v="2143" actId="692"/>
          <ac:cxnSpMkLst>
            <pc:docMk/>
            <pc:sldMk cId="628527567" sldId="263"/>
            <ac:cxnSpMk id="501" creationId="{355D4F7B-776A-43A2-B5C3-1A6DB9809E72}"/>
          </ac:cxnSpMkLst>
        </pc:cxnChg>
        <pc:cxnChg chg="mod">
          <ac:chgData name="Tiara Anggraini Prasetyo" userId="429542ff462e4103" providerId="LiveId" clId="{0AD2F93D-0278-411C-89D2-13FAC388F03A}" dt="2021-08-12T15:38:44.793" v="2143" actId="692"/>
          <ac:cxnSpMkLst>
            <pc:docMk/>
            <pc:sldMk cId="628527567" sldId="263"/>
            <ac:cxnSpMk id="502" creationId="{6AC59A75-8CB0-455F-9227-81A4EE56DBEF}"/>
          </ac:cxnSpMkLst>
        </pc:cxnChg>
        <pc:cxnChg chg="mod">
          <ac:chgData name="Tiara Anggraini Prasetyo" userId="429542ff462e4103" providerId="LiveId" clId="{0AD2F93D-0278-411C-89D2-13FAC388F03A}" dt="2021-08-12T15:38:44.793" v="2143" actId="692"/>
          <ac:cxnSpMkLst>
            <pc:docMk/>
            <pc:sldMk cId="628527567" sldId="263"/>
            <ac:cxnSpMk id="503" creationId="{05B87D59-6280-4B22-B57C-DB362A0F7E6B}"/>
          </ac:cxnSpMkLst>
        </pc:cxnChg>
        <pc:cxnChg chg="mod">
          <ac:chgData name="Tiara Anggraini Prasetyo" userId="429542ff462e4103" providerId="LiveId" clId="{0AD2F93D-0278-411C-89D2-13FAC388F03A}" dt="2021-08-12T15:38:44.793" v="2143" actId="692"/>
          <ac:cxnSpMkLst>
            <pc:docMk/>
            <pc:sldMk cId="628527567" sldId="263"/>
            <ac:cxnSpMk id="504" creationId="{8453B667-FC08-4FC2-AA0C-16008D2720D6}"/>
          </ac:cxnSpMkLst>
        </pc:cxnChg>
        <pc:cxnChg chg="mod">
          <ac:chgData name="Tiara Anggraini Prasetyo" userId="429542ff462e4103" providerId="LiveId" clId="{0AD2F93D-0278-411C-89D2-13FAC388F03A}" dt="2021-08-12T15:38:44.793" v="2143" actId="692"/>
          <ac:cxnSpMkLst>
            <pc:docMk/>
            <pc:sldMk cId="628527567" sldId="263"/>
            <ac:cxnSpMk id="505" creationId="{B549A50D-4E44-49BA-ADCB-92B62C71CFF4}"/>
          </ac:cxnSpMkLst>
        </pc:cxnChg>
        <pc:cxnChg chg="mod">
          <ac:chgData name="Tiara Anggraini Prasetyo" userId="429542ff462e4103" providerId="LiveId" clId="{0AD2F93D-0278-411C-89D2-13FAC388F03A}" dt="2021-08-12T15:38:44.793" v="2143" actId="692"/>
          <ac:cxnSpMkLst>
            <pc:docMk/>
            <pc:sldMk cId="628527567" sldId="263"/>
            <ac:cxnSpMk id="506" creationId="{C7A245EE-681C-4958-B9CD-F9151E8E8B85}"/>
          </ac:cxnSpMkLst>
        </pc:cxnChg>
        <pc:cxnChg chg="mod">
          <ac:chgData name="Tiara Anggraini Prasetyo" userId="429542ff462e4103" providerId="LiveId" clId="{0AD2F93D-0278-411C-89D2-13FAC388F03A}" dt="2021-08-12T15:38:44.793" v="2143" actId="692"/>
          <ac:cxnSpMkLst>
            <pc:docMk/>
            <pc:sldMk cId="628527567" sldId="263"/>
            <ac:cxnSpMk id="507" creationId="{A8544A12-F297-444F-B41A-BDF8F6089F7C}"/>
          </ac:cxnSpMkLst>
        </pc:cxnChg>
        <pc:cxnChg chg="mod">
          <ac:chgData name="Tiara Anggraini Prasetyo" userId="429542ff462e4103" providerId="LiveId" clId="{0AD2F93D-0278-411C-89D2-13FAC388F03A}" dt="2021-08-12T15:38:44.793" v="2143" actId="692"/>
          <ac:cxnSpMkLst>
            <pc:docMk/>
            <pc:sldMk cId="628527567" sldId="263"/>
            <ac:cxnSpMk id="508" creationId="{7440FA17-3407-49DE-AAAD-506439A9EF7A}"/>
          </ac:cxnSpMkLst>
        </pc:cxnChg>
        <pc:cxnChg chg="mod">
          <ac:chgData name="Tiara Anggraini Prasetyo" userId="429542ff462e4103" providerId="LiveId" clId="{0AD2F93D-0278-411C-89D2-13FAC388F03A}" dt="2021-08-12T15:38:44.793" v="2143" actId="692"/>
          <ac:cxnSpMkLst>
            <pc:docMk/>
            <pc:sldMk cId="628527567" sldId="263"/>
            <ac:cxnSpMk id="509" creationId="{817F6216-F23A-4818-BABE-5B1D0DFF09B9}"/>
          </ac:cxnSpMkLst>
        </pc:cxnChg>
        <pc:cxnChg chg="mod">
          <ac:chgData name="Tiara Anggraini Prasetyo" userId="429542ff462e4103" providerId="LiveId" clId="{0AD2F93D-0278-411C-89D2-13FAC388F03A}" dt="2021-08-12T15:38:44.793" v="2143" actId="692"/>
          <ac:cxnSpMkLst>
            <pc:docMk/>
            <pc:sldMk cId="628527567" sldId="263"/>
            <ac:cxnSpMk id="510" creationId="{6915A901-9758-4590-9A88-4DC4CAB58EED}"/>
          </ac:cxnSpMkLst>
        </pc:cxnChg>
        <pc:cxnChg chg="mod">
          <ac:chgData name="Tiara Anggraini Prasetyo" userId="429542ff462e4103" providerId="LiveId" clId="{0AD2F93D-0278-411C-89D2-13FAC388F03A}" dt="2021-08-12T15:38:44.793" v="2143" actId="692"/>
          <ac:cxnSpMkLst>
            <pc:docMk/>
            <pc:sldMk cId="628527567" sldId="263"/>
            <ac:cxnSpMk id="511" creationId="{AC59F737-06AB-44FE-B12D-27B81D3A8DF3}"/>
          </ac:cxnSpMkLst>
        </pc:cxnChg>
        <pc:cxnChg chg="mod">
          <ac:chgData name="Tiara Anggraini Prasetyo" userId="429542ff462e4103" providerId="LiveId" clId="{0AD2F93D-0278-411C-89D2-13FAC388F03A}" dt="2021-08-12T15:38:44.793" v="2143" actId="692"/>
          <ac:cxnSpMkLst>
            <pc:docMk/>
            <pc:sldMk cId="628527567" sldId="263"/>
            <ac:cxnSpMk id="512" creationId="{36793D6E-B958-4620-B652-B31DDCB28CC9}"/>
          </ac:cxnSpMkLst>
        </pc:cxnChg>
        <pc:cxnChg chg="mod">
          <ac:chgData name="Tiara Anggraini Prasetyo" userId="429542ff462e4103" providerId="LiveId" clId="{0AD2F93D-0278-411C-89D2-13FAC388F03A}" dt="2021-08-12T15:38:44.793" v="2143" actId="692"/>
          <ac:cxnSpMkLst>
            <pc:docMk/>
            <pc:sldMk cId="628527567" sldId="263"/>
            <ac:cxnSpMk id="513" creationId="{8B2D2BD2-8948-410E-86BF-3FEF844FD2E1}"/>
          </ac:cxnSpMkLst>
        </pc:cxnChg>
        <pc:cxnChg chg="mod">
          <ac:chgData name="Tiara Anggraini Prasetyo" userId="429542ff462e4103" providerId="LiveId" clId="{0AD2F93D-0278-411C-89D2-13FAC388F03A}" dt="2021-08-12T15:38:44.793" v="2143" actId="692"/>
          <ac:cxnSpMkLst>
            <pc:docMk/>
            <pc:sldMk cId="628527567" sldId="263"/>
            <ac:cxnSpMk id="514" creationId="{36996923-E6BB-4F64-8CE4-2A156B6BA034}"/>
          </ac:cxnSpMkLst>
        </pc:cxnChg>
        <pc:cxnChg chg="mod">
          <ac:chgData name="Tiara Anggraini Prasetyo" userId="429542ff462e4103" providerId="LiveId" clId="{0AD2F93D-0278-411C-89D2-13FAC388F03A}" dt="2021-08-12T15:38:44.793" v="2143" actId="692"/>
          <ac:cxnSpMkLst>
            <pc:docMk/>
            <pc:sldMk cId="628527567" sldId="263"/>
            <ac:cxnSpMk id="515" creationId="{5C0B7B0D-5F11-4BAD-8DE6-4A192F316894}"/>
          </ac:cxnSpMkLst>
        </pc:cxnChg>
        <pc:cxnChg chg="mod">
          <ac:chgData name="Tiara Anggraini Prasetyo" userId="429542ff462e4103" providerId="LiveId" clId="{0AD2F93D-0278-411C-89D2-13FAC388F03A}" dt="2021-08-12T15:38:44.793" v="2143" actId="692"/>
          <ac:cxnSpMkLst>
            <pc:docMk/>
            <pc:sldMk cId="628527567" sldId="263"/>
            <ac:cxnSpMk id="516" creationId="{22615F60-BAF9-4592-92C5-D5FFA4167470}"/>
          </ac:cxnSpMkLst>
        </pc:cxnChg>
        <pc:cxnChg chg="mod">
          <ac:chgData name="Tiara Anggraini Prasetyo" userId="429542ff462e4103" providerId="LiveId" clId="{0AD2F93D-0278-411C-89D2-13FAC388F03A}" dt="2021-08-12T15:38:44.793" v="2143" actId="692"/>
          <ac:cxnSpMkLst>
            <pc:docMk/>
            <pc:sldMk cId="628527567" sldId="263"/>
            <ac:cxnSpMk id="517" creationId="{93FF7C51-8E8E-4EDF-A46E-F1E5A6EA8A11}"/>
          </ac:cxnSpMkLst>
        </pc:cxnChg>
        <pc:cxnChg chg="mod">
          <ac:chgData name="Tiara Anggraini Prasetyo" userId="429542ff462e4103" providerId="LiveId" clId="{0AD2F93D-0278-411C-89D2-13FAC388F03A}" dt="2021-08-12T15:38:44.793" v="2143" actId="692"/>
          <ac:cxnSpMkLst>
            <pc:docMk/>
            <pc:sldMk cId="628527567" sldId="263"/>
            <ac:cxnSpMk id="518" creationId="{5F7DCDFE-C650-4551-AA5F-ED30DF0CAF5C}"/>
          </ac:cxnSpMkLst>
        </pc:cxnChg>
        <pc:cxnChg chg="mod">
          <ac:chgData name="Tiara Anggraini Prasetyo" userId="429542ff462e4103" providerId="LiveId" clId="{0AD2F93D-0278-411C-89D2-13FAC388F03A}" dt="2021-08-12T15:38:44.793" v="2143" actId="692"/>
          <ac:cxnSpMkLst>
            <pc:docMk/>
            <pc:sldMk cId="628527567" sldId="263"/>
            <ac:cxnSpMk id="519" creationId="{09971501-788E-4034-8003-01543376DFBE}"/>
          </ac:cxnSpMkLst>
        </pc:cxnChg>
        <pc:cxnChg chg="mod">
          <ac:chgData name="Tiara Anggraini Prasetyo" userId="429542ff462e4103" providerId="LiveId" clId="{0AD2F93D-0278-411C-89D2-13FAC388F03A}" dt="2021-08-12T15:38:44.793" v="2143" actId="692"/>
          <ac:cxnSpMkLst>
            <pc:docMk/>
            <pc:sldMk cId="628527567" sldId="263"/>
            <ac:cxnSpMk id="520" creationId="{36D2498B-0399-4C3C-B38B-FED9CD8B3160}"/>
          </ac:cxnSpMkLst>
        </pc:cxnChg>
        <pc:cxnChg chg="mod">
          <ac:chgData name="Tiara Anggraini Prasetyo" userId="429542ff462e4103" providerId="LiveId" clId="{0AD2F93D-0278-411C-89D2-13FAC388F03A}" dt="2021-08-12T15:38:44.793" v="2143" actId="692"/>
          <ac:cxnSpMkLst>
            <pc:docMk/>
            <pc:sldMk cId="628527567" sldId="263"/>
            <ac:cxnSpMk id="521" creationId="{E859D7BE-607C-40EF-BA7D-E9103D2E4773}"/>
          </ac:cxnSpMkLst>
        </pc:cxnChg>
        <pc:cxnChg chg="mod">
          <ac:chgData name="Tiara Anggraini Prasetyo" userId="429542ff462e4103" providerId="LiveId" clId="{0AD2F93D-0278-411C-89D2-13FAC388F03A}" dt="2021-08-12T15:38:44.793" v="2143" actId="692"/>
          <ac:cxnSpMkLst>
            <pc:docMk/>
            <pc:sldMk cId="628527567" sldId="263"/>
            <ac:cxnSpMk id="522" creationId="{8DBDF55C-F2F9-49CE-8746-AD1F323F2717}"/>
          </ac:cxnSpMkLst>
        </pc:cxnChg>
        <pc:cxnChg chg="mod">
          <ac:chgData name="Tiara Anggraini Prasetyo" userId="429542ff462e4103" providerId="LiveId" clId="{0AD2F93D-0278-411C-89D2-13FAC388F03A}" dt="2021-08-12T15:38:44.793" v="2143" actId="692"/>
          <ac:cxnSpMkLst>
            <pc:docMk/>
            <pc:sldMk cId="628527567" sldId="263"/>
            <ac:cxnSpMk id="523" creationId="{3611C62D-1FCD-4EC1-856E-CE02AFCC321F}"/>
          </ac:cxnSpMkLst>
        </pc:cxnChg>
        <pc:cxnChg chg="mod">
          <ac:chgData name="Tiara Anggraini Prasetyo" userId="429542ff462e4103" providerId="LiveId" clId="{0AD2F93D-0278-411C-89D2-13FAC388F03A}" dt="2021-08-12T15:38:44.793" v="2143" actId="692"/>
          <ac:cxnSpMkLst>
            <pc:docMk/>
            <pc:sldMk cId="628527567" sldId="263"/>
            <ac:cxnSpMk id="524" creationId="{168CA0BB-2802-4337-9497-1BCDDF3A0B06}"/>
          </ac:cxnSpMkLst>
        </pc:cxnChg>
        <pc:cxnChg chg="mod">
          <ac:chgData name="Tiara Anggraini Prasetyo" userId="429542ff462e4103" providerId="LiveId" clId="{0AD2F93D-0278-411C-89D2-13FAC388F03A}" dt="2021-08-12T15:38:44.793" v="2143" actId="692"/>
          <ac:cxnSpMkLst>
            <pc:docMk/>
            <pc:sldMk cId="628527567" sldId="263"/>
            <ac:cxnSpMk id="525" creationId="{41BDEEAE-53A8-4D02-B00E-7175ADA50E1E}"/>
          </ac:cxnSpMkLst>
        </pc:cxnChg>
        <pc:cxnChg chg="mod">
          <ac:chgData name="Tiara Anggraini Prasetyo" userId="429542ff462e4103" providerId="LiveId" clId="{0AD2F93D-0278-411C-89D2-13FAC388F03A}" dt="2021-08-12T15:38:44.793" v="2143" actId="692"/>
          <ac:cxnSpMkLst>
            <pc:docMk/>
            <pc:sldMk cId="628527567" sldId="263"/>
            <ac:cxnSpMk id="526" creationId="{91F54894-B983-43E4-9BDF-76915E53171F}"/>
          </ac:cxnSpMkLst>
        </pc:cxnChg>
        <pc:cxnChg chg="mod">
          <ac:chgData name="Tiara Anggraini Prasetyo" userId="429542ff462e4103" providerId="LiveId" clId="{0AD2F93D-0278-411C-89D2-13FAC388F03A}" dt="2021-08-12T15:38:44.793" v="2143" actId="692"/>
          <ac:cxnSpMkLst>
            <pc:docMk/>
            <pc:sldMk cId="628527567" sldId="263"/>
            <ac:cxnSpMk id="529" creationId="{ADA10525-359A-44EA-99DD-71CCBB93B9E0}"/>
          </ac:cxnSpMkLst>
        </pc:cxnChg>
        <pc:cxnChg chg="mod">
          <ac:chgData name="Tiara Anggraini Prasetyo" userId="429542ff462e4103" providerId="LiveId" clId="{0AD2F93D-0278-411C-89D2-13FAC388F03A}" dt="2021-08-12T15:38:44.793" v="2143" actId="692"/>
          <ac:cxnSpMkLst>
            <pc:docMk/>
            <pc:sldMk cId="628527567" sldId="263"/>
            <ac:cxnSpMk id="530" creationId="{37596070-39F4-4F18-9EB3-23C4F8D4FA25}"/>
          </ac:cxnSpMkLst>
        </pc:cxnChg>
        <pc:cxnChg chg="mod">
          <ac:chgData name="Tiara Anggraini Prasetyo" userId="429542ff462e4103" providerId="LiveId" clId="{0AD2F93D-0278-411C-89D2-13FAC388F03A}" dt="2021-08-12T15:38:44.793" v="2143" actId="692"/>
          <ac:cxnSpMkLst>
            <pc:docMk/>
            <pc:sldMk cId="628527567" sldId="263"/>
            <ac:cxnSpMk id="531" creationId="{A3B23CE0-8804-4117-8B81-C026FFCB74F0}"/>
          </ac:cxnSpMkLst>
        </pc:cxnChg>
        <pc:cxnChg chg="mod">
          <ac:chgData name="Tiara Anggraini Prasetyo" userId="429542ff462e4103" providerId="LiveId" clId="{0AD2F93D-0278-411C-89D2-13FAC388F03A}" dt="2021-08-12T15:38:44.793" v="2143" actId="692"/>
          <ac:cxnSpMkLst>
            <pc:docMk/>
            <pc:sldMk cId="628527567" sldId="263"/>
            <ac:cxnSpMk id="532" creationId="{A07C706C-E451-42F8-87E9-73F12B82D541}"/>
          </ac:cxnSpMkLst>
        </pc:cxnChg>
        <pc:cxnChg chg="mod">
          <ac:chgData name="Tiara Anggraini Prasetyo" userId="429542ff462e4103" providerId="LiveId" clId="{0AD2F93D-0278-411C-89D2-13FAC388F03A}" dt="2021-08-12T15:38:44.793" v="2143" actId="692"/>
          <ac:cxnSpMkLst>
            <pc:docMk/>
            <pc:sldMk cId="628527567" sldId="263"/>
            <ac:cxnSpMk id="533" creationId="{471678F1-5736-4013-AE05-36CDFA17CFC2}"/>
          </ac:cxnSpMkLst>
        </pc:cxnChg>
        <pc:cxnChg chg="mod">
          <ac:chgData name="Tiara Anggraini Prasetyo" userId="429542ff462e4103" providerId="LiveId" clId="{0AD2F93D-0278-411C-89D2-13FAC388F03A}" dt="2021-08-12T15:38:44.793" v="2143" actId="692"/>
          <ac:cxnSpMkLst>
            <pc:docMk/>
            <pc:sldMk cId="628527567" sldId="263"/>
            <ac:cxnSpMk id="534" creationId="{DA9D97DB-6AB5-47B1-AC7E-C98D290981DF}"/>
          </ac:cxnSpMkLst>
        </pc:cxnChg>
        <pc:cxnChg chg="mod">
          <ac:chgData name="Tiara Anggraini Prasetyo" userId="429542ff462e4103" providerId="LiveId" clId="{0AD2F93D-0278-411C-89D2-13FAC388F03A}" dt="2021-08-12T15:38:44.793" v="2143" actId="692"/>
          <ac:cxnSpMkLst>
            <pc:docMk/>
            <pc:sldMk cId="628527567" sldId="263"/>
            <ac:cxnSpMk id="535" creationId="{ECB81E0D-582E-4C45-8429-54460684E28E}"/>
          </ac:cxnSpMkLst>
        </pc:cxnChg>
        <pc:cxnChg chg="mod">
          <ac:chgData name="Tiara Anggraini Prasetyo" userId="429542ff462e4103" providerId="LiveId" clId="{0AD2F93D-0278-411C-89D2-13FAC388F03A}" dt="2021-08-12T15:38:44.793" v="2143" actId="692"/>
          <ac:cxnSpMkLst>
            <pc:docMk/>
            <pc:sldMk cId="628527567" sldId="263"/>
            <ac:cxnSpMk id="536" creationId="{4BB4378C-A0C3-4C6B-88AE-2F046C824DA9}"/>
          </ac:cxnSpMkLst>
        </pc:cxnChg>
        <pc:cxnChg chg="mod">
          <ac:chgData name="Tiara Anggraini Prasetyo" userId="429542ff462e4103" providerId="LiveId" clId="{0AD2F93D-0278-411C-89D2-13FAC388F03A}" dt="2021-08-12T23:51:50.566" v="2673" actId="1076"/>
          <ac:cxnSpMkLst>
            <pc:docMk/>
            <pc:sldMk cId="628527567" sldId="263"/>
            <ac:cxnSpMk id="537" creationId="{2E304679-D76A-4D3E-813F-F1DFC14D7AD0}"/>
          </ac:cxnSpMkLst>
        </pc:cxnChg>
        <pc:cxnChg chg="mod">
          <ac:chgData name="Tiara Anggraini Prasetyo" userId="429542ff462e4103" providerId="LiveId" clId="{0AD2F93D-0278-411C-89D2-13FAC388F03A}" dt="2021-08-12T15:38:44.793" v="2143" actId="692"/>
          <ac:cxnSpMkLst>
            <pc:docMk/>
            <pc:sldMk cId="628527567" sldId="263"/>
            <ac:cxnSpMk id="538" creationId="{B051D5C8-0ECE-4642-B793-32C163D4E47E}"/>
          </ac:cxnSpMkLst>
        </pc:cxnChg>
        <pc:cxnChg chg="mod">
          <ac:chgData name="Tiara Anggraini Prasetyo" userId="429542ff462e4103" providerId="LiveId" clId="{0AD2F93D-0278-411C-89D2-13FAC388F03A}" dt="2021-08-12T15:38:44.793" v="2143" actId="692"/>
          <ac:cxnSpMkLst>
            <pc:docMk/>
            <pc:sldMk cId="628527567" sldId="263"/>
            <ac:cxnSpMk id="539" creationId="{60438E10-5D1C-47A2-B192-3CC72DE87E4E}"/>
          </ac:cxnSpMkLst>
        </pc:cxnChg>
        <pc:cxnChg chg="mod">
          <ac:chgData name="Tiara Anggraini Prasetyo" userId="429542ff462e4103" providerId="LiveId" clId="{0AD2F93D-0278-411C-89D2-13FAC388F03A}" dt="2021-08-12T15:38:44.793" v="2143" actId="692"/>
          <ac:cxnSpMkLst>
            <pc:docMk/>
            <pc:sldMk cId="628527567" sldId="263"/>
            <ac:cxnSpMk id="540" creationId="{4D771F8F-AD0E-4BB2-9CCF-B56F2B19901A}"/>
          </ac:cxnSpMkLst>
        </pc:cxnChg>
        <pc:cxnChg chg="mod">
          <ac:chgData name="Tiara Anggraini Prasetyo" userId="429542ff462e4103" providerId="LiveId" clId="{0AD2F93D-0278-411C-89D2-13FAC388F03A}" dt="2021-08-12T15:38:44.793" v="2143" actId="692"/>
          <ac:cxnSpMkLst>
            <pc:docMk/>
            <pc:sldMk cId="628527567" sldId="263"/>
            <ac:cxnSpMk id="541" creationId="{6CA0641A-5DCD-44ED-BD71-44DBE9DEDC95}"/>
          </ac:cxnSpMkLst>
        </pc:cxnChg>
        <pc:cxnChg chg="mod">
          <ac:chgData name="Tiara Anggraini Prasetyo" userId="429542ff462e4103" providerId="LiveId" clId="{0AD2F93D-0278-411C-89D2-13FAC388F03A}" dt="2021-08-12T15:38:44.793" v="2143" actId="692"/>
          <ac:cxnSpMkLst>
            <pc:docMk/>
            <pc:sldMk cId="628527567" sldId="263"/>
            <ac:cxnSpMk id="542" creationId="{62525C55-7A44-4AF4-8BE2-FAD58634524A}"/>
          </ac:cxnSpMkLst>
        </pc:cxnChg>
        <pc:cxnChg chg="mod">
          <ac:chgData name="Tiara Anggraini Prasetyo" userId="429542ff462e4103" providerId="LiveId" clId="{0AD2F93D-0278-411C-89D2-13FAC388F03A}" dt="2021-08-12T15:38:44.793" v="2143" actId="692"/>
          <ac:cxnSpMkLst>
            <pc:docMk/>
            <pc:sldMk cId="628527567" sldId="263"/>
            <ac:cxnSpMk id="543" creationId="{56AED5BB-F045-4963-9720-6451583CE3CA}"/>
          </ac:cxnSpMkLst>
        </pc:cxnChg>
        <pc:cxnChg chg="mod">
          <ac:chgData name="Tiara Anggraini Prasetyo" userId="429542ff462e4103" providerId="LiveId" clId="{0AD2F93D-0278-411C-89D2-13FAC388F03A}" dt="2021-08-12T15:38:44.793" v="2143" actId="692"/>
          <ac:cxnSpMkLst>
            <pc:docMk/>
            <pc:sldMk cId="628527567" sldId="263"/>
            <ac:cxnSpMk id="544" creationId="{450F0975-2949-4BC8-9C55-5D6EA332613A}"/>
          </ac:cxnSpMkLst>
        </pc:cxnChg>
        <pc:cxnChg chg="mod">
          <ac:chgData name="Tiara Anggraini Prasetyo" userId="429542ff462e4103" providerId="LiveId" clId="{0AD2F93D-0278-411C-89D2-13FAC388F03A}" dt="2021-08-12T15:38:44.793" v="2143" actId="692"/>
          <ac:cxnSpMkLst>
            <pc:docMk/>
            <pc:sldMk cId="628527567" sldId="263"/>
            <ac:cxnSpMk id="545" creationId="{DD1FE786-9BB4-40E3-902C-39D27D550622}"/>
          </ac:cxnSpMkLst>
        </pc:cxnChg>
        <pc:cxnChg chg="mod">
          <ac:chgData name="Tiara Anggraini Prasetyo" userId="429542ff462e4103" providerId="LiveId" clId="{0AD2F93D-0278-411C-89D2-13FAC388F03A}" dt="2021-08-12T15:38:44.793" v="2143" actId="692"/>
          <ac:cxnSpMkLst>
            <pc:docMk/>
            <pc:sldMk cId="628527567" sldId="263"/>
            <ac:cxnSpMk id="546" creationId="{3B34A06C-8628-468C-B91E-A39150B55663}"/>
          </ac:cxnSpMkLst>
        </pc:cxnChg>
        <pc:cxnChg chg="mod">
          <ac:chgData name="Tiara Anggraini Prasetyo" userId="429542ff462e4103" providerId="LiveId" clId="{0AD2F93D-0278-411C-89D2-13FAC388F03A}" dt="2021-08-12T15:38:44.793" v="2143" actId="692"/>
          <ac:cxnSpMkLst>
            <pc:docMk/>
            <pc:sldMk cId="628527567" sldId="263"/>
            <ac:cxnSpMk id="547" creationId="{69F88AB3-E4A2-4EFB-AC6C-B07DC2A73CB9}"/>
          </ac:cxnSpMkLst>
        </pc:cxnChg>
        <pc:cxnChg chg="mod">
          <ac:chgData name="Tiara Anggraini Prasetyo" userId="429542ff462e4103" providerId="LiveId" clId="{0AD2F93D-0278-411C-89D2-13FAC388F03A}" dt="2021-08-12T15:38:44.793" v="2143" actId="692"/>
          <ac:cxnSpMkLst>
            <pc:docMk/>
            <pc:sldMk cId="628527567" sldId="263"/>
            <ac:cxnSpMk id="548" creationId="{EAFA27F3-DA65-4A41-934C-CDB286E5A48D}"/>
          </ac:cxnSpMkLst>
        </pc:cxnChg>
        <pc:cxnChg chg="mod">
          <ac:chgData name="Tiara Anggraini Prasetyo" userId="429542ff462e4103" providerId="LiveId" clId="{0AD2F93D-0278-411C-89D2-13FAC388F03A}" dt="2021-08-12T15:38:44.793" v="2143" actId="692"/>
          <ac:cxnSpMkLst>
            <pc:docMk/>
            <pc:sldMk cId="628527567" sldId="263"/>
            <ac:cxnSpMk id="549" creationId="{FB1BD4B5-7798-4D86-92AC-D7F9409D7D8A}"/>
          </ac:cxnSpMkLst>
        </pc:cxnChg>
        <pc:cxnChg chg="mod">
          <ac:chgData name="Tiara Anggraini Prasetyo" userId="429542ff462e4103" providerId="LiveId" clId="{0AD2F93D-0278-411C-89D2-13FAC388F03A}" dt="2021-08-12T15:38:44.793" v="2143" actId="692"/>
          <ac:cxnSpMkLst>
            <pc:docMk/>
            <pc:sldMk cId="628527567" sldId="263"/>
            <ac:cxnSpMk id="550" creationId="{515D76AB-1F7C-46E3-91C1-3F9D430422B9}"/>
          </ac:cxnSpMkLst>
        </pc:cxnChg>
        <pc:cxnChg chg="mod">
          <ac:chgData name="Tiara Anggraini Prasetyo" userId="429542ff462e4103" providerId="LiveId" clId="{0AD2F93D-0278-411C-89D2-13FAC388F03A}" dt="2021-08-12T15:38:44.793" v="2143" actId="692"/>
          <ac:cxnSpMkLst>
            <pc:docMk/>
            <pc:sldMk cId="628527567" sldId="263"/>
            <ac:cxnSpMk id="551" creationId="{11A00C88-358F-448E-954F-6F4CE92B1A36}"/>
          </ac:cxnSpMkLst>
        </pc:cxnChg>
        <pc:cxnChg chg="mod">
          <ac:chgData name="Tiara Anggraini Prasetyo" userId="429542ff462e4103" providerId="LiveId" clId="{0AD2F93D-0278-411C-89D2-13FAC388F03A}" dt="2021-08-12T15:38:44.793" v="2143" actId="692"/>
          <ac:cxnSpMkLst>
            <pc:docMk/>
            <pc:sldMk cId="628527567" sldId="263"/>
            <ac:cxnSpMk id="552" creationId="{4C027037-C528-4A01-AF26-F64D5B56BB16}"/>
          </ac:cxnSpMkLst>
        </pc:cxnChg>
        <pc:cxnChg chg="mod">
          <ac:chgData name="Tiara Anggraini Prasetyo" userId="429542ff462e4103" providerId="LiveId" clId="{0AD2F93D-0278-411C-89D2-13FAC388F03A}" dt="2021-08-12T15:38:44.793" v="2143" actId="692"/>
          <ac:cxnSpMkLst>
            <pc:docMk/>
            <pc:sldMk cId="628527567" sldId="263"/>
            <ac:cxnSpMk id="553" creationId="{D2D808BE-AAE7-4CE3-A61D-7AEC329A91B5}"/>
          </ac:cxnSpMkLst>
        </pc:cxnChg>
        <pc:cxnChg chg="mod">
          <ac:chgData name="Tiara Anggraini Prasetyo" userId="429542ff462e4103" providerId="LiveId" clId="{0AD2F93D-0278-411C-89D2-13FAC388F03A}" dt="2021-08-12T15:38:44.793" v="2143" actId="692"/>
          <ac:cxnSpMkLst>
            <pc:docMk/>
            <pc:sldMk cId="628527567" sldId="263"/>
            <ac:cxnSpMk id="554" creationId="{3D6DEAA5-0D75-4525-A59E-0541EC96BF5D}"/>
          </ac:cxnSpMkLst>
        </pc:cxnChg>
        <pc:cxnChg chg="mod">
          <ac:chgData name="Tiara Anggraini Prasetyo" userId="429542ff462e4103" providerId="LiveId" clId="{0AD2F93D-0278-411C-89D2-13FAC388F03A}" dt="2021-08-12T15:38:44.793" v="2143" actId="692"/>
          <ac:cxnSpMkLst>
            <pc:docMk/>
            <pc:sldMk cId="628527567" sldId="263"/>
            <ac:cxnSpMk id="555" creationId="{23D551C7-5B21-4916-BEF4-3FB298179065}"/>
          </ac:cxnSpMkLst>
        </pc:cxnChg>
        <pc:cxnChg chg="mod">
          <ac:chgData name="Tiara Anggraini Prasetyo" userId="429542ff462e4103" providerId="LiveId" clId="{0AD2F93D-0278-411C-89D2-13FAC388F03A}" dt="2021-08-12T15:38:44.793" v="2143" actId="692"/>
          <ac:cxnSpMkLst>
            <pc:docMk/>
            <pc:sldMk cId="628527567" sldId="263"/>
            <ac:cxnSpMk id="556" creationId="{55BDA5ED-11E0-46E4-A53A-15609DB6AC28}"/>
          </ac:cxnSpMkLst>
        </pc:cxnChg>
        <pc:cxnChg chg="mod">
          <ac:chgData name="Tiara Anggraini Prasetyo" userId="429542ff462e4103" providerId="LiveId" clId="{0AD2F93D-0278-411C-89D2-13FAC388F03A}" dt="2021-08-12T15:38:44.793" v="2143" actId="692"/>
          <ac:cxnSpMkLst>
            <pc:docMk/>
            <pc:sldMk cId="628527567" sldId="263"/>
            <ac:cxnSpMk id="557" creationId="{857AE7E1-523E-4A41-A8BA-8D06DFC98779}"/>
          </ac:cxnSpMkLst>
        </pc:cxnChg>
        <pc:cxnChg chg="mod">
          <ac:chgData name="Tiara Anggraini Prasetyo" userId="429542ff462e4103" providerId="LiveId" clId="{0AD2F93D-0278-411C-89D2-13FAC388F03A}" dt="2021-08-12T15:38:44.793" v="2143" actId="692"/>
          <ac:cxnSpMkLst>
            <pc:docMk/>
            <pc:sldMk cId="628527567" sldId="263"/>
            <ac:cxnSpMk id="558" creationId="{51D00DD8-0428-4301-A081-D8138B42186A}"/>
          </ac:cxnSpMkLst>
        </pc:cxnChg>
        <pc:cxnChg chg="mod">
          <ac:chgData name="Tiara Anggraini Prasetyo" userId="429542ff462e4103" providerId="LiveId" clId="{0AD2F93D-0278-411C-89D2-13FAC388F03A}" dt="2021-08-12T15:38:44.793" v="2143" actId="692"/>
          <ac:cxnSpMkLst>
            <pc:docMk/>
            <pc:sldMk cId="628527567" sldId="263"/>
            <ac:cxnSpMk id="559" creationId="{AD5A6F30-A1FB-4AB7-8FF0-7B7F45610ECB}"/>
          </ac:cxnSpMkLst>
        </pc:cxnChg>
        <pc:cxnChg chg="mod">
          <ac:chgData name="Tiara Anggraini Prasetyo" userId="429542ff462e4103" providerId="LiveId" clId="{0AD2F93D-0278-411C-89D2-13FAC388F03A}" dt="2021-08-12T15:38:44.793" v="2143" actId="692"/>
          <ac:cxnSpMkLst>
            <pc:docMk/>
            <pc:sldMk cId="628527567" sldId="263"/>
            <ac:cxnSpMk id="562" creationId="{84B49AD1-9D6D-4FEA-BD53-000CC319CB31}"/>
          </ac:cxnSpMkLst>
        </pc:cxnChg>
        <pc:cxnChg chg="mod">
          <ac:chgData name="Tiara Anggraini Prasetyo" userId="429542ff462e4103" providerId="LiveId" clId="{0AD2F93D-0278-411C-89D2-13FAC388F03A}" dt="2021-08-12T15:38:44.793" v="2143" actId="692"/>
          <ac:cxnSpMkLst>
            <pc:docMk/>
            <pc:sldMk cId="628527567" sldId="263"/>
            <ac:cxnSpMk id="563" creationId="{4B54AB79-8B82-4206-B558-F57EA86E040D}"/>
          </ac:cxnSpMkLst>
        </pc:cxnChg>
        <pc:cxnChg chg="mod">
          <ac:chgData name="Tiara Anggraini Prasetyo" userId="429542ff462e4103" providerId="LiveId" clId="{0AD2F93D-0278-411C-89D2-13FAC388F03A}" dt="2021-08-12T15:38:44.793" v="2143" actId="692"/>
          <ac:cxnSpMkLst>
            <pc:docMk/>
            <pc:sldMk cId="628527567" sldId="263"/>
            <ac:cxnSpMk id="564" creationId="{EB04631A-E6C0-4008-BDFD-ABF2AF1205A3}"/>
          </ac:cxnSpMkLst>
        </pc:cxnChg>
        <pc:cxnChg chg="mod">
          <ac:chgData name="Tiara Anggraini Prasetyo" userId="429542ff462e4103" providerId="LiveId" clId="{0AD2F93D-0278-411C-89D2-13FAC388F03A}" dt="2021-08-12T15:38:44.793" v="2143" actId="692"/>
          <ac:cxnSpMkLst>
            <pc:docMk/>
            <pc:sldMk cId="628527567" sldId="263"/>
            <ac:cxnSpMk id="565" creationId="{5639DA77-6FFE-46D2-B85B-F3441393CA28}"/>
          </ac:cxnSpMkLst>
        </pc:cxnChg>
        <pc:cxnChg chg="mod">
          <ac:chgData name="Tiara Anggraini Prasetyo" userId="429542ff462e4103" providerId="LiveId" clId="{0AD2F93D-0278-411C-89D2-13FAC388F03A}" dt="2021-08-12T15:38:44.793" v="2143" actId="692"/>
          <ac:cxnSpMkLst>
            <pc:docMk/>
            <pc:sldMk cId="628527567" sldId="263"/>
            <ac:cxnSpMk id="566" creationId="{D65BFB88-66B7-48CF-9041-C37BDF9CF0C6}"/>
          </ac:cxnSpMkLst>
        </pc:cxnChg>
        <pc:cxnChg chg="mod">
          <ac:chgData name="Tiara Anggraini Prasetyo" userId="429542ff462e4103" providerId="LiveId" clId="{0AD2F93D-0278-411C-89D2-13FAC388F03A}" dt="2021-08-12T15:38:44.793" v="2143" actId="692"/>
          <ac:cxnSpMkLst>
            <pc:docMk/>
            <pc:sldMk cId="628527567" sldId="263"/>
            <ac:cxnSpMk id="567" creationId="{1611B68C-4075-46F0-912D-6B7C58C37FC4}"/>
          </ac:cxnSpMkLst>
        </pc:cxnChg>
        <pc:cxnChg chg="mod">
          <ac:chgData name="Tiara Anggraini Prasetyo" userId="429542ff462e4103" providerId="LiveId" clId="{0AD2F93D-0278-411C-89D2-13FAC388F03A}" dt="2021-08-12T15:38:44.793" v="2143" actId="692"/>
          <ac:cxnSpMkLst>
            <pc:docMk/>
            <pc:sldMk cId="628527567" sldId="263"/>
            <ac:cxnSpMk id="568" creationId="{60DA1B74-7E80-44D8-893C-90C7BCE4DBA5}"/>
          </ac:cxnSpMkLst>
        </pc:cxnChg>
        <pc:cxnChg chg="mod">
          <ac:chgData name="Tiara Anggraini Prasetyo" userId="429542ff462e4103" providerId="LiveId" clId="{0AD2F93D-0278-411C-89D2-13FAC388F03A}" dt="2021-08-12T15:38:44.793" v="2143" actId="692"/>
          <ac:cxnSpMkLst>
            <pc:docMk/>
            <pc:sldMk cId="628527567" sldId="263"/>
            <ac:cxnSpMk id="569" creationId="{D62627CF-F4CA-49A2-833F-ECEBEEFD7460}"/>
          </ac:cxnSpMkLst>
        </pc:cxnChg>
        <pc:cxnChg chg="mod">
          <ac:chgData name="Tiara Anggraini Prasetyo" userId="429542ff462e4103" providerId="LiveId" clId="{0AD2F93D-0278-411C-89D2-13FAC388F03A}" dt="2021-08-12T15:38:44.793" v="2143" actId="692"/>
          <ac:cxnSpMkLst>
            <pc:docMk/>
            <pc:sldMk cId="628527567" sldId="263"/>
            <ac:cxnSpMk id="570" creationId="{81821599-CC9B-4BA8-9939-BBEFBA772D7D}"/>
          </ac:cxnSpMkLst>
        </pc:cxnChg>
        <pc:cxnChg chg="mod">
          <ac:chgData name="Tiara Anggraini Prasetyo" userId="429542ff462e4103" providerId="LiveId" clId="{0AD2F93D-0278-411C-89D2-13FAC388F03A}" dt="2021-08-12T15:38:44.793" v="2143" actId="692"/>
          <ac:cxnSpMkLst>
            <pc:docMk/>
            <pc:sldMk cId="628527567" sldId="263"/>
            <ac:cxnSpMk id="571" creationId="{2E1D7171-87CE-4613-A801-CF7C38B4D4C2}"/>
          </ac:cxnSpMkLst>
        </pc:cxnChg>
        <pc:cxnChg chg="mod">
          <ac:chgData name="Tiara Anggraini Prasetyo" userId="429542ff462e4103" providerId="LiveId" clId="{0AD2F93D-0278-411C-89D2-13FAC388F03A}" dt="2021-08-12T15:38:44.793" v="2143" actId="692"/>
          <ac:cxnSpMkLst>
            <pc:docMk/>
            <pc:sldMk cId="628527567" sldId="263"/>
            <ac:cxnSpMk id="572" creationId="{13153B69-198C-4DA3-B6B1-D664766E344C}"/>
          </ac:cxnSpMkLst>
        </pc:cxnChg>
        <pc:cxnChg chg="mod">
          <ac:chgData name="Tiara Anggraini Prasetyo" userId="429542ff462e4103" providerId="LiveId" clId="{0AD2F93D-0278-411C-89D2-13FAC388F03A}" dt="2021-08-12T15:38:44.793" v="2143" actId="692"/>
          <ac:cxnSpMkLst>
            <pc:docMk/>
            <pc:sldMk cId="628527567" sldId="263"/>
            <ac:cxnSpMk id="573" creationId="{251BF36C-F145-4250-B009-0A1E4EBF8E37}"/>
          </ac:cxnSpMkLst>
        </pc:cxnChg>
        <pc:cxnChg chg="mod">
          <ac:chgData name="Tiara Anggraini Prasetyo" userId="429542ff462e4103" providerId="LiveId" clId="{0AD2F93D-0278-411C-89D2-13FAC388F03A}" dt="2021-08-12T15:38:44.793" v="2143" actId="692"/>
          <ac:cxnSpMkLst>
            <pc:docMk/>
            <pc:sldMk cId="628527567" sldId="263"/>
            <ac:cxnSpMk id="574" creationId="{CD442E8D-7782-4149-8172-BC02538E2053}"/>
          </ac:cxnSpMkLst>
        </pc:cxnChg>
        <pc:cxnChg chg="mod">
          <ac:chgData name="Tiara Anggraini Prasetyo" userId="429542ff462e4103" providerId="LiveId" clId="{0AD2F93D-0278-411C-89D2-13FAC388F03A}" dt="2021-08-12T15:38:44.793" v="2143" actId="692"/>
          <ac:cxnSpMkLst>
            <pc:docMk/>
            <pc:sldMk cId="628527567" sldId="263"/>
            <ac:cxnSpMk id="575" creationId="{9F9E13B5-4756-4637-BFF2-969E471B2259}"/>
          </ac:cxnSpMkLst>
        </pc:cxnChg>
        <pc:cxnChg chg="mod">
          <ac:chgData name="Tiara Anggraini Prasetyo" userId="429542ff462e4103" providerId="LiveId" clId="{0AD2F93D-0278-411C-89D2-13FAC388F03A}" dt="2021-08-12T15:38:44.793" v="2143" actId="692"/>
          <ac:cxnSpMkLst>
            <pc:docMk/>
            <pc:sldMk cId="628527567" sldId="263"/>
            <ac:cxnSpMk id="576" creationId="{FE7BBCAF-FBE4-457F-9B76-3C163D46E89A}"/>
          </ac:cxnSpMkLst>
        </pc:cxnChg>
        <pc:cxnChg chg="mod">
          <ac:chgData name="Tiara Anggraini Prasetyo" userId="429542ff462e4103" providerId="LiveId" clId="{0AD2F93D-0278-411C-89D2-13FAC388F03A}" dt="2021-08-12T15:38:44.793" v="2143" actId="692"/>
          <ac:cxnSpMkLst>
            <pc:docMk/>
            <pc:sldMk cId="628527567" sldId="263"/>
            <ac:cxnSpMk id="577" creationId="{AE16AF48-8093-445D-A570-11D2CFF99035}"/>
          </ac:cxnSpMkLst>
        </pc:cxnChg>
        <pc:cxnChg chg="mod">
          <ac:chgData name="Tiara Anggraini Prasetyo" userId="429542ff462e4103" providerId="LiveId" clId="{0AD2F93D-0278-411C-89D2-13FAC388F03A}" dt="2021-08-12T15:38:44.793" v="2143" actId="692"/>
          <ac:cxnSpMkLst>
            <pc:docMk/>
            <pc:sldMk cId="628527567" sldId="263"/>
            <ac:cxnSpMk id="578" creationId="{01D9DD26-A79F-4987-9EFB-0B81C17DBC9B}"/>
          </ac:cxnSpMkLst>
        </pc:cxnChg>
        <pc:cxnChg chg="mod">
          <ac:chgData name="Tiara Anggraini Prasetyo" userId="429542ff462e4103" providerId="LiveId" clId="{0AD2F93D-0278-411C-89D2-13FAC388F03A}" dt="2021-08-12T15:38:44.793" v="2143" actId="692"/>
          <ac:cxnSpMkLst>
            <pc:docMk/>
            <pc:sldMk cId="628527567" sldId="263"/>
            <ac:cxnSpMk id="579" creationId="{A8A416EB-10B7-42DF-A95E-C5D915298946}"/>
          </ac:cxnSpMkLst>
        </pc:cxnChg>
        <pc:cxnChg chg="mod">
          <ac:chgData name="Tiara Anggraini Prasetyo" userId="429542ff462e4103" providerId="LiveId" clId="{0AD2F93D-0278-411C-89D2-13FAC388F03A}" dt="2021-08-12T15:38:44.793" v="2143" actId="692"/>
          <ac:cxnSpMkLst>
            <pc:docMk/>
            <pc:sldMk cId="628527567" sldId="263"/>
            <ac:cxnSpMk id="580" creationId="{561CA951-DA09-45C1-A410-16FAEF7400B2}"/>
          </ac:cxnSpMkLst>
        </pc:cxnChg>
        <pc:cxnChg chg="mod">
          <ac:chgData name="Tiara Anggraini Prasetyo" userId="429542ff462e4103" providerId="LiveId" clId="{0AD2F93D-0278-411C-89D2-13FAC388F03A}" dt="2021-08-12T15:38:44.793" v="2143" actId="692"/>
          <ac:cxnSpMkLst>
            <pc:docMk/>
            <pc:sldMk cId="628527567" sldId="263"/>
            <ac:cxnSpMk id="581" creationId="{43C614FB-E9C1-407B-AB24-4E09BFC35724}"/>
          </ac:cxnSpMkLst>
        </pc:cxnChg>
        <pc:cxnChg chg="mod">
          <ac:chgData name="Tiara Anggraini Prasetyo" userId="429542ff462e4103" providerId="LiveId" clId="{0AD2F93D-0278-411C-89D2-13FAC388F03A}" dt="2021-08-12T15:38:44.793" v="2143" actId="692"/>
          <ac:cxnSpMkLst>
            <pc:docMk/>
            <pc:sldMk cId="628527567" sldId="263"/>
            <ac:cxnSpMk id="582" creationId="{8C50A33D-EDCE-47CC-B00F-EEEBE6EA16E1}"/>
          </ac:cxnSpMkLst>
        </pc:cxnChg>
        <pc:cxnChg chg="mod">
          <ac:chgData name="Tiara Anggraini Prasetyo" userId="429542ff462e4103" providerId="LiveId" clId="{0AD2F93D-0278-411C-89D2-13FAC388F03A}" dt="2021-08-12T15:38:44.793" v="2143" actId="692"/>
          <ac:cxnSpMkLst>
            <pc:docMk/>
            <pc:sldMk cId="628527567" sldId="263"/>
            <ac:cxnSpMk id="583" creationId="{04500606-5BEC-47A9-810F-95E6D35BBF79}"/>
          </ac:cxnSpMkLst>
        </pc:cxnChg>
        <pc:cxnChg chg="mod">
          <ac:chgData name="Tiara Anggraini Prasetyo" userId="429542ff462e4103" providerId="LiveId" clId="{0AD2F93D-0278-411C-89D2-13FAC388F03A}" dt="2021-08-12T15:38:44.793" v="2143" actId="692"/>
          <ac:cxnSpMkLst>
            <pc:docMk/>
            <pc:sldMk cId="628527567" sldId="263"/>
            <ac:cxnSpMk id="584" creationId="{D7A60C12-C3FB-4AEF-B9DC-CE6F0BE9D557}"/>
          </ac:cxnSpMkLst>
        </pc:cxnChg>
        <pc:cxnChg chg="mod">
          <ac:chgData name="Tiara Anggraini Prasetyo" userId="429542ff462e4103" providerId="LiveId" clId="{0AD2F93D-0278-411C-89D2-13FAC388F03A}" dt="2021-08-12T15:38:44.793" v="2143" actId="692"/>
          <ac:cxnSpMkLst>
            <pc:docMk/>
            <pc:sldMk cId="628527567" sldId="263"/>
            <ac:cxnSpMk id="585" creationId="{C4C87219-F197-460D-9D12-DD014FE2EFD1}"/>
          </ac:cxnSpMkLst>
        </pc:cxnChg>
        <pc:cxnChg chg="mod">
          <ac:chgData name="Tiara Anggraini Prasetyo" userId="429542ff462e4103" providerId="LiveId" clId="{0AD2F93D-0278-411C-89D2-13FAC388F03A}" dt="2021-08-12T15:38:44.793" v="2143" actId="692"/>
          <ac:cxnSpMkLst>
            <pc:docMk/>
            <pc:sldMk cId="628527567" sldId="263"/>
            <ac:cxnSpMk id="586" creationId="{5607B21A-4A35-409D-B227-26C24A6AE702}"/>
          </ac:cxnSpMkLst>
        </pc:cxnChg>
        <pc:cxnChg chg="mod">
          <ac:chgData name="Tiara Anggraini Prasetyo" userId="429542ff462e4103" providerId="LiveId" clId="{0AD2F93D-0278-411C-89D2-13FAC388F03A}" dt="2021-08-12T15:38:44.793" v="2143" actId="692"/>
          <ac:cxnSpMkLst>
            <pc:docMk/>
            <pc:sldMk cId="628527567" sldId="263"/>
            <ac:cxnSpMk id="587" creationId="{9D90BA64-B21B-476E-A813-CEEFF2B3F09F}"/>
          </ac:cxnSpMkLst>
        </pc:cxnChg>
        <pc:cxnChg chg="mod">
          <ac:chgData name="Tiara Anggraini Prasetyo" userId="429542ff462e4103" providerId="LiveId" clId="{0AD2F93D-0278-411C-89D2-13FAC388F03A}" dt="2021-08-12T15:38:44.793" v="2143" actId="692"/>
          <ac:cxnSpMkLst>
            <pc:docMk/>
            <pc:sldMk cId="628527567" sldId="263"/>
            <ac:cxnSpMk id="588" creationId="{BCF182DF-0CFD-4D14-9089-520E71A441F9}"/>
          </ac:cxnSpMkLst>
        </pc:cxnChg>
        <pc:cxnChg chg="mod">
          <ac:chgData name="Tiara Anggraini Prasetyo" userId="429542ff462e4103" providerId="LiveId" clId="{0AD2F93D-0278-411C-89D2-13FAC388F03A}" dt="2021-08-12T15:38:44.793" v="2143" actId="692"/>
          <ac:cxnSpMkLst>
            <pc:docMk/>
            <pc:sldMk cId="628527567" sldId="263"/>
            <ac:cxnSpMk id="589" creationId="{15652E29-28F3-407E-B6CD-40DD18BC1DE5}"/>
          </ac:cxnSpMkLst>
        </pc:cxnChg>
        <pc:cxnChg chg="mod">
          <ac:chgData name="Tiara Anggraini Prasetyo" userId="429542ff462e4103" providerId="LiveId" clId="{0AD2F93D-0278-411C-89D2-13FAC388F03A}" dt="2021-08-12T15:38:44.793" v="2143" actId="692"/>
          <ac:cxnSpMkLst>
            <pc:docMk/>
            <pc:sldMk cId="628527567" sldId="263"/>
            <ac:cxnSpMk id="590" creationId="{1195456B-B148-4B63-AC78-6E24E243866C}"/>
          </ac:cxnSpMkLst>
        </pc:cxnChg>
        <pc:cxnChg chg="mod">
          <ac:chgData name="Tiara Anggraini Prasetyo" userId="429542ff462e4103" providerId="LiveId" clId="{0AD2F93D-0278-411C-89D2-13FAC388F03A}" dt="2021-08-12T15:38:44.793" v="2143" actId="692"/>
          <ac:cxnSpMkLst>
            <pc:docMk/>
            <pc:sldMk cId="628527567" sldId="263"/>
            <ac:cxnSpMk id="591" creationId="{11CE3BCA-3869-477A-AF4C-FC314F5786AB}"/>
          </ac:cxnSpMkLst>
        </pc:cxnChg>
        <pc:cxnChg chg="mod">
          <ac:chgData name="Tiara Anggraini Prasetyo" userId="429542ff462e4103" providerId="LiveId" clId="{0AD2F93D-0278-411C-89D2-13FAC388F03A}" dt="2021-08-12T15:38:44.793" v="2143" actId="692"/>
          <ac:cxnSpMkLst>
            <pc:docMk/>
            <pc:sldMk cId="628527567" sldId="263"/>
            <ac:cxnSpMk id="592" creationId="{1DAA16CD-403B-48CC-B891-2A757B77FE5E}"/>
          </ac:cxnSpMkLst>
        </pc:cxnChg>
        <pc:cxnChg chg="mod">
          <ac:chgData name="Tiara Anggraini Prasetyo" userId="429542ff462e4103" providerId="LiveId" clId="{0AD2F93D-0278-411C-89D2-13FAC388F03A}" dt="2021-08-12T15:38:44.793" v="2143" actId="692"/>
          <ac:cxnSpMkLst>
            <pc:docMk/>
            <pc:sldMk cId="628527567" sldId="263"/>
            <ac:cxnSpMk id="595" creationId="{C8A62655-9B4D-40C3-B969-3784B803D2C5}"/>
          </ac:cxnSpMkLst>
        </pc:cxnChg>
        <pc:cxnChg chg="mod">
          <ac:chgData name="Tiara Anggraini Prasetyo" userId="429542ff462e4103" providerId="LiveId" clId="{0AD2F93D-0278-411C-89D2-13FAC388F03A}" dt="2021-08-12T15:38:44.793" v="2143" actId="692"/>
          <ac:cxnSpMkLst>
            <pc:docMk/>
            <pc:sldMk cId="628527567" sldId="263"/>
            <ac:cxnSpMk id="596" creationId="{4D994DF4-460B-45D1-B8A4-96CDCF5DB3EF}"/>
          </ac:cxnSpMkLst>
        </pc:cxnChg>
        <pc:cxnChg chg="mod">
          <ac:chgData name="Tiara Anggraini Prasetyo" userId="429542ff462e4103" providerId="LiveId" clId="{0AD2F93D-0278-411C-89D2-13FAC388F03A}" dt="2021-08-12T15:38:44.793" v="2143" actId="692"/>
          <ac:cxnSpMkLst>
            <pc:docMk/>
            <pc:sldMk cId="628527567" sldId="263"/>
            <ac:cxnSpMk id="597" creationId="{89063368-A1B0-456B-909D-D0F9713BEF2C}"/>
          </ac:cxnSpMkLst>
        </pc:cxnChg>
        <pc:cxnChg chg="mod">
          <ac:chgData name="Tiara Anggraini Prasetyo" userId="429542ff462e4103" providerId="LiveId" clId="{0AD2F93D-0278-411C-89D2-13FAC388F03A}" dt="2021-08-12T15:38:44.793" v="2143" actId="692"/>
          <ac:cxnSpMkLst>
            <pc:docMk/>
            <pc:sldMk cId="628527567" sldId="263"/>
            <ac:cxnSpMk id="598" creationId="{6C4A8509-A37A-4DDA-9F6B-0F9417B9FD94}"/>
          </ac:cxnSpMkLst>
        </pc:cxnChg>
        <pc:cxnChg chg="mod">
          <ac:chgData name="Tiara Anggraini Prasetyo" userId="429542ff462e4103" providerId="LiveId" clId="{0AD2F93D-0278-411C-89D2-13FAC388F03A}" dt="2021-08-12T15:38:44.793" v="2143" actId="692"/>
          <ac:cxnSpMkLst>
            <pc:docMk/>
            <pc:sldMk cId="628527567" sldId="263"/>
            <ac:cxnSpMk id="599" creationId="{A10CCA52-8DE1-4E22-9664-25E618715612}"/>
          </ac:cxnSpMkLst>
        </pc:cxnChg>
        <pc:cxnChg chg="mod">
          <ac:chgData name="Tiara Anggraini Prasetyo" userId="429542ff462e4103" providerId="LiveId" clId="{0AD2F93D-0278-411C-89D2-13FAC388F03A}" dt="2021-08-12T15:38:44.793" v="2143" actId="692"/>
          <ac:cxnSpMkLst>
            <pc:docMk/>
            <pc:sldMk cId="628527567" sldId="263"/>
            <ac:cxnSpMk id="600" creationId="{842B9C41-4810-4FA3-8FDF-329F7D5272E0}"/>
          </ac:cxnSpMkLst>
        </pc:cxnChg>
        <pc:cxnChg chg="mod">
          <ac:chgData name="Tiara Anggraini Prasetyo" userId="429542ff462e4103" providerId="LiveId" clId="{0AD2F93D-0278-411C-89D2-13FAC388F03A}" dt="2021-08-12T15:38:44.793" v="2143" actId="692"/>
          <ac:cxnSpMkLst>
            <pc:docMk/>
            <pc:sldMk cId="628527567" sldId="263"/>
            <ac:cxnSpMk id="601" creationId="{653C27C2-E607-4AE8-8B29-69DF4DB15487}"/>
          </ac:cxnSpMkLst>
        </pc:cxnChg>
        <pc:cxnChg chg="mod">
          <ac:chgData name="Tiara Anggraini Prasetyo" userId="429542ff462e4103" providerId="LiveId" clId="{0AD2F93D-0278-411C-89D2-13FAC388F03A}" dt="2021-08-12T15:38:44.793" v="2143" actId="692"/>
          <ac:cxnSpMkLst>
            <pc:docMk/>
            <pc:sldMk cId="628527567" sldId="263"/>
            <ac:cxnSpMk id="602" creationId="{927BB149-60F7-49C4-8F60-FE748D0ECF8A}"/>
          </ac:cxnSpMkLst>
        </pc:cxnChg>
        <pc:cxnChg chg="mod">
          <ac:chgData name="Tiara Anggraini Prasetyo" userId="429542ff462e4103" providerId="LiveId" clId="{0AD2F93D-0278-411C-89D2-13FAC388F03A}" dt="2021-08-12T15:38:44.793" v="2143" actId="692"/>
          <ac:cxnSpMkLst>
            <pc:docMk/>
            <pc:sldMk cId="628527567" sldId="263"/>
            <ac:cxnSpMk id="603" creationId="{54DBEEAE-DAD4-4C45-AC95-EA49DD9882C4}"/>
          </ac:cxnSpMkLst>
        </pc:cxnChg>
        <pc:cxnChg chg="mod">
          <ac:chgData name="Tiara Anggraini Prasetyo" userId="429542ff462e4103" providerId="LiveId" clId="{0AD2F93D-0278-411C-89D2-13FAC388F03A}" dt="2021-08-12T15:38:44.793" v="2143" actId="692"/>
          <ac:cxnSpMkLst>
            <pc:docMk/>
            <pc:sldMk cId="628527567" sldId="263"/>
            <ac:cxnSpMk id="604" creationId="{3238BB03-2938-48EB-A564-5BA1C84E3EEF}"/>
          </ac:cxnSpMkLst>
        </pc:cxnChg>
        <pc:cxnChg chg="mod">
          <ac:chgData name="Tiara Anggraini Prasetyo" userId="429542ff462e4103" providerId="LiveId" clId="{0AD2F93D-0278-411C-89D2-13FAC388F03A}" dt="2021-08-12T15:38:44.793" v="2143" actId="692"/>
          <ac:cxnSpMkLst>
            <pc:docMk/>
            <pc:sldMk cId="628527567" sldId="263"/>
            <ac:cxnSpMk id="605" creationId="{02F54B08-3B5A-49B7-8E5D-885F95F336A7}"/>
          </ac:cxnSpMkLst>
        </pc:cxnChg>
        <pc:cxnChg chg="mod">
          <ac:chgData name="Tiara Anggraini Prasetyo" userId="429542ff462e4103" providerId="LiveId" clId="{0AD2F93D-0278-411C-89D2-13FAC388F03A}" dt="2021-08-12T15:38:44.793" v="2143" actId="692"/>
          <ac:cxnSpMkLst>
            <pc:docMk/>
            <pc:sldMk cId="628527567" sldId="263"/>
            <ac:cxnSpMk id="606" creationId="{11D895F4-9F87-40D9-BDFD-0C37621152D3}"/>
          </ac:cxnSpMkLst>
        </pc:cxnChg>
        <pc:cxnChg chg="mod">
          <ac:chgData name="Tiara Anggraini Prasetyo" userId="429542ff462e4103" providerId="LiveId" clId="{0AD2F93D-0278-411C-89D2-13FAC388F03A}" dt="2021-08-12T15:38:44.793" v="2143" actId="692"/>
          <ac:cxnSpMkLst>
            <pc:docMk/>
            <pc:sldMk cId="628527567" sldId="263"/>
            <ac:cxnSpMk id="607" creationId="{CAB51356-EEB8-408A-8D2E-461E73A469A6}"/>
          </ac:cxnSpMkLst>
        </pc:cxnChg>
        <pc:cxnChg chg="mod">
          <ac:chgData name="Tiara Anggraini Prasetyo" userId="429542ff462e4103" providerId="LiveId" clId="{0AD2F93D-0278-411C-89D2-13FAC388F03A}" dt="2021-08-12T15:38:44.793" v="2143" actId="692"/>
          <ac:cxnSpMkLst>
            <pc:docMk/>
            <pc:sldMk cId="628527567" sldId="263"/>
            <ac:cxnSpMk id="608" creationId="{D88550FE-059B-445E-81CF-12AA84AF9D5A}"/>
          </ac:cxnSpMkLst>
        </pc:cxnChg>
        <pc:cxnChg chg="mod">
          <ac:chgData name="Tiara Anggraini Prasetyo" userId="429542ff462e4103" providerId="LiveId" clId="{0AD2F93D-0278-411C-89D2-13FAC388F03A}" dt="2021-08-12T15:38:44.793" v="2143" actId="692"/>
          <ac:cxnSpMkLst>
            <pc:docMk/>
            <pc:sldMk cId="628527567" sldId="263"/>
            <ac:cxnSpMk id="609" creationId="{AFE855B8-61B6-4961-80F4-22BD92259B2F}"/>
          </ac:cxnSpMkLst>
        </pc:cxnChg>
        <pc:cxnChg chg="mod">
          <ac:chgData name="Tiara Anggraini Prasetyo" userId="429542ff462e4103" providerId="LiveId" clId="{0AD2F93D-0278-411C-89D2-13FAC388F03A}" dt="2021-08-12T15:38:44.793" v="2143" actId="692"/>
          <ac:cxnSpMkLst>
            <pc:docMk/>
            <pc:sldMk cId="628527567" sldId="263"/>
            <ac:cxnSpMk id="610" creationId="{5D2C070C-261C-44AA-A160-1FCA1AC9535B}"/>
          </ac:cxnSpMkLst>
        </pc:cxnChg>
        <pc:cxnChg chg="mod">
          <ac:chgData name="Tiara Anggraini Prasetyo" userId="429542ff462e4103" providerId="LiveId" clId="{0AD2F93D-0278-411C-89D2-13FAC388F03A}" dt="2021-08-12T15:38:44.793" v="2143" actId="692"/>
          <ac:cxnSpMkLst>
            <pc:docMk/>
            <pc:sldMk cId="628527567" sldId="263"/>
            <ac:cxnSpMk id="611" creationId="{8E6666F1-8BCD-4CB0-BC65-8A05A4EE7A19}"/>
          </ac:cxnSpMkLst>
        </pc:cxnChg>
        <pc:cxnChg chg="mod">
          <ac:chgData name="Tiara Anggraini Prasetyo" userId="429542ff462e4103" providerId="LiveId" clId="{0AD2F93D-0278-411C-89D2-13FAC388F03A}" dt="2021-08-12T15:38:44.793" v="2143" actId="692"/>
          <ac:cxnSpMkLst>
            <pc:docMk/>
            <pc:sldMk cId="628527567" sldId="263"/>
            <ac:cxnSpMk id="612" creationId="{C20B0539-76C0-41C5-968B-D34371AE0075}"/>
          </ac:cxnSpMkLst>
        </pc:cxnChg>
        <pc:cxnChg chg="mod">
          <ac:chgData name="Tiara Anggraini Prasetyo" userId="429542ff462e4103" providerId="LiveId" clId="{0AD2F93D-0278-411C-89D2-13FAC388F03A}" dt="2021-08-12T15:38:44.793" v="2143" actId="692"/>
          <ac:cxnSpMkLst>
            <pc:docMk/>
            <pc:sldMk cId="628527567" sldId="263"/>
            <ac:cxnSpMk id="613" creationId="{3A15CC90-42A5-4782-8D6B-B869D5428C48}"/>
          </ac:cxnSpMkLst>
        </pc:cxnChg>
        <pc:cxnChg chg="mod">
          <ac:chgData name="Tiara Anggraini Prasetyo" userId="429542ff462e4103" providerId="LiveId" clId="{0AD2F93D-0278-411C-89D2-13FAC388F03A}" dt="2021-08-12T15:38:44.793" v="2143" actId="692"/>
          <ac:cxnSpMkLst>
            <pc:docMk/>
            <pc:sldMk cId="628527567" sldId="263"/>
            <ac:cxnSpMk id="614" creationId="{B4E1BFF5-E6DB-4BCD-8D32-8B34D94EA4D8}"/>
          </ac:cxnSpMkLst>
        </pc:cxnChg>
        <pc:cxnChg chg="mod">
          <ac:chgData name="Tiara Anggraini Prasetyo" userId="429542ff462e4103" providerId="LiveId" clId="{0AD2F93D-0278-411C-89D2-13FAC388F03A}" dt="2021-08-12T15:38:44.793" v="2143" actId="692"/>
          <ac:cxnSpMkLst>
            <pc:docMk/>
            <pc:sldMk cId="628527567" sldId="263"/>
            <ac:cxnSpMk id="615" creationId="{D74AB457-54B0-4842-9825-D8165BADEF7F}"/>
          </ac:cxnSpMkLst>
        </pc:cxnChg>
        <pc:cxnChg chg="mod">
          <ac:chgData name="Tiara Anggraini Prasetyo" userId="429542ff462e4103" providerId="LiveId" clId="{0AD2F93D-0278-411C-89D2-13FAC388F03A}" dt="2021-08-12T15:38:44.793" v="2143" actId="692"/>
          <ac:cxnSpMkLst>
            <pc:docMk/>
            <pc:sldMk cId="628527567" sldId="263"/>
            <ac:cxnSpMk id="616" creationId="{5BBC70CA-19B3-4B43-8B96-024F2C7DB7DD}"/>
          </ac:cxnSpMkLst>
        </pc:cxnChg>
        <pc:cxnChg chg="mod">
          <ac:chgData name="Tiara Anggraini Prasetyo" userId="429542ff462e4103" providerId="LiveId" clId="{0AD2F93D-0278-411C-89D2-13FAC388F03A}" dt="2021-08-12T15:38:44.793" v="2143" actId="692"/>
          <ac:cxnSpMkLst>
            <pc:docMk/>
            <pc:sldMk cId="628527567" sldId="263"/>
            <ac:cxnSpMk id="617" creationId="{9C5873D4-EDF1-418A-88AF-7158FE38BA6A}"/>
          </ac:cxnSpMkLst>
        </pc:cxnChg>
        <pc:cxnChg chg="mod">
          <ac:chgData name="Tiara Anggraini Prasetyo" userId="429542ff462e4103" providerId="LiveId" clId="{0AD2F93D-0278-411C-89D2-13FAC388F03A}" dt="2021-08-12T15:38:44.793" v="2143" actId="692"/>
          <ac:cxnSpMkLst>
            <pc:docMk/>
            <pc:sldMk cId="628527567" sldId="263"/>
            <ac:cxnSpMk id="618" creationId="{307E0D0F-7628-4243-BBB1-E92D988AC3F9}"/>
          </ac:cxnSpMkLst>
        </pc:cxnChg>
        <pc:cxnChg chg="mod">
          <ac:chgData name="Tiara Anggraini Prasetyo" userId="429542ff462e4103" providerId="LiveId" clId="{0AD2F93D-0278-411C-89D2-13FAC388F03A}" dt="2021-08-12T15:38:44.793" v="2143" actId="692"/>
          <ac:cxnSpMkLst>
            <pc:docMk/>
            <pc:sldMk cId="628527567" sldId="263"/>
            <ac:cxnSpMk id="619" creationId="{B4AB62BD-5EBF-46D8-A833-AEC2AA844E5E}"/>
          </ac:cxnSpMkLst>
        </pc:cxnChg>
        <pc:cxnChg chg="mod">
          <ac:chgData name="Tiara Anggraini Prasetyo" userId="429542ff462e4103" providerId="LiveId" clId="{0AD2F93D-0278-411C-89D2-13FAC388F03A}" dt="2021-08-12T15:38:44.793" v="2143" actId="692"/>
          <ac:cxnSpMkLst>
            <pc:docMk/>
            <pc:sldMk cId="628527567" sldId="263"/>
            <ac:cxnSpMk id="620" creationId="{213C72E5-AF91-42E0-8483-B91BFEB31D10}"/>
          </ac:cxnSpMkLst>
        </pc:cxnChg>
        <pc:cxnChg chg="mod">
          <ac:chgData name="Tiara Anggraini Prasetyo" userId="429542ff462e4103" providerId="LiveId" clId="{0AD2F93D-0278-411C-89D2-13FAC388F03A}" dt="2021-08-12T15:38:44.793" v="2143" actId="692"/>
          <ac:cxnSpMkLst>
            <pc:docMk/>
            <pc:sldMk cId="628527567" sldId="263"/>
            <ac:cxnSpMk id="621" creationId="{F91D5040-1A05-4D3F-B33F-8E9DEEF3E08B}"/>
          </ac:cxnSpMkLst>
        </pc:cxnChg>
        <pc:cxnChg chg="mod">
          <ac:chgData name="Tiara Anggraini Prasetyo" userId="429542ff462e4103" providerId="LiveId" clId="{0AD2F93D-0278-411C-89D2-13FAC388F03A}" dt="2021-08-12T15:38:44.793" v="2143" actId="692"/>
          <ac:cxnSpMkLst>
            <pc:docMk/>
            <pc:sldMk cId="628527567" sldId="263"/>
            <ac:cxnSpMk id="622" creationId="{1775042F-8AC9-4132-959B-DECF0AC70B6D}"/>
          </ac:cxnSpMkLst>
        </pc:cxnChg>
        <pc:cxnChg chg="mod">
          <ac:chgData name="Tiara Anggraini Prasetyo" userId="429542ff462e4103" providerId="LiveId" clId="{0AD2F93D-0278-411C-89D2-13FAC388F03A}" dt="2021-08-12T15:38:44.793" v="2143" actId="692"/>
          <ac:cxnSpMkLst>
            <pc:docMk/>
            <pc:sldMk cId="628527567" sldId="263"/>
            <ac:cxnSpMk id="623" creationId="{EC5D6A1C-12F9-4DDE-A97D-B2B308022E37}"/>
          </ac:cxnSpMkLst>
        </pc:cxnChg>
        <pc:cxnChg chg="mod">
          <ac:chgData name="Tiara Anggraini Prasetyo" userId="429542ff462e4103" providerId="LiveId" clId="{0AD2F93D-0278-411C-89D2-13FAC388F03A}" dt="2021-08-12T15:38:44.793" v="2143" actId="692"/>
          <ac:cxnSpMkLst>
            <pc:docMk/>
            <pc:sldMk cId="628527567" sldId="263"/>
            <ac:cxnSpMk id="624" creationId="{119CCA48-2EFD-4E6A-A994-8862C2EB99C3}"/>
          </ac:cxnSpMkLst>
        </pc:cxnChg>
        <pc:cxnChg chg="mod">
          <ac:chgData name="Tiara Anggraini Prasetyo" userId="429542ff462e4103" providerId="LiveId" clId="{0AD2F93D-0278-411C-89D2-13FAC388F03A}" dt="2021-08-12T15:38:44.793" v="2143" actId="692"/>
          <ac:cxnSpMkLst>
            <pc:docMk/>
            <pc:sldMk cId="628527567" sldId="263"/>
            <ac:cxnSpMk id="625" creationId="{F75FB65C-823D-4DFC-A602-4FAD77DECEC7}"/>
          </ac:cxnSpMkLst>
        </pc:cxnChg>
      </pc:sldChg>
      <pc:sldChg chg="addSp delSp modSp add mod modTransition modAnim">
        <pc:chgData name="Tiara Anggraini Prasetyo" userId="429542ff462e4103" providerId="LiveId" clId="{0AD2F93D-0278-411C-89D2-13FAC388F03A}" dt="2021-08-12T23:58:48.212" v="2757" actId="207"/>
        <pc:sldMkLst>
          <pc:docMk/>
          <pc:sldMk cId="3765348001" sldId="264"/>
        </pc:sldMkLst>
        <pc:spChg chg="del">
          <ac:chgData name="Tiara Anggraini Prasetyo" userId="429542ff462e4103" providerId="LiveId" clId="{0AD2F93D-0278-411C-89D2-13FAC388F03A}" dt="2021-08-12T15:39:15.110" v="2146" actId="478"/>
          <ac:spMkLst>
            <pc:docMk/>
            <pc:sldMk cId="3765348001" sldId="264"/>
            <ac:spMk id="157" creationId="{B3390153-B15C-41F1-B291-8219683810C4}"/>
          </ac:spMkLst>
        </pc:spChg>
        <pc:spChg chg="ord">
          <ac:chgData name="Tiara Anggraini Prasetyo" userId="429542ff462e4103" providerId="LiveId" clId="{0AD2F93D-0278-411C-89D2-13FAC388F03A}" dt="2021-08-12T15:39:26.951" v="2157" actId="170"/>
          <ac:spMkLst>
            <pc:docMk/>
            <pc:sldMk cId="3765348001" sldId="264"/>
            <ac:spMk id="235" creationId="{0F7BA3FC-4D21-4129-8AF2-E4DA19D46D25}"/>
          </ac:spMkLst>
        </pc:spChg>
        <pc:spChg chg="mod">
          <ac:chgData name="Tiara Anggraini Prasetyo" userId="429542ff462e4103" providerId="LiveId" clId="{0AD2F93D-0278-411C-89D2-13FAC388F03A}" dt="2021-08-12T15:39:59.862" v="2159" actId="207"/>
          <ac:spMkLst>
            <pc:docMk/>
            <pc:sldMk cId="3765348001" sldId="264"/>
            <ac:spMk id="249" creationId="{415C8E85-F805-489E-B5BD-B96F614BDC31}"/>
          </ac:spMkLst>
        </pc:spChg>
        <pc:spChg chg="mod">
          <ac:chgData name="Tiara Anggraini Prasetyo" userId="429542ff462e4103" providerId="LiveId" clId="{0AD2F93D-0278-411C-89D2-13FAC388F03A}" dt="2021-08-12T15:39:59.862" v="2159" actId="207"/>
          <ac:spMkLst>
            <pc:docMk/>
            <pc:sldMk cId="3765348001" sldId="264"/>
            <ac:spMk id="250" creationId="{91A26E1E-B26A-4228-9FB4-151A8012A920}"/>
          </ac:spMkLst>
        </pc:spChg>
        <pc:spChg chg="mod">
          <ac:chgData name="Tiara Anggraini Prasetyo" userId="429542ff462e4103" providerId="LiveId" clId="{0AD2F93D-0278-411C-89D2-13FAC388F03A}" dt="2021-08-12T15:39:59.862" v="2159" actId="207"/>
          <ac:spMkLst>
            <pc:docMk/>
            <pc:sldMk cId="3765348001" sldId="264"/>
            <ac:spMk id="251" creationId="{9B999A34-28FE-4743-9301-B13AE4F3F53E}"/>
          </ac:spMkLst>
        </pc:spChg>
        <pc:spChg chg="mod">
          <ac:chgData name="Tiara Anggraini Prasetyo" userId="429542ff462e4103" providerId="LiveId" clId="{0AD2F93D-0278-411C-89D2-13FAC388F03A}" dt="2021-08-12T15:39:59.862" v="2159" actId="207"/>
          <ac:spMkLst>
            <pc:docMk/>
            <pc:sldMk cId="3765348001" sldId="264"/>
            <ac:spMk id="252" creationId="{D7CFC06F-F958-41E0-A1E8-6DC193A27663}"/>
          </ac:spMkLst>
        </pc:spChg>
        <pc:spChg chg="mod">
          <ac:chgData name="Tiara Anggraini Prasetyo" userId="429542ff462e4103" providerId="LiveId" clId="{0AD2F93D-0278-411C-89D2-13FAC388F03A}" dt="2021-08-12T15:39:59.862" v="2159" actId="207"/>
          <ac:spMkLst>
            <pc:docMk/>
            <pc:sldMk cId="3765348001" sldId="264"/>
            <ac:spMk id="253" creationId="{59A93D98-CBCE-409C-9A3F-06FCF9158F8F}"/>
          </ac:spMkLst>
        </pc:spChg>
        <pc:spChg chg="mod">
          <ac:chgData name="Tiara Anggraini Prasetyo" userId="429542ff462e4103" providerId="LiveId" clId="{0AD2F93D-0278-411C-89D2-13FAC388F03A}" dt="2021-08-12T15:39:59.862" v="2159" actId="207"/>
          <ac:spMkLst>
            <pc:docMk/>
            <pc:sldMk cId="3765348001" sldId="264"/>
            <ac:spMk id="254" creationId="{DDBC4877-2353-417C-949E-D5037A6327F4}"/>
          </ac:spMkLst>
        </pc:spChg>
        <pc:spChg chg="mod">
          <ac:chgData name="Tiara Anggraini Prasetyo" userId="429542ff462e4103" providerId="LiveId" clId="{0AD2F93D-0278-411C-89D2-13FAC388F03A}" dt="2021-08-12T15:39:59.862" v="2159" actId="207"/>
          <ac:spMkLst>
            <pc:docMk/>
            <pc:sldMk cId="3765348001" sldId="264"/>
            <ac:spMk id="255" creationId="{64A3E1E9-2A32-47F9-8B9F-D6BFC290282F}"/>
          </ac:spMkLst>
        </pc:spChg>
        <pc:spChg chg="mod">
          <ac:chgData name="Tiara Anggraini Prasetyo" userId="429542ff462e4103" providerId="LiveId" clId="{0AD2F93D-0278-411C-89D2-13FAC388F03A}" dt="2021-08-12T15:39:59.862" v="2159" actId="207"/>
          <ac:spMkLst>
            <pc:docMk/>
            <pc:sldMk cId="3765348001" sldId="264"/>
            <ac:spMk id="256" creationId="{26A3A6A7-41F8-4A2C-B6E0-73B66D97C4F0}"/>
          </ac:spMkLst>
        </pc:spChg>
        <pc:spChg chg="mod">
          <ac:chgData name="Tiara Anggraini Prasetyo" userId="429542ff462e4103" providerId="LiveId" clId="{0AD2F93D-0278-411C-89D2-13FAC388F03A}" dt="2021-08-12T15:39:59.862" v="2159" actId="207"/>
          <ac:spMkLst>
            <pc:docMk/>
            <pc:sldMk cId="3765348001" sldId="264"/>
            <ac:spMk id="263" creationId="{C7CDBF36-DC67-4666-BBA8-ECE8F8529BB1}"/>
          </ac:spMkLst>
        </pc:spChg>
        <pc:spChg chg="mod">
          <ac:chgData name="Tiara Anggraini Prasetyo" userId="429542ff462e4103" providerId="LiveId" clId="{0AD2F93D-0278-411C-89D2-13FAC388F03A}" dt="2021-08-12T15:39:59.862" v="2159" actId="207"/>
          <ac:spMkLst>
            <pc:docMk/>
            <pc:sldMk cId="3765348001" sldId="264"/>
            <ac:spMk id="264" creationId="{8F15FA4B-FCCD-4CCB-BF36-C3C882F86074}"/>
          </ac:spMkLst>
        </pc:spChg>
        <pc:spChg chg="mod">
          <ac:chgData name="Tiara Anggraini Prasetyo" userId="429542ff462e4103" providerId="LiveId" clId="{0AD2F93D-0278-411C-89D2-13FAC388F03A}" dt="2021-08-12T15:39:59.862" v="2159" actId="207"/>
          <ac:spMkLst>
            <pc:docMk/>
            <pc:sldMk cId="3765348001" sldId="264"/>
            <ac:spMk id="265" creationId="{A90D46F1-5650-442E-A395-89A78AC7CB95}"/>
          </ac:spMkLst>
        </pc:spChg>
        <pc:spChg chg="mod">
          <ac:chgData name="Tiara Anggraini Prasetyo" userId="429542ff462e4103" providerId="LiveId" clId="{0AD2F93D-0278-411C-89D2-13FAC388F03A}" dt="2021-08-12T15:39:59.862" v="2159" actId="207"/>
          <ac:spMkLst>
            <pc:docMk/>
            <pc:sldMk cId="3765348001" sldId="264"/>
            <ac:spMk id="266" creationId="{EE523E24-4CC4-45F7-9DB6-F79FC7307668}"/>
          </ac:spMkLst>
        </pc:spChg>
        <pc:spChg chg="mod">
          <ac:chgData name="Tiara Anggraini Prasetyo" userId="429542ff462e4103" providerId="LiveId" clId="{0AD2F93D-0278-411C-89D2-13FAC388F03A}" dt="2021-08-12T15:39:59.862" v="2159" actId="207"/>
          <ac:spMkLst>
            <pc:docMk/>
            <pc:sldMk cId="3765348001" sldId="264"/>
            <ac:spMk id="267" creationId="{3BAA3E44-5E88-41FD-9B0A-53F441ED2EF4}"/>
          </ac:spMkLst>
        </pc:spChg>
        <pc:spChg chg="mod">
          <ac:chgData name="Tiara Anggraini Prasetyo" userId="429542ff462e4103" providerId="LiveId" clId="{0AD2F93D-0278-411C-89D2-13FAC388F03A}" dt="2021-08-12T15:39:59.862" v="2159" actId="207"/>
          <ac:spMkLst>
            <pc:docMk/>
            <pc:sldMk cId="3765348001" sldId="264"/>
            <ac:spMk id="268" creationId="{4506B341-9CC1-4B20-947A-435570408251}"/>
          </ac:spMkLst>
        </pc:spChg>
        <pc:spChg chg="mod">
          <ac:chgData name="Tiara Anggraini Prasetyo" userId="429542ff462e4103" providerId="LiveId" clId="{0AD2F93D-0278-411C-89D2-13FAC388F03A}" dt="2021-08-12T15:39:59.862" v="2159" actId="207"/>
          <ac:spMkLst>
            <pc:docMk/>
            <pc:sldMk cId="3765348001" sldId="264"/>
            <ac:spMk id="269" creationId="{6A1FFD83-8FA1-4EB8-9C38-171B9D68313A}"/>
          </ac:spMkLst>
        </pc:spChg>
        <pc:spChg chg="mod">
          <ac:chgData name="Tiara Anggraini Prasetyo" userId="429542ff462e4103" providerId="LiveId" clId="{0AD2F93D-0278-411C-89D2-13FAC388F03A}" dt="2021-08-12T15:39:59.862" v="2159" actId="207"/>
          <ac:spMkLst>
            <pc:docMk/>
            <pc:sldMk cId="3765348001" sldId="264"/>
            <ac:spMk id="270" creationId="{31F0A4AD-7598-46AE-9051-3793C9D5280A}"/>
          </ac:spMkLst>
        </pc:spChg>
        <pc:spChg chg="mod">
          <ac:chgData name="Tiara Anggraini Prasetyo" userId="429542ff462e4103" providerId="LiveId" clId="{0AD2F93D-0278-411C-89D2-13FAC388F03A}" dt="2021-08-12T15:39:59.862" v="2159" actId="207"/>
          <ac:spMkLst>
            <pc:docMk/>
            <pc:sldMk cId="3765348001" sldId="264"/>
            <ac:spMk id="275" creationId="{69848BF7-CF45-48B8-B5E4-FE4647A6C8E9}"/>
          </ac:spMkLst>
        </pc:spChg>
        <pc:spChg chg="mod">
          <ac:chgData name="Tiara Anggraini Prasetyo" userId="429542ff462e4103" providerId="LiveId" clId="{0AD2F93D-0278-411C-89D2-13FAC388F03A}" dt="2021-08-12T15:39:59.862" v="2159" actId="207"/>
          <ac:spMkLst>
            <pc:docMk/>
            <pc:sldMk cId="3765348001" sldId="264"/>
            <ac:spMk id="276" creationId="{33AEDD3E-258B-45F8-B0A9-BD259D77D9A3}"/>
          </ac:spMkLst>
        </pc:spChg>
        <pc:spChg chg="mod">
          <ac:chgData name="Tiara Anggraini Prasetyo" userId="429542ff462e4103" providerId="LiveId" clId="{0AD2F93D-0278-411C-89D2-13FAC388F03A}" dt="2021-08-12T15:39:59.862" v="2159" actId="207"/>
          <ac:spMkLst>
            <pc:docMk/>
            <pc:sldMk cId="3765348001" sldId="264"/>
            <ac:spMk id="277" creationId="{E306F6E3-F13F-4C1F-ACD2-3B08DDF95EB3}"/>
          </ac:spMkLst>
        </pc:spChg>
        <pc:spChg chg="mod">
          <ac:chgData name="Tiara Anggraini Prasetyo" userId="429542ff462e4103" providerId="LiveId" clId="{0AD2F93D-0278-411C-89D2-13FAC388F03A}" dt="2021-08-12T15:39:59.862" v="2159" actId="207"/>
          <ac:spMkLst>
            <pc:docMk/>
            <pc:sldMk cId="3765348001" sldId="264"/>
            <ac:spMk id="278" creationId="{9123AF09-A889-4CDD-A928-D9A9073F414A}"/>
          </ac:spMkLst>
        </pc:spChg>
        <pc:spChg chg="mod">
          <ac:chgData name="Tiara Anggraini Prasetyo" userId="429542ff462e4103" providerId="LiveId" clId="{0AD2F93D-0278-411C-89D2-13FAC388F03A}" dt="2021-08-12T15:39:59.862" v="2159" actId="207"/>
          <ac:spMkLst>
            <pc:docMk/>
            <pc:sldMk cId="3765348001" sldId="264"/>
            <ac:spMk id="279" creationId="{FF1D2186-B676-4F2F-9D53-FC2D3464521A}"/>
          </ac:spMkLst>
        </pc:spChg>
        <pc:spChg chg="mod">
          <ac:chgData name="Tiara Anggraini Prasetyo" userId="429542ff462e4103" providerId="LiveId" clId="{0AD2F93D-0278-411C-89D2-13FAC388F03A}" dt="2021-08-12T15:39:59.862" v="2159" actId="207"/>
          <ac:spMkLst>
            <pc:docMk/>
            <pc:sldMk cId="3765348001" sldId="264"/>
            <ac:spMk id="280" creationId="{DF37356B-8BAB-420E-A140-56B788261C80}"/>
          </ac:spMkLst>
        </pc:spChg>
        <pc:spChg chg="mod">
          <ac:chgData name="Tiara Anggraini Prasetyo" userId="429542ff462e4103" providerId="LiveId" clId="{0AD2F93D-0278-411C-89D2-13FAC388F03A}" dt="2021-08-12T15:39:59.862" v="2159" actId="207"/>
          <ac:spMkLst>
            <pc:docMk/>
            <pc:sldMk cId="3765348001" sldId="264"/>
            <ac:spMk id="281" creationId="{26C34EB9-C477-490B-96D9-D4B72623C27C}"/>
          </ac:spMkLst>
        </pc:spChg>
        <pc:spChg chg="mod">
          <ac:chgData name="Tiara Anggraini Prasetyo" userId="429542ff462e4103" providerId="LiveId" clId="{0AD2F93D-0278-411C-89D2-13FAC388F03A}" dt="2021-08-12T15:39:59.862" v="2159" actId="207"/>
          <ac:spMkLst>
            <pc:docMk/>
            <pc:sldMk cId="3765348001" sldId="264"/>
            <ac:spMk id="282" creationId="{13EFDF8C-8862-49C4-B17B-E61B119F248A}"/>
          </ac:spMkLst>
        </pc:spChg>
        <pc:spChg chg="mod">
          <ac:chgData name="Tiara Anggraini Prasetyo" userId="429542ff462e4103" providerId="LiveId" clId="{0AD2F93D-0278-411C-89D2-13FAC388F03A}" dt="2021-08-12T15:39:59.862" v="2159" actId="207"/>
          <ac:spMkLst>
            <pc:docMk/>
            <pc:sldMk cId="3765348001" sldId="264"/>
            <ac:spMk id="289" creationId="{EF8B5A70-43E2-4A5C-B6EC-28B97EE73155}"/>
          </ac:spMkLst>
        </pc:spChg>
        <pc:spChg chg="mod">
          <ac:chgData name="Tiara Anggraini Prasetyo" userId="429542ff462e4103" providerId="LiveId" clId="{0AD2F93D-0278-411C-89D2-13FAC388F03A}" dt="2021-08-12T15:39:59.862" v="2159" actId="207"/>
          <ac:spMkLst>
            <pc:docMk/>
            <pc:sldMk cId="3765348001" sldId="264"/>
            <ac:spMk id="290" creationId="{6AA98DD4-943F-455E-BF2A-9E76A79E4A3F}"/>
          </ac:spMkLst>
        </pc:spChg>
        <pc:spChg chg="mod">
          <ac:chgData name="Tiara Anggraini Prasetyo" userId="429542ff462e4103" providerId="LiveId" clId="{0AD2F93D-0278-411C-89D2-13FAC388F03A}" dt="2021-08-12T15:39:59.862" v="2159" actId="207"/>
          <ac:spMkLst>
            <pc:docMk/>
            <pc:sldMk cId="3765348001" sldId="264"/>
            <ac:spMk id="291" creationId="{351B72E1-88EB-4CA9-B75D-1EA6FB5398A7}"/>
          </ac:spMkLst>
        </pc:spChg>
        <pc:spChg chg="mod">
          <ac:chgData name="Tiara Anggraini Prasetyo" userId="429542ff462e4103" providerId="LiveId" clId="{0AD2F93D-0278-411C-89D2-13FAC388F03A}" dt="2021-08-12T15:39:59.862" v="2159" actId="207"/>
          <ac:spMkLst>
            <pc:docMk/>
            <pc:sldMk cId="3765348001" sldId="264"/>
            <ac:spMk id="292" creationId="{6C331632-2AD9-4C2A-855E-1E1FBF3F17F1}"/>
          </ac:spMkLst>
        </pc:spChg>
        <pc:spChg chg="mod">
          <ac:chgData name="Tiara Anggraini Prasetyo" userId="429542ff462e4103" providerId="LiveId" clId="{0AD2F93D-0278-411C-89D2-13FAC388F03A}" dt="2021-08-12T15:39:59.862" v="2159" actId="207"/>
          <ac:spMkLst>
            <pc:docMk/>
            <pc:sldMk cId="3765348001" sldId="264"/>
            <ac:spMk id="293" creationId="{58D18BB0-C0AD-4F63-AB18-F4F7B08BA739}"/>
          </ac:spMkLst>
        </pc:spChg>
        <pc:spChg chg="mod">
          <ac:chgData name="Tiara Anggraini Prasetyo" userId="429542ff462e4103" providerId="LiveId" clId="{0AD2F93D-0278-411C-89D2-13FAC388F03A}" dt="2021-08-12T15:39:59.862" v="2159" actId="207"/>
          <ac:spMkLst>
            <pc:docMk/>
            <pc:sldMk cId="3765348001" sldId="264"/>
            <ac:spMk id="294" creationId="{D5F8C74C-8B8B-49F6-BB8F-1C21FED1889F}"/>
          </ac:spMkLst>
        </pc:spChg>
        <pc:spChg chg="mod">
          <ac:chgData name="Tiara Anggraini Prasetyo" userId="429542ff462e4103" providerId="LiveId" clId="{0AD2F93D-0278-411C-89D2-13FAC388F03A}" dt="2021-08-12T15:39:59.862" v="2159" actId="207"/>
          <ac:spMkLst>
            <pc:docMk/>
            <pc:sldMk cId="3765348001" sldId="264"/>
            <ac:spMk id="295" creationId="{ED2DE293-CC72-453B-B584-31CCDA77DA7F}"/>
          </ac:spMkLst>
        </pc:spChg>
        <pc:spChg chg="mod">
          <ac:chgData name="Tiara Anggraini Prasetyo" userId="429542ff462e4103" providerId="LiveId" clId="{0AD2F93D-0278-411C-89D2-13FAC388F03A}" dt="2021-08-12T15:39:59.862" v="2159" actId="207"/>
          <ac:spMkLst>
            <pc:docMk/>
            <pc:sldMk cId="3765348001" sldId="264"/>
            <ac:spMk id="296" creationId="{FC13FA98-F6DD-489F-9E58-DA2896ED902F}"/>
          </ac:spMkLst>
        </pc:spChg>
        <pc:spChg chg="mod">
          <ac:chgData name="Tiara Anggraini Prasetyo" userId="429542ff462e4103" providerId="LiveId" clId="{0AD2F93D-0278-411C-89D2-13FAC388F03A}" dt="2021-08-12T15:39:59.862" v="2159" actId="207"/>
          <ac:spMkLst>
            <pc:docMk/>
            <pc:sldMk cId="3765348001" sldId="264"/>
            <ac:spMk id="300" creationId="{66C4A3AF-BCE4-450C-A19A-D4BA1202CB20}"/>
          </ac:spMkLst>
        </pc:spChg>
        <pc:spChg chg="mod">
          <ac:chgData name="Tiara Anggraini Prasetyo" userId="429542ff462e4103" providerId="LiveId" clId="{0AD2F93D-0278-411C-89D2-13FAC388F03A}" dt="2021-08-12T15:39:59.862" v="2159" actId="207"/>
          <ac:spMkLst>
            <pc:docMk/>
            <pc:sldMk cId="3765348001" sldId="264"/>
            <ac:spMk id="301" creationId="{FDB546F3-2270-4C12-A3E7-6A0C38AF0125}"/>
          </ac:spMkLst>
        </pc:spChg>
        <pc:spChg chg="mod">
          <ac:chgData name="Tiara Anggraini Prasetyo" userId="429542ff462e4103" providerId="LiveId" clId="{0AD2F93D-0278-411C-89D2-13FAC388F03A}" dt="2021-08-12T15:39:59.862" v="2159" actId="207"/>
          <ac:spMkLst>
            <pc:docMk/>
            <pc:sldMk cId="3765348001" sldId="264"/>
            <ac:spMk id="302" creationId="{1C12EBB2-6EB6-40BD-9B96-457E5EF59264}"/>
          </ac:spMkLst>
        </pc:spChg>
        <pc:spChg chg="mod">
          <ac:chgData name="Tiara Anggraini Prasetyo" userId="429542ff462e4103" providerId="LiveId" clId="{0AD2F93D-0278-411C-89D2-13FAC388F03A}" dt="2021-08-12T15:39:59.862" v="2159" actId="207"/>
          <ac:spMkLst>
            <pc:docMk/>
            <pc:sldMk cId="3765348001" sldId="264"/>
            <ac:spMk id="303" creationId="{0350AA9E-B7AB-4DAB-8E0E-F11D217862E7}"/>
          </ac:spMkLst>
        </pc:spChg>
        <pc:spChg chg="mod">
          <ac:chgData name="Tiara Anggraini Prasetyo" userId="429542ff462e4103" providerId="LiveId" clId="{0AD2F93D-0278-411C-89D2-13FAC388F03A}" dt="2021-08-12T15:39:59.862" v="2159" actId="207"/>
          <ac:spMkLst>
            <pc:docMk/>
            <pc:sldMk cId="3765348001" sldId="264"/>
            <ac:spMk id="304" creationId="{D975353A-5CA2-4034-BA14-37B0E03E9222}"/>
          </ac:spMkLst>
        </pc:spChg>
        <pc:spChg chg="mod">
          <ac:chgData name="Tiara Anggraini Prasetyo" userId="429542ff462e4103" providerId="LiveId" clId="{0AD2F93D-0278-411C-89D2-13FAC388F03A}" dt="2021-08-12T15:39:59.862" v="2159" actId="207"/>
          <ac:spMkLst>
            <pc:docMk/>
            <pc:sldMk cId="3765348001" sldId="264"/>
            <ac:spMk id="305" creationId="{F9511693-9B05-49CF-B057-608963EE62FD}"/>
          </ac:spMkLst>
        </pc:spChg>
        <pc:spChg chg="add mod ord">
          <ac:chgData name="Tiara Anggraini Prasetyo" userId="429542ff462e4103" providerId="LiveId" clId="{0AD2F93D-0278-411C-89D2-13FAC388F03A}" dt="2021-08-12T15:40:11.233" v="2163" actId="171"/>
          <ac:spMkLst>
            <pc:docMk/>
            <pc:sldMk cId="3765348001" sldId="264"/>
            <ac:spMk id="309" creationId="{A8C2936E-E408-4FEE-AA54-6D8058161E6F}"/>
          </ac:spMkLst>
        </pc:spChg>
        <pc:spChg chg="mod">
          <ac:chgData name="Tiara Anggraini Prasetyo" userId="429542ff462e4103" providerId="LiveId" clId="{0AD2F93D-0278-411C-89D2-13FAC388F03A}" dt="2021-08-12T15:41:05.704" v="2207" actId="255"/>
          <ac:spMkLst>
            <pc:docMk/>
            <pc:sldMk cId="3765348001" sldId="264"/>
            <ac:spMk id="312" creationId="{452A2DBF-5B46-43C7-9F49-DAA829D84A5D}"/>
          </ac:spMkLst>
        </pc:spChg>
        <pc:spChg chg="mod">
          <ac:chgData name="Tiara Anggraini Prasetyo" userId="429542ff462e4103" providerId="LiveId" clId="{0AD2F93D-0278-411C-89D2-13FAC388F03A}" dt="2021-08-12T15:41:05.704" v="2207" actId="255"/>
          <ac:spMkLst>
            <pc:docMk/>
            <pc:sldMk cId="3765348001" sldId="264"/>
            <ac:spMk id="313" creationId="{519F15DD-BBD3-409A-A1F0-0EEDA1642E99}"/>
          </ac:spMkLst>
        </pc:spChg>
        <pc:spChg chg="mod">
          <ac:chgData name="Tiara Anggraini Prasetyo" userId="429542ff462e4103" providerId="LiveId" clId="{0AD2F93D-0278-411C-89D2-13FAC388F03A}" dt="2021-08-12T15:41:05.704" v="2207" actId="255"/>
          <ac:spMkLst>
            <pc:docMk/>
            <pc:sldMk cId="3765348001" sldId="264"/>
            <ac:spMk id="314" creationId="{F512F4AB-9478-4C2A-8B7D-5E773DC650B2}"/>
          </ac:spMkLst>
        </pc:spChg>
        <pc:spChg chg="mod">
          <ac:chgData name="Tiara Anggraini Prasetyo" userId="429542ff462e4103" providerId="LiveId" clId="{0AD2F93D-0278-411C-89D2-13FAC388F03A}" dt="2021-08-12T15:41:05.704" v="2207" actId="255"/>
          <ac:spMkLst>
            <pc:docMk/>
            <pc:sldMk cId="3765348001" sldId="264"/>
            <ac:spMk id="315" creationId="{B637DCCE-59A2-4B1D-8B0C-A8DF8B4BA07D}"/>
          </ac:spMkLst>
        </pc:spChg>
        <pc:spChg chg="add del mod">
          <ac:chgData name="Tiara Anggraini Prasetyo" userId="429542ff462e4103" providerId="LiveId" clId="{0AD2F93D-0278-411C-89D2-13FAC388F03A}" dt="2021-08-12T15:40:19.941" v="2165" actId="478"/>
          <ac:spMkLst>
            <pc:docMk/>
            <pc:sldMk cId="3765348001" sldId="264"/>
            <ac:spMk id="316" creationId="{9B3FEC59-FB4E-46B1-B159-711AE45DC8D1}"/>
          </ac:spMkLst>
        </pc:spChg>
        <pc:spChg chg="del">
          <ac:chgData name="Tiara Anggraini Prasetyo" userId="429542ff462e4103" providerId="LiveId" clId="{0AD2F93D-0278-411C-89D2-13FAC388F03A}" dt="2021-08-12T15:39:15.110" v="2146" actId="478"/>
          <ac:spMkLst>
            <pc:docMk/>
            <pc:sldMk cId="3765348001" sldId="264"/>
            <ac:spMk id="481" creationId="{D98D9DB4-E11F-4D51-BC70-90DB083E4DBC}"/>
          </ac:spMkLst>
        </pc:spChg>
        <pc:spChg chg="del">
          <ac:chgData name="Tiara Anggraini Prasetyo" userId="429542ff462e4103" providerId="LiveId" clId="{0AD2F93D-0278-411C-89D2-13FAC388F03A}" dt="2021-08-12T15:39:15.110" v="2146" actId="478"/>
          <ac:spMkLst>
            <pc:docMk/>
            <pc:sldMk cId="3765348001" sldId="264"/>
            <ac:spMk id="482" creationId="{6DA8D9BA-EBD4-4D0C-96CF-75F2AD6A688C}"/>
          </ac:spMkLst>
        </pc:spChg>
        <pc:spChg chg="del">
          <ac:chgData name="Tiara Anggraini Prasetyo" userId="429542ff462e4103" providerId="LiveId" clId="{0AD2F93D-0278-411C-89D2-13FAC388F03A}" dt="2021-08-12T15:39:15.110" v="2146" actId="478"/>
          <ac:spMkLst>
            <pc:docMk/>
            <pc:sldMk cId="3765348001" sldId="264"/>
            <ac:spMk id="483" creationId="{EEF0A6CC-7828-43F7-8CDF-903D380410C8}"/>
          </ac:spMkLst>
        </pc:spChg>
        <pc:grpChg chg="del">
          <ac:chgData name="Tiara Anggraini Prasetyo" userId="429542ff462e4103" providerId="LiveId" clId="{0AD2F93D-0278-411C-89D2-13FAC388F03A}" dt="2021-08-12T15:39:17.126" v="2147" actId="478"/>
          <ac:grpSpMkLst>
            <pc:docMk/>
            <pc:sldMk cId="3765348001" sldId="264"/>
            <ac:grpSpMk id="53" creationId="{83932A10-0766-42B6-897F-B1859A961B00}"/>
          </ac:grpSpMkLst>
        </pc:grpChg>
        <pc:grpChg chg="add mod">
          <ac:chgData name="Tiara Anggraini Prasetyo" userId="429542ff462e4103" providerId="LiveId" clId="{0AD2F93D-0278-411C-89D2-13FAC388F03A}" dt="2021-08-12T15:39:44.844" v="2158"/>
          <ac:grpSpMkLst>
            <pc:docMk/>
            <pc:sldMk cId="3765348001" sldId="264"/>
            <ac:grpSpMk id="241" creationId="{D605CE13-2BE3-4B6F-8DBA-4E42FECBA65F}"/>
          </ac:grpSpMkLst>
        </pc:grpChg>
        <pc:grpChg chg="mod">
          <ac:chgData name="Tiara Anggraini Prasetyo" userId="429542ff462e4103" providerId="LiveId" clId="{0AD2F93D-0278-411C-89D2-13FAC388F03A}" dt="2021-08-12T15:39:44.844" v="2158"/>
          <ac:grpSpMkLst>
            <pc:docMk/>
            <pc:sldMk cId="3765348001" sldId="264"/>
            <ac:grpSpMk id="242" creationId="{C52D7017-3855-45EA-B628-BBC366A264E5}"/>
          </ac:grpSpMkLst>
        </pc:grpChg>
        <pc:grpChg chg="mod">
          <ac:chgData name="Tiara Anggraini Prasetyo" userId="429542ff462e4103" providerId="LiveId" clId="{0AD2F93D-0278-411C-89D2-13FAC388F03A}" dt="2021-08-12T15:39:44.844" v="2158"/>
          <ac:grpSpMkLst>
            <pc:docMk/>
            <pc:sldMk cId="3765348001" sldId="264"/>
            <ac:grpSpMk id="243" creationId="{5D2FC045-799B-4F6C-B56B-1CB2BC987F17}"/>
          </ac:grpSpMkLst>
        </pc:grpChg>
        <pc:grpChg chg="mod">
          <ac:chgData name="Tiara Anggraini Prasetyo" userId="429542ff462e4103" providerId="LiveId" clId="{0AD2F93D-0278-411C-89D2-13FAC388F03A}" dt="2021-08-12T15:39:44.844" v="2158"/>
          <ac:grpSpMkLst>
            <pc:docMk/>
            <pc:sldMk cId="3765348001" sldId="264"/>
            <ac:grpSpMk id="244" creationId="{69AB5C6F-8C5F-4473-996A-B7606A8B9849}"/>
          </ac:grpSpMkLst>
        </pc:grpChg>
        <pc:grpChg chg="mod">
          <ac:chgData name="Tiara Anggraini Prasetyo" userId="429542ff462e4103" providerId="LiveId" clId="{0AD2F93D-0278-411C-89D2-13FAC388F03A}" dt="2021-08-12T15:39:44.844" v="2158"/>
          <ac:grpSpMkLst>
            <pc:docMk/>
            <pc:sldMk cId="3765348001" sldId="264"/>
            <ac:grpSpMk id="245" creationId="{417D0AC9-5012-44F5-A7BC-CD5D62B42344}"/>
          </ac:grpSpMkLst>
        </pc:grpChg>
        <pc:grpChg chg="mod">
          <ac:chgData name="Tiara Anggraini Prasetyo" userId="429542ff462e4103" providerId="LiveId" clId="{0AD2F93D-0278-411C-89D2-13FAC388F03A}" dt="2021-08-12T15:39:44.844" v="2158"/>
          <ac:grpSpMkLst>
            <pc:docMk/>
            <pc:sldMk cId="3765348001" sldId="264"/>
            <ac:grpSpMk id="246" creationId="{5578E606-6B29-42D1-864C-F858FBD48849}"/>
          </ac:grpSpMkLst>
        </pc:grpChg>
        <pc:grpChg chg="mod">
          <ac:chgData name="Tiara Anggraini Prasetyo" userId="429542ff462e4103" providerId="LiveId" clId="{0AD2F93D-0278-411C-89D2-13FAC388F03A}" dt="2021-08-12T15:39:44.844" v="2158"/>
          <ac:grpSpMkLst>
            <pc:docMk/>
            <pc:sldMk cId="3765348001" sldId="264"/>
            <ac:grpSpMk id="247" creationId="{B8B6114B-CB12-4A2F-998F-3FC6A0EB27B5}"/>
          </ac:grpSpMkLst>
        </pc:grpChg>
        <pc:grpChg chg="mod">
          <ac:chgData name="Tiara Anggraini Prasetyo" userId="429542ff462e4103" providerId="LiveId" clId="{0AD2F93D-0278-411C-89D2-13FAC388F03A}" dt="2021-08-12T15:39:44.844" v="2158"/>
          <ac:grpSpMkLst>
            <pc:docMk/>
            <pc:sldMk cId="3765348001" sldId="264"/>
            <ac:grpSpMk id="248" creationId="{06404A41-1C28-42D3-B2F8-786AACD013C2}"/>
          </ac:grpSpMkLst>
        </pc:grpChg>
        <pc:grpChg chg="mod">
          <ac:chgData name="Tiara Anggraini Prasetyo" userId="429542ff462e4103" providerId="LiveId" clId="{0AD2F93D-0278-411C-89D2-13FAC388F03A}" dt="2021-08-12T15:39:44.844" v="2158"/>
          <ac:grpSpMkLst>
            <pc:docMk/>
            <pc:sldMk cId="3765348001" sldId="264"/>
            <ac:grpSpMk id="257" creationId="{4DE5B450-091B-453B-8F79-4F1C2DD804F2}"/>
          </ac:grpSpMkLst>
        </pc:grpChg>
        <pc:grpChg chg="mod">
          <ac:chgData name="Tiara Anggraini Prasetyo" userId="429542ff462e4103" providerId="LiveId" clId="{0AD2F93D-0278-411C-89D2-13FAC388F03A}" dt="2021-08-12T15:39:44.844" v="2158"/>
          <ac:grpSpMkLst>
            <pc:docMk/>
            <pc:sldMk cId="3765348001" sldId="264"/>
            <ac:grpSpMk id="258" creationId="{02E30454-0B91-4E68-A89F-B69DDED96BAC}"/>
          </ac:grpSpMkLst>
        </pc:grpChg>
        <pc:grpChg chg="mod">
          <ac:chgData name="Tiara Anggraini Prasetyo" userId="429542ff462e4103" providerId="LiveId" clId="{0AD2F93D-0278-411C-89D2-13FAC388F03A}" dt="2021-08-12T15:39:44.844" v="2158"/>
          <ac:grpSpMkLst>
            <pc:docMk/>
            <pc:sldMk cId="3765348001" sldId="264"/>
            <ac:grpSpMk id="259" creationId="{3396B37D-CF67-4B68-B682-DA42C9B0019F}"/>
          </ac:grpSpMkLst>
        </pc:grpChg>
        <pc:grpChg chg="mod">
          <ac:chgData name="Tiara Anggraini Prasetyo" userId="429542ff462e4103" providerId="LiveId" clId="{0AD2F93D-0278-411C-89D2-13FAC388F03A}" dt="2021-08-12T15:39:44.844" v="2158"/>
          <ac:grpSpMkLst>
            <pc:docMk/>
            <pc:sldMk cId="3765348001" sldId="264"/>
            <ac:grpSpMk id="260" creationId="{BCC92CD1-2AE5-4C18-8163-F19383EE13ED}"/>
          </ac:grpSpMkLst>
        </pc:grpChg>
        <pc:grpChg chg="mod">
          <ac:chgData name="Tiara Anggraini Prasetyo" userId="429542ff462e4103" providerId="LiveId" clId="{0AD2F93D-0278-411C-89D2-13FAC388F03A}" dt="2021-08-12T15:39:44.844" v="2158"/>
          <ac:grpSpMkLst>
            <pc:docMk/>
            <pc:sldMk cId="3765348001" sldId="264"/>
            <ac:grpSpMk id="261" creationId="{EBF6BEFF-1D25-433A-9DA9-1BF214138414}"/>
          </ac:grpSpMkLst>
        </pc:grpChg>
        <pc:grpChg chg="mod">
          <ac:chgData name="Tiara Anggraini Prasetyo" userId="429542ff462e4103" providerId="LiveId" clId="{0AD2F93D-0278-411C-89D2-13FAC388F03A}" dt="2021-08-12T15:39:44.844" v="2158"/>
          <ac:grpSpMkLst>
            <pc:docMk/>
            <pc:sldMk cId="3765348001" sldId="264"/>
            <ac:grpSpMk id="262" creationId="{51E7FB2F-50AB-4181-8709-8E35EC67C93F}"/>
          </ac:grpSpMkLst>
        </pc:grpChg>
        <pc:grpChg chg="mod">
          <ac:chgData name="Tiara Anggraini Prasetyo" userId="429542ff462e4103" providerId="LiveId" clId="{0AD2F93D-0278-411C-89D2-13FAC388F03A}" dt="2021-08-12T15:39:44.844" v="2158"/>
          <ac:grpSpMkLst>
            <pc:docMk/>
            <pc:sldMk cId="3765348001" sldId="264"/>
            <ac:grpSpMk id="271" creationId="{D22AC3B4-EF57-45B4-84AF-84505AC61F07}"/>
          </ac:grpSpMkLst>
        </pc:grpChg>
        <pc:grpChg chg="mod">
          <ac:chgData name="Tiara Anggraini Prasetyo" userId="429542ff462e4103" providerId="LiveId" clId="{0AD2F93D-0278-411C-89D2-13FAC388F03A}" dt="2021-08-12T15:39:44.844" v="2158"/>
          <ac:grpSpMkLst>
            <pc:docMk/>
            <pc:sldMk cId="3765348001" sldId="264"/>
            <ac:grpSpMk id="272" creationId="{075AE3DB-F0C8-4959-934A-D45F4AE75967}"/>
          </ac:grpSpMkLst>
        </pc:grpChg>
        <pc:grpChg chg="mod">
          <ac:chgData name="Tiara Anggraini Prasetyo" userId="429542ff462e4103" providerId="LiveId" clId="{0AD2F93D-0278-411C-89D2-13FAC388F03A}" dt="2021-08-12T15:39:44.844" v="2158"/>
          <ac:grpSpMkLst>
            <pc:docMk/>
            <pc:sldMk cId="3765348001" sldId="264"/>
            <ac:grpSpMk id="273" creationId="{5838ED75-5055-47E8-865E-2CAEFA2C659D}"/>
          </ac:grpSpMkLst>
        </pc:grpChg>
        <pc:grpChg chg="mod">
          <ac:chgData name="Tiara Anggraini Prasetyo" userId="429542ff462e4103" providerId="LiveId" clId="{0AD2F93D-0278-411C-89D2-13FAC388F03A}" dt="2021-08-12T15:39:44.844" v="2158"/>
          <ac:grpSpMkLst>
            <pc:docMk/>
            <pc:sldMk cId="3765348001" sldId="264"/>
            <ac:grpSpMk id="274" creationId="{6582CB99-6537-42F1-BB07-A6852DE47F4D}"/>
          </ac:grpSpMkLst>
        </pc:grpChg>
        <pc:grpChg chg="mod">
          <ac:chgData name="Tiara Anggraini Prasetyo" userId="429542ff462e4103" providerId="LiveId" clId="{0AD2F93D-0278-411C-89D2-13FAC388F03A}" dt="2021-08-12T15:39:44.844" v="2158"/>
          <ac:grpSpMkLst>
            <pc:docMk/>
            <pc:sldMk cId="3765348001" sldId="264"/>
            <ac:grpSpMk id="283" creationId="{FE8DC678-2F32-406C-99D5-3F2DAFC82CC7}"/>
          </ac:grpSpMkLst>
        </pc:grpChg>
        <pc:grpChg chg="mod">
          <ac:chgData name="Tiara Anggraini Prasetyo" userId="429542ff462e4103" providerId="LiveId" clId="{0AD2F93D-0278-411C-89D2-13FAC388F03A}" dt="2021-08-12T15:39:44.844" v="2158"/>
          <ac:grpSpMkLst>
            <pc:docMk/>
            <pc:sldMk cId="3765348001" sldId="264"/>
            <ac:grpSpMk id="284" creationId="{D54E86EE-C0D5-4081-8815-17DD1025E20C}"/>
          </ac:grpSpMkLst>
        </pc:grpChg>
        <pc:grpChg chg="mod">
          <ac:chgData name="Tiara Anggraini Prasetyo" userId="429542ff462e4103" providerId="LiveId" clId="{0AD2F93D-0278-411C-89D2-13FAC388F03A}" dt="2021-08-12T15:39:44.844" v="2158"/>
          <ac:grpSpMkLst>
            <pc:docMk/>
            <pc:sldMk cId="3765348001" sldId="264"/>
            <ac:grpSpMk id="285" creationId="{D6519F8C-56BE-452C-93BF-894BDA8CE796}"/>
          </ac:grpSpMkLst>
        </pc:grpChg>
        <pc:grpChg chg="mod">
          <ac:chgData name="Tiara Anggraini Prasetyo" userId="429542ff462e4103" providerId="LiveId" clId="{0AD2F93D-0278-411C-89D2-13FAC388F03A}" dt="2021-08-12T15:39:44.844" v="2158"/>
          <ac:grpSpMkLst>
            <pc:docMk/>
            <pc:sldMk cId="3765348001" sldId="264"/>
            <ac:grpSpMk id="286" creationId="{8CDEBA33-49FE-4B63-AB2F-DEF88AD3DB61}"/>
          </ac:grpSpMkLst>
        </pc:grpChg>
        <pc:grpChg chg="mod">
          <ac:chgData name="Tiara Anggraini Prasetyo" userId="429542ff462e4103" providerId="LiveId" clId="{0AD2F93D-0278-411C-89D2-13FAC388F03A}" dt="2021-08-12T15:39:44.844" v="2158"/>
          <ac:grpSpMkLst>
            <pc:docMk/>
            <pc:sldMk cId="3765348001" sldId="264"/>
            <ac:grpSpMk id="287" creationId="{76CFC6CE-4213-4DDA-8097-3B62A24F1B0C}"/>
          </ac:grpSpMkLst>
        </pc:grpChg>
        <pc:grpChg chg="mod">
          <ac:chgData name="Tiara Anggraini Prasetyo" userId="429542ff462e4103" providerId="LiveId" clId="{0AD2F93D-0278-411C-89D2-13FAC388F03A}" dt="2021-08-12T15:39:44.844" v="2158"/>
          <ac:grpSpMkLst>
            <pc:docMk/>
            <pc:sldMk cId="3765348001" sldId="264"/>
            <ac:grpSpMk id="288" creationId="{0D50C3DB-28DD-4402-96E8-DF3BE3C47194}"/>
          </ac:grpSpMkLst>
        </pc:grpChg>
        <pc:grpChg chg="mod">
          <ac:chgData name="Tiara Anggraini Prasetyo" userId="429542ff462e4103" providerId="LiveId" clId="{0AD2F93D-0278-411C-89D2-13FAC388F03A}" dt="2021-08-12T15:39:44.844" v="2158"/>
          <ac:grpSpMkLst>
            <pc:docMk/>
            <pc:sldMk cId="3765348001" sldId="264"/>
            <ac:grpSpMk id="297" creationId="{9EDE27DA-CBB7-414D-9C37-5D1798142FC7}"/>
          </ac:grpSpMkLst>
        </pc:grpChg>
        <pc:grpChg chg="mod">
          <ac:chgData name="Tiara Anggraini Prasetyo" userId="429542ff462e4103" providerId="LiveId" clId="{0AD2F93D-0278-411C-89D2-13FAC388F03A}" dt="2021-08-12T15:39:44.844" v="2158"/>
          <ac:grpSpMkLst>
            <pc:docMk/>
            <pc:sldMk cId="3765348001" sldId="264"/>
            <ac:grpSpMk id="298" creationId="{E6F73416-F32B-4756-A68D-9A1F9429A973}"/>
          </ac:grpSpMkLst>
        </pc:grpChg>
        <pc:grpChg chg="mod">
          <ac:chgData name="Tiara Anggraini Prasetyo" userId="429542ff462e4103" providerId="LiveId" clId="{0AD2F93D-0278-411C-89D2-13FAC388F03A}" dt="2021-08-12T15:39:44.844" v="2158"/>
          <ac:grpSpMkLst>
            <pc:docMk/>
            <pc:sldMk cId="3765348001" sldId="264"/>
            <ac:grpSpMk id="299" creationId="{CF774770-0EF5-448E-BB7F-C019179B284C}"/>
          </ac:grpSpMkLst>
        </pc:grpChg>
        <pc:grpChg chg="add mod">
          <ac:chgData name="Tiara Anggraini Prasetyo" userId="429542ff462e4103" providerId="LiveId" clId="{0AD2F93D-0278-411C-89D2-13FAC388F03A}" dt="2021-08-12T15:39:44.844" v="2158"/>
          <ac:grpSpMkLst>
            <pc:docMk/>
            <pc:sldMk cId="3765348001" sldId="264"/>
            <ac:grpSpMk id="306" creationId="{2C9F6537-0F2F-4DBF-8809-F761FE1D8A59}"/>
          </ac:grpSpMkLst>
        </pc:grpChg>
        <pc:grpChg chg="add mod">
          <ac:chgData name="Tiara Anggraini Prasetyo" userId="429542ff462e4103" providerId="LiveId" clId="{0AD2F93D-0278-411C-89D2-13FAC388F03A}" dt="2021-08-12T15:41:11.209" v="2208" actId="1076"/>
          <ac:grpSpMkLst>
            <pc:docMk/>
            <pc:sldMk cId="3765348001" sldId="264"/>
            <ac:grpSpMk id="311" creationId="{647AAF83-8961-4840-975E-979D36DE2165}"/>
          </ac:grpSpMkLst>
        </pc:grpChg>
        <pc:grpChg chg="add mod">
          <ac:chgData name="Tiara Anggraini Prasetyo" userId="429542ff462e4103" providerId="LiveId" clId="{0AD2F93D-0278-411C-89D2-13FAC388F03A}" dt="2021-08-12T15:39:44.844" v="2158"/>
          <ac:grpSpMkLst>
            <pc:docMk/>
            <pc:sldMk cId="3765348001" sldId="264"/>
            <ac:grpSpMk id="318" creationId="{5DD93836-75BD-4385-A9A0-0ADAD3CAE98D}"/>
          </ac:grpSpMkLst>
        </pc:grpChg>
        <pc:grpChg chg="del">
          <ac:chgData name="Tiara Anggraini Prasetyo" userId="429542ff462e4103" providerId="LiveId" clId="{0AD2F93D-0278-411C-89D2-13FAC388F03A}" dt="2021-08-12T15:39:15.110" v="2146" actId="478"/>
          <ac:grpSpMkLst>
            <pc:docMk/>
            <pc:sldMk cId="3765348001" sldId="264"/>
            <ac:grpSpMk id="469" creationId="{B52C5C3E-4EA0-489B-9F3E-A29F9685BAA0}"/>
          </ac:grpSpMkLst>
        </pc:grpChg>
        <pc:grpChg chg="del">
          <ac:chgData name="Tiara Anggraini Prasetyo" userId="429542ff462e4103" providerId="LiveId" clId="{0AD2F93D-0278-411C-89D2-13FAC388F03A}" dt="2021-08-12T15:39:15.110" v="2146" actId="478"/>
          <ac:grpSpMkLst>
            <pc:docMk/>
            <pc:sldMk cId="3765348001" sldId="264"/>
            <ac:grpSpMk id="473" creationId="{79A6DD4C-2631-4A24-99A6-7280B669F2D7}"/>
          </ac:grpSpMkLst>
        </pc:grpChg>
        <pc:grpChg chg="del">
          <ac:chgData name="Tiara Anggraini Prasetyo" userId="429542ff462e4103" providerId="LiveId" clId="{0AD2F93D-0278-411C-89D2-13FAC388F03A}" dt="2021-08-12T15:39:15.110" v="2146" actId="478"/>
          <ac:grpSpMkLst>
            <pc:docMk/>
            <pc:sldMk cId="3765348001" sldId="264"/>
            <ac:grpSpMk id="477" creationId="{FD4D25F1-55AC-4C49-AA6C-16D24BEAF1E5}"/>
          </ac:grpSpMkLst>
        </pc:grpChg>
        <pc:picChg chg="add mod">
          <ac:chgData name="Tiara Anggraini Prasetyo" userId="429542ff462e4103" providerId="LiveId" clId="{0AD2F93D-0278-411C-89D2-13FAC388F03A}" dt="2021-08-12T23:55:51.278" v="2708"/>
          <ac:picMkLst>
            <pc:docMk/>
            <pc:sldMk cId="3765348001" sldId="264"/>
            <ac:picMk id="175" creationId="{4B91A6B8-D0A9-4CEE-A4A2-14A53E418147}"/>
          </ac:picMkLst>
        </pc:picChg>
        <pc:picChg chg="add mod">
          <ac:chgData name="Tiara Anggraini Prasetyo" userId="429542ff462e4103" providerId="LiveId" clId="{0AD2F93D-0278-411C-89D2-13FAC388F03A}" dt="2021-08-12T23:55:51.278" v="2708"/>
          <ac:picMkLst>
            <pc:docMk/>
            <pc:sldMk cId="3765348001" sldId="264"/>
            <ac:picMk id="176" creationId="{A0BD1AF0-6443-4969-AA0E-1C4E1B0643BF}"/>
          </ac:picMkLst>
        </pc:picChg>
        <pc:picChg chg="add mod">
          <ac:chgData name="Tiara Anggraini Prasetyo" userId="429542ff462e4103" providerId="LiveId" clId="{0AD2F93D-0278-411C-89D2-13FAC388F03A}" dt="2021-08-12T23:55:51.278" v="2708"/>
          <ac:picMkLst>
            <pc:docMk/>
            <pc:sldMk cId="3765348001" sldId="264"/>
            <ac:picMk id="177" creationId="{7CC4EFFD-9207-4399-A6F9-97ABEE2781E2}"/>
          </ac:picMkLst>
        </pc:picChg>
        <pc:picChg chg="add mod">
          <ac:chgData name="Tiara Anggraini Prasetyo" userId="429542ff462e4103" providerId="LiveId" clId="{0AD2F93D-0278-411C-89D2-13FAC388F03A}" dt="2021-08-12T23:55:51.278" v="2708"/>
          <ac:picMkLst>
            <pc:docMk/>
            <pc:sldMk cId="3765348001" sldId="264"/>
            <ac:picMk id="178" creationId="{EE0783F5-A5CE-4C37-B9E6-6CD449133386}"/>
          </ac:picMkLst>
        </pc:picChg>
        <pc:picChg chg="add mod">
          <ac:chgData name="Tiara Anggraini Prasetyo" userId="429542ff462e4103" providerId="LiveId" clId="{0AD2F93D-0278-411C-89D2-13FAC388F03A}" dt="2021-08-12T23:56:09.920" v="2728" actId="171"/>
          <ac:picMkLst>
            <pc:docMk/>
            <pc:sldMk cId="3765348001" sldId="264"/>
            <ac:picMk id="179" creationId="{CCE91456-FEB1-42CE-BB2D-48382625EE34}"/>
          </ac:picMkLst>
        </pc:picChg>
        <pc:picChg chg="add mod">
          <ac:chgData name="Tiara Anggraini Prasetyo" userId="429542ff462e4103" providerId="LiveId" clId="{0AD2F93D-0278-411C-89D2-13FAC388F03A}" dt="2021-08-12T23:56:38.365" v="2745" actId="171"/>
          <ac:picMkLst>
            <pc:docMk/>
            <pc:sldMk cId="3765348001" sldId="264"/>
            <ac:picMk id="180" creationId="{E14EF699-F49F-482B-833C-4438A53C46FC}"/>
          </ac:picMkLst>
        </pc:picChg>
        <pc:picChg chg="add mod">
          <ac:chgData name="Tiara Anggraini Prasetyo" userId="429542ff462e4103" providerId="LiveId" clId="{0AD2F93D-0278-411C-89D2-13FAC388F03A}" dt="2021-08-12T23:56:51.414" v="2747"/>
          <ac:picMkLst>
            <pc:docMk/>
            <pc:sldMk cId="3765348001" sldId="264"/>
            <ac:picMk id="181" creationId="{C89033D0-5989-400C-9C3A-39C6AB554EF4}"/>
          </ac:picMkLst>
        </pc:picChg>
        <pc:picChg chg="add mod">
          <ac:chgData name="Tiara Anggraini Prasetyo" userId="429542ff462e4103" providerId="LiveId" clId="{0AD2F93D-0278-411C-89D2-13FAC388F03A}" dt="2021-08-12T23:56:51.414" v="2747"/>
          <ac:picMkLst>
            <pc:docMk/>
            <pc:sldMk cId="3765348001" sldId="264"/>
            <ac:picMk id="182" creationId="{FC899438-1EE3-46B5-9E60-96D2FB1B5F0F}"/>
          </ac:picMkLst>
        </pc:picChg>
        <pc:picChg chg="add mod">
          <ac:chgData name="Tiara Anggraini Prasetyo" userId="429542ff462e4103" providerId="LiveId" clId="{0AD2F93D-0278-411C-89D2-13FAC388F03A}" dt="2021-08-12T23:56:51.414" v="2747"/>
          <ac:picMkLst>
            <pc:docMk/>
            <pc:sldMk cId="3765348001" sldId="264"/>
            <ac:picMk id="183" creationId="{A3E816F6-428D-4A59-8A7E-9FA0ADA8DF92}"/>
          </ac:picMkLst>
        </pc:picChg>
        <pc:picChg chg="add mod">
          <ac:chgData name="Tiara Anggraini Prasetyo" userId="429542ff462e4103" providerId="LiveId" clId="{0AD2F93D-0278-411C-89D2-13FAC388F03A}" dt="2021-08-12T23:58:35.887" v="2756"/>
          <ac:picMkLst>
            <pc:docMk/>
            <pc:sldMk cId="3765348001" sldId="264"/>
            <ac:picMk id="184" creationId="{A9B84551-05E5-4299-9B85-2D8C1E40B328}"/>
          </ac:picMkLst>
        </pc:picChg>
        <pc:picChg chg="add mod">
          <ac:chgData name="Tiara Anggraini Prasetyo" userId="429542ff462e4103" providerId="LiveId" clId="{0AD2F93D-0278-411C-89D2-13FAC388F03A}" dt="2021-08-12T23:58:35.887" v="2756"/>
          <ac:picMkLst>
            <pc:docMk/>
            <pc:sldMk cId="3765348001" sldId="264"/>
            <ac:picMk id="185" creationId="{EA837434-72BC-4DE7-8B19-9084E43A30EE}"/>
          </ac:picMkLst>
        </pc:picChg>
        <pc:picChg chg="add mod">
          <ac:chgData name="Tiara Anggraini Prasetyo" userId="429542ff462e4103" providerId="LiveId" clId="{0AD2F93D-0278-411C-89D2-13FAC388F03A}" dt="2021-08-12T23:58:35.887" v="2756"/>
          <ac:picMkLst>
            <pc:docMk/>
            <pc:sldMk cId="3765348001" sldId="264"/>
            <ac:picMk id="186" creationId="{0755AB1E-5C77-4D30-8F09-F4DDE296C4A0}"/>
          </ac:picMkLst>
        </pc:picChg>
        <pc:picChg chg="add mod">
          <ac:chgData name="Tiara Anggraini Prasetyo" userId="429542ff462e4103" providerId="LiveId" clId="{0AD2F93D-0278-411C-89D2-13FAC388F03A}" dt="2021-08-12T23:58:35.887" v="2756"/>
          <ac:picMkLst>
            <pc:docMk/>
            <pc:sldMk cId="3765348001" sldId="264"/>
            <ac:picMk id="187" creationId="{236C57F7-1FBF-4251-B146-A8EF52F1F782}"/>
          </ac:picMkLst>
        </pc:picChg>
        <pc:picChg chg="add mod">
          <ac:chgData name="Tiara Anggraini Prasetyo" userId="429542ff462e4103" providerId="LiveId" clId="{0AD2F93D-0278-411C-89D2-13FAC388F03A}" dt="2021-08-12T23:58:35.887" v="2756"/>
          <ac:picMkLst>
            <pc:docMk/>
            <pc:sldMk cId="3765348001" sldId="264"/>
            <ac:picMk id="188" creationId="{D4A0F497-2D53-4647-90FC-186A70EB86DE}"/>
          </ac:picMkLst>
        </pc:picChg>
        <pc:picChg chg="add mod">
          <ac:chgData name="Tiara Anggraini Prasetyo" userId="429542ff462e4103" providerId="LiveId" clId="{0AD2F93D-0278-411C-89D2-13FAC388F03A}" dt="2021-08-12T23:58:35.887" v="2756"/>
          <ac:picMkLst>
            <pc:docMk/>
            <pc:sldMk cId="3765348001" sldId="264"/>
            <ac:picMk id="189" creationId="{772D9E73-1EF5-4697-BB04-41CA313C2234}"/>
          </ac:picMkLst>
        </pc:picChg>
        <pc:picChg chg="add mod">
          <ac:chgData name="Tiara Anggraini Prasetyo" userId="429542ff462e4103" providerId="LiveId" clId="{0AD2F93D-0278-411C-89D2-13FAC388F03A}" dt="2021-08-12T23:58:48.212" v="2757" actId="207"/>
          <ac:picMkLst>
            <pc:docMk/>
            <pc:sldMk cId="3765348001" sldId="264"/>
            <ac:picMk id="190" creationId="{0FB7C1AD-96AB-4AE7-AC00-6F9AF0973493}"/>
          </ac:picMkLst>
        </pc:picChg>
        <pc:picChg chg="mod">
          <ac:chgData name="Tiara Anggraini Prasetyo" userId="429542ff462e4103" providerId="LiveId" clId="{0AD2F93D-0278-411C-89D2-13FAC388F03A}" dt="2021-08-12T15:39:44.844" v="2158"/>
          <ac:picMkLst>
            <pc:docMk/>
            <pc:sldMk cId="3765348001" sldId="264"/>
            <ac:picMk id="307" creationId="{A42F021A-EBF0-40D4-BA62-91EC7A82883F}"/>
          </ac:picMkLst>
        </pc:picChg>
        <pc:picChg chg="mod">
          <ac:chgData name="Tiara Anggraini Prasetyo" userId="429542ff462e4103" providerId="LiveId" clId="{0AD2F93D-0278-411C-89D2-13FAC388F03A}" dt="2021-08-12T15:39:44.844" v="2158"/>
          <ac:picMkLst>
            <pc:docMk/>
            <pc:sldMk cId="3765348001" sldId="264"/>
            <ac:picMk id="308" creationId="{FADDB6A2-486B-4691-BFF7-6D2A41DAAD33}"/>
          </ac:picMkLst>
        </pc:picChg>
        <pc:picChg chg="add mod">
          <ac:chgData name="Tiara Anggraini Prasetyo" userId="429542ff462e4103" providerId="LiveId" clId="{0AD2F93D-0278-411C-89D2-13FAC388F03A}" dt="2021-08-12T15:42:03.128" v="2218" actId="14100"/>
          <ac:picMkLst>
            <pc:docMk/>
            <pc:sldMk cId="3765348001" sldId="264"/>
            <ac:picMk id="310" creationId="{28A91DD2-022E-4337-B82A-23E2696A8342}"/>
          </ac:picMkLst>
        </pc:picChg>
        <pc:picChg chg="add del mod">
          <ac:chgData name="Tiara Anggraini Prasetyo" userId="429542ff462e4103" providerId="LiveId" clId="{0AD2F93D-0278-411C-89D2-13FAC388F03A}" dt="2021-08-12T23:56:50.615" v="2746" actId="478"/>
          <ac:picMkLst>
            <pc:docMk/>
            <pc:sldMk cId="3765348001" sldId="264"/>
            <ac:picMk id="317" creationId="{23FD7478-8F11-469C-A49B-010FE492E87D}"/>
          </ac:picMkLst>
        </pc:picChg>
        <pc:picChg chg="mod">
          <ac:chgData name="Tiara Anggraini Prasetyo" userId="429542ff462e4103" providerId="LiveId" clId="{0AD2F93D-0278-411C-89D2-13FAC388F03A}" dt="2021-08-12T15:39:44.844" v="2158"/>
          <ac:picMkLst>
            <pc:docMk/>
            <pc:sldMk cId="3765348001" sldId="264"/>
            <ac:picMk id="319" creationId="{C26E66FF-15CD-4CAC-90A6-44BC06CB405D}"/>
          </ac:picMkLst>
        </pc:picChg>
        <pc:picChg chg="mod">
          <ac:chgData name="Tiara Anggraini Prasetyo" userId="429542ff462e4103" providerId="LiveId" clId="{0AD2F93D-0278-411C-89D2-13FAC388F03A}" dt="2021-08-12T15:39:44.844" v="2158"/>
          <ac:picMkLst>
            <pc:docMk/>
            <pc:sldMk cId="3765348001" sldId="264"/>
            <ac:picMk id="320" creationId="{84D12120-116F-4160-BB7D-2961AA0D1C4D}"/>
          </ac:picMkLst>
        </pc:picChg>
        <pc:picChg chg="add del mod">
          <ac:chgData name="Tiara Anggraini Prasetyo" userId="429542ff462e4103" providerId="LiveId" clId="{0AD2F93D-0278-411C-89D2-13FAC388F03A}" dt="2021-08-12T23:56:50.615" v="2746" actId="478"/>
          <ac:picMkLst>
            <pc:docMk/>
            <pc:sldMk cId="3765348001" sldId="264"/>
            <ac:picMk id="321" creationId="{59B60DB2-88AA-40BB-B422-1BFA2E115CE5}"/>
          </ac:picMkLst>
        </pc:picChg>
        <pc:picChg chg="add del mod">
          <ac:chgData name="Tiara Anggraini Prasetyo" userId="429542ff462e4103" providerId="LiveId" clId="{0AD2F93D-0278-411C-89D2-13FAC388F03A}" dt="2021-08-12T23:56:50.615" v="2746" actId="478"/>
          <ac:picMkLst>
            <pc:docMk/>
            <pc:sldMk cId="3765348001" sldId="264"/>
            <ac:picMk id="322" creationId="{D0D0C2D7-75B5-4ACB-AAC1-35A15941E7F9}"/>
          </ac:picMkLst>
        </pc:picChg>
        <pc:picChg chg="add del mod">
          <ac:chgData name="Tiara Anggraini Prasetyo" userId="429542ff462e4103" providerId="LiveId" clId="{0AD2F93D-0278-411C-89D2-13FAC388F03A}" dt="2021-08-12T23:55:59.891" v="2709" actId="478"/>
          <ac:picMkLst>
            <pc:docMk/>
            <pc:sldMk cId="3765348001" sldId="264"/>
            <ac:picMk id="323" creationId="{F045FE71-3BC9-4905-BBCC-D71F014FDAEA}"/>
          </ac:picMkLst>
        </pc:picChg>
        <pc:picChg chg="add mod">
          <ac:chgData name="Tiara Anggraini Prasetyo" userId="429542ff462e4103" providerId="LiveId" clId="{0AD2F93D-0278-411C-89D2-13FAC388F03A}" dt="2021-08-12T15:39:44.844" v="2158"/>
          <ac:picMkLst>
            <pc:docMk/>
            <pc:sldMk cId="3765348001" sldId="264"/>
            <ac:picMk id="324" creationId="{3DD09657-D8D9-4F11-B63B-0757E2823E67}"/>
          </ac:picMkLst>
        </pc:picChg>
        <pc:picChg chg="add mod">
          <ac:chgData name="Tiara Anggraini Prasetyo" userId="429542ff462e4103" providerId="LiveId" clId="{0AD2F93D-0278-411C-89D2-13FAC388F03A}" dt="2021-08-12T15:39:44.844" v="2158"/>
          <ac:picMkLst>
            <pc:docMk/>
            <pc:sldMk cId="3765348001" sldId="264"/>
            <ac:picMk id="325" creationId="{B8039868-743B-4646-BC9E-3FBF0D7909C3}"/>
          </ac:picMkLst>
        </pc:picChg>
        <pc:picChg chg="add del mod">
          <ac:chgData name="Tiara Anggraini Prasetyo" userId="429542ff462e4103" providerId="LiveId" clId="{0AD2F93D-0278-411C-89D2-13FAC388F03A}" dt="2021-08-12T23:55:49.977" v="2707" actId="478"/>
          <ac:picMkLst>
            <pc:docMk/>
            <pc:sldMk cId="3765348001" sldId="264"/>
            <ac:picMk id="326" creationId="{A0E0671F-7079-4F26-B9E9-E98D701D0707}"/>
          </ac:picMkLst>
        </pc:picChg>
        <pc:picChg chg="add del mod">
          <ac:chgData name="Tiara Anggraini Prasetyo" userId="429542ff462e4103" providerId="LiveId" clId="{0AD2F93D-0278-411C-89D2-13FAC388F03A}" dt="2021-08-12T23:55:49.977" v="2707" actId="478"/>
          <ac:picMkLst>
            <pc:docMk/>
            <pc:sldMk cId="3765348001" sldId="264"/>
            <ac:picMk id="327" creationId="{F801BBD0-8700-4ED8-91D3-61E127E3A342}"/>
          </ac:picMkLst>
        </pc:picChg>
        <pc:picChg chg="add del mod">
          <ac:chgData name="Tiara Anggraini Prasetyo" userId="429542ff462e4103" providerId="LiveId" clId="{0AD2F93D-0278-411C-89D2-13FAC388F03A}" dt="2021-08-12T23:55:49.977" v="2707" actId="478"/>
          <ac:picMkLst>
            <pc:docMk/>
            <pc:sldMk cId="3765348001" sldId="264"/>
            <ac:picMk id="328" creationId="{66A2E1CC-4737-40DD-B9AB-9A058A7B99EE}"/>
          </ac:picMkLst>
        </pc:picChg>
        <pc:picChg chg="add del mod">
          <ac:chgData name="Tiara Anggraini Prasetyo" userId="429542ff462e4103" providerId="LiveId" clId="{0AD2F93D-0278-411C-89D2-13FAC388F03A}" dt="2021-08-12T23:55:49.977" v="2707" actId="478"/>
          <ac:picMkLst>
            <pc:docMk/>
            <pc:sldMk cId="3765348001" sldId="264"/>
            <ac:picMk id="329" creationId="{D2C0AA9E-387E-437C-AFE5-AAE6DC78DA85}"/>
          </ac:picMkLst>
        </pc:picChg>
        <pc:picChg chg="add mod">
          <ac:chgData name="Tiara Anggraini Prasetyo" userId="429542ff462e4103" providerId="LiveId" clId="{0AD2F93D-0278-411C-89D2-13FAC388F03A}" dt="2021-08-12T15:40:16.112" v="2164" actId="1076"/>
          <ac:picMkLst>
            <pc:docMk/>
            <pc:sldMk cId="3765348001" sldId="264"/>
            <ac:picMk id="330" creationId="{A250DEDC-5B87-4A0F-8BF1-7034D76ABFF7}"/>
          </ac:picMkLst>
        </pc:picChg>
        <pc:picChg chg="add mod">
          <ac:chgData name="Tiara Anggraini Prasetyo" userId="429542ff462e4103" providerId="LiveId" clId="{0AD2F93D-0278-411C-89D2-13FAC388F03A}" dt="2021-08-12T15:39:44.844" v="2158"/>
          <ac:picMkLst>
            <pc:docMk/>
            <pc:sldMk cId="3765348001" sldId="264"/>
            <ac:picMk id="331" creationId="{F27160B0-46AD-4228-9186-D8EF1B279E9E}"/>
          </ac:picMkLst>
        </pc:picChg>
        <pc:picChg chg="add mod">
          <ac:chgData name="Tiara Anggraini Prasetyo" userId="429542ff462e4103" providerId="LiveId" clId="{0AD2F93D-0278-411C-89D2-13FAC388F03A}" dt="2021-08-12T15:41:29.156" v="2210" actId="1076"/>
          <ac:picMkLst>
            <pc:docMk/>
            <pc:sldMk cId="3765348001" sldId="264"/>
            <ac:picMk id="332" creationId="{F52ED5A3-A760-4107-9B44-8E94C84B2784}"/>
          </ac:picMkLst>
        </pc:picChg>
        <pc:picChg chg="add mod">
          <ac:chgData name="Tiara Anggraini Prasetyo" userId="429542ff462e4103" providerId="LiveId" clId="{0AD2F93D-0278-411C-89D2-13FAC388F03A}" dt="2021-08-12T15:41:33.517" v="2212" actId="688"/>
          <ac:picMkLst>
            <pc:docMk/>
            <pc:sldMk cId="3765348001" sldId="264"/>
            <ac:picMk id="333" creationId="{1BD89F7D-C296-4D26-8953-71ACBF6C40AE}"/>
          </ac:picMkLst>
        </pc:picChg>
        <pc:picChg chg="add del mod">
          <ac:chgData name="Tiara Anggraini Prasetyo" userId="429542ff462e4103" providerId="LiveId" clId="{0AD2F93D-0278-411C-89D2-13FAC388F03A}" dt="2021-08-12T23:58:34.847" v="2755" actId="478"/>
          <ac:picMkLst>
            <pc:docMk/>
            <pc:sldMk cId="3765348001" sldId="264"/>
            <ac:picMk id="334" creationId="{8031B29B-EC95-4BC5-969C-E92E025BAD39}"/>
          </ac:picMkLst>
        </pc:picChg>
        <pc:picChg chg="add del mod">
          <ac:chgData name="Tiara Anggraini Prasetyo" userId="429542ff462e4103" providerId="LiveId" clId="{0AD2F93D-0278-411C-89D2-13FAC388F03A}" dt="2021-08-12T23:58:34.847" v="2755" actId="478"/>
          <ac:picMkLst>
            <pc:docMk/>
            <pc:sldMk cId="3765348001" sldId="264"/>
            <ac:picMk id="335" creationId="{228D0165-D19A-417C-B456-5C977B59A514}"/>
          </ac:picMkLst>
        </pc:picChg>
        <pc:picChg chg="add del mod">
          <ac:chgData name="Tiara Anggraini Prasetyo" userId="429542ff462e4103" providerId="LiveId" clId="{0AD2F93D-0278-411C-89D2-13FAC388F03A}" dt="2021-08-12T23:58:34.847" v="2755" actId="478"/>
          <ac:picMkLst>
            <pc:docMk/>
            <pc:sldMk cId="3765348001" sldId="264"/>
            <ac:picMk id="336" creationId="{8F06ADBA-106D-4141-BFFB-5F5504031031}"/>
          </ac:picMkLst>
        </pc:picChg>
        <pc:picChg chg="add del mod">
          <ac:chgData name="Tiara Anggraini Prasetyo" userId="429542ff462e4103" providerId="LiveId" clId="{0AD2F93D-0278-411C-89D2-13FAC388F03A}" dt="2021-08-12T23:58:34.847" v="2755" actId="478"/>
          <ac:picMkLst>
            <pc:docMk/>
            <pc:sldMk cId="3765348001" sldId="264"/>
            <ac:picMk id="337" creationId="{B6FB5391-C11D-4288-9367-C07D15009A94}"/>
          </ac:picMkLst>
        </pc:picChg>
        <pc:picChg chg="add del mod">
          <ac:chgData name="Tiara Anggraini Prasetyo" userId="429542ff462e4103" providerId="LiveId" clId="{0AD2F93D-0278-411C-89D2-13FAC388F03A}" dt="2021-08-12T23:58:34.847" v="2755" actId="478"/>
          <ac:picMkLst>
            <pc:docMk/>
            <pc:sldMk cId="3765348001" sldId="264"/>
            <ac:picMk id="338" creationId="{2F60BE2A-2CAD-443D-9EBB-97652911990D}"/>
          </ac:picMkLst>
        </pc:picChg>
        <pc:picChg chg="add del mod">
          <ac:chgData name="Tiara Anggraini Prasetyo" userId="429542ff462e4103" providerId="LiveId" clId="{0AD2F93D-0278-411C-89D2-13FAC388F03A}" dt="2021-08-12T23:58:34.847" v="2755" actId="478"/>
          <ac:picMkLst>
            <pc:docMk/>
            <pc:sldMk cId="3765348001" sldId="264"/>
            <ac:picMk id="339" creationId="{147F7ADF-96DB-4834-9FB6-C0084B75D8E2}"/>
          </ac:picMkLst>
        </pc:picChg>
        <pc:picChg chg="add del mod">
          <ac:chgData name="Tiara Anggraini Prasetyo" userId="429542ff462e4103" providerId="LiveId" clId="{0AD2F93D-0278-411C-89D2-13FAC388F03A}" dt="2021-08-12T23:58:34.847" v="2755" actId="478"/>
          <ac:picMkLst>
            <pc:docMk/>
            <pc:sldMk cId="3765348001" sldId="264"/>
            <ac:picMk id="340" creationId="{F7A0D6FE-E27C-4E7A-BE93-1C8D508440C4}"/>
          </ac:picMkLst>
        </pc:picChg>
        <pc:picChg chg="del">
          <ac:chgData name="Tiara Anggraini Prasetyo" userId="429542ff462e4103" providerId="LiveId" clId="{0AD2F93D-0278-411C-89D2-13FAC388F03A}" dt="2021-08-12T15:39:15.110" v="2146" actId="478"/>
          <ac:picMkLst>
            <pc:docMk/>
            <pc:sldMk cId="3765348001" sldId="264"/>
            <ac:picMk id="467" creationId="{D28A8D2F-498F-4E80-990C-94FECC022401}"/>
          </ac:picMkLst>
        </pc:picChg>
        <pc:picChg chg="del">
          <ac:chgData name="Tiara Anggraini Prasetyo" userId="429542ff462e4103" providerId="LiveId" clId="{0AD2F93D-0278-411C-89D2-13FAC388F03A}" dt="2021-08-12T15:39:15.110" v="2146" actId="478"/>
          <ac:picMkLst>
            <pc:docMk/>
            <pc:sldMk cId="3765348001" sldId="264"/>
            <ac:picMk id="468" creationId="{1F31F328-EF45-4975-9C59-5C4099B7E529}"/>
          </ac:picMkLst>
        </pc:picChg>
        <pc:picChg chg="del">
          <ac:chgData name="Tiara Anggraini Prasetyo" userId="429542ff462e4103" providerId="LiveId" clId="{0AD2F93D-0278-411C-89D2-13FAC388F03A}" dt="2021-08-12T15:39:15.110" v="2146" actId="478"/>
          <ac:picMkLst>
            <pc:docMk/>
            <pc:sldMk cId="3765348001" sldId="264"/>
            <ac:picMk id="472" creationId="{0BC21994-33EF-43FD-A9E8-B0E30D1EFC06}"/>
          </ac:picMkLst>
        </pc:picChg>
        <pc:picChg chg="del">
          <ac:chgData name="Tiara Anggraini Prasetyo" userId="429542ff462e4103" providerId="LiveId" clId="{0AD2F93D-0278-411C-89D2-13FAC388F03A}" dt="2021-08-12T15:39:15.110" v="2146" actId="478"/>
          <ac:picMkLst>
            <pc:docMk/>
            <pc:sldMk cId="3765348001" sldId="264"/>
            <ac:picMk id="476" creationId="{C8E4EC02-EBA1-4FAE-A956-26017020F5C9}"/>
          </ac:picMkLst>
        </pc:picChg>
        <pc:picChg chg="del">
          <ac:chgData name="Tiara Anggraini Prasetyo" userId="429542ff462e4103" providerId="LiveId" clId="{0AD2F93D-0278-411C-89D2-13FAC388F03A}" dt="2021-08-12T15:39:15.110" v="2146" actId="478"/>
          <ac:picMkLst>
            <pc:docMk/>
            <pc:sldMk cId="3765348001" sldId="264"/>
            <ac:picMk id="480" creationId="{C4B5BC88-B63F-4DDC-8BBF-5977F319FA40}"/>
          </ac:picMkLst>
        </pc:picChg>
        <pc:picChg chg="del">
          <ac:chgData name="Tiara Anggraini Prasetyo" userId="429542ff462e4103" providerId="LiveId" clId="{0AD2F93D-0278-411C-89D2-13FAC388F03A}" dt="2021-08-12T15:39:15.110" v="2146" actId="478"/>
          <ac:picMkLst>
            <pc:docMk/>
            <pc:sldMk cId="3765348001" sldId="264"/>
            <ac:picMk id="484" creationId="{31A57846-6D78-4C0C-BB9B-280819254601}"/>
          </ac:picMkLst>
        </pc:picChg>
        <pc:picChg chg="del">
          <ac:chgData name="Tiara Anggraini Prasetyo" userId="429542ff462e4103" providerId="LiveId" clId="{0AD2F93D-0278-411C-89D2-13FAC388F03A}" dt="2021-08-12T15:39:18.471" v="2149" actId="478"/>
          <ac:picMkLst>
            <pc:docMk/>
            <pc:sldMk cId="3765348001" sldId="264"/>
            <ac:picMk id="485" creationId="{08B61FB0-1D1B-4081-AC38-12B6047F1E20}"/>
          </ac:picMkLst>
        </pc:picChg>
        <pc:picChg chg="del">
          <ac:chgData name="Tiara Anggraini Prasetyo" userId="429542ff462e4103" providerId="LiveId" clId="{0AD2F93D-0278-411C-89D2-13FAC388F03A}" dt="2021-08-12T15:39:19.031" v="2150" actId="478"/>
          <ac:picMkLst>
            <pc:docMk/>
            <pc:sldMk cId="3765348001" sldId="264"/>
            <ac:picMk id="486" creationId="{9677D0B7-DC12-431B-B08C-4A06311558CA}"/>
          </ac:picMkLst>
        </pc:picChg>
        <pc:picChg chg="del">
          <ac:chgData name="Tiara Anggraini Prasetyo" userId="429542ff462e4103" providerId="LiveId" clId="{0AD2F93D-0278-411C-89D2-13FAC388F03A}" dt="2021-08-12T15:39:17.982" v="2148" actId="478"/>
          <ac:picMkLst>
            <pc:docMk/>
            <pc:sldMk cId="3765348001" sldId="264"/>
            <ac:picMk id="487" creationId="{7EE27720-C7FA-4262-B872-408FE4CD3B17}"/>
          </ac:picMkLst>
        </pc:picChg>
        <pc:picChg chg="del">
          <ac:chgData name="Tiara Anggraini Prasetyo" userId="429542ff462e4103" providerId="LiveId" clId="{0AD2F93D-0278-411C-89D2-13FAC388F03A}" dt="2021-08-12T15:39:19.443" v="2151" actId="478"/>
          <ac:picMkLst>
            <pc:docMk/>
            <pc:sldMk cId="3765348001" sldId="264"/>
            <ac:picMk id="488" creationId="{8DD81985-7153-4775-A71F-862B0E073C63}"/>
          </ac:picMkLst>
        </pc:picChg>
        <pc:cxnChg chg="mod">
          <ac:chgData name="Tiara Anggraini Prasetyo" userId="429542ff462e4103" providerId="LiveId" clId="{0AD2F93D-0278-411C-89D2-13FAC388F03A}" dt="2021-08-12T15:42:42.828" v="2295" actId="208"/>
          <ac:cxnSpMkLst>
            <pc:docMk/>
            <pc:sldMk cId="3765348001" sldId="264"/>
            <ac:cxnSpMk id="8" creationId="{CF95E087-CDC9-42ED-A9B0-17B1BBD8F2B7}"/>
          </ac:cxnSpMkLst>
        </pc:cxnChg>
        <pc:cxnChg chg="mod">
          <ac:chgData name="Tiara Anggraini Prasetyo" userId="429542ff462e4103" providerId="LiveId" clId="{0AD2F93D-0278-411C-89D2-13FAC388F03A}" dt="2021-08-12T15:42:42.828" v="2295" actId="208"/>
          <ac:cxnSpMkLst>
            <pc:docMk/>
            <pc:sldMk cId="3765348001" sldId="264"/>
            <ac:cxnSpMk id="9" creationId="{9F3B4EE6-DA44-42EF-B5B5-770312DB7336}"/>
          </ac:cxnSpMkLst>
        </pc:cxnChg>
        <pc:cxnChg chg="mod">
          <ac:chgData name="Tiara Anggraini Prasetyo" userId="429542ff462e4103" providerId="LiveId" clId="{0AD2F93D-0278-411C-89D2-13FAC388F03A}" dt="2021-08-12T15:42:42.828" v="2295" actId="208"/>
          <ac:cxnSpMkLst>
            <pc:docMk/>
            <pc:sldMk cId="3765348001" sldId="264"/>
            <ac:cxnSpMk id="10" creationId="{7B359E0F-414D-4DE4-87C8-AA67E8C21D8D}"/>
          </ac:cxnSpMkLst>
        </pc:cxnChg>
        <pc:cxnChg chg="mod">
          <ac:chgData name="Tiara Anggraini Prasetyo" userId="429542ff462e4103" providerId="LiveId" clId="{0AD2F93D-0278-411C-89D2-13FAC388F03A}" dt="2021-08-12T15:42:42.828" v="2295" actId="208"/>
          <ac:cxnSpMkLst>
            <pc:docMk/>
            <pc:sldMk cId="3765348001" sldId="264"/>
            <ac:cxnSpMk id="11" creationId="{E71B4C03-0129-432B-91AD-CB08F760BF2B}"/>
          </ac:cxnSpMkLst>
        </pc:cxnChg>
        <pc:cxnChg chg="mod">
          <ac:chgData name="Tiara Anggraini Prasetyo" userId="429542ff462e4103" providerId="LiveId" clId="{0AD2F93D-0278-411C-89D2-13FAC388F03A}" dt="2021-08-12T15:42:42.828" v="2295" actId="208"/>
          <ac:cxnSpMkLst>
            <pc:docMk/>
            <pc:sldMk cId="3765348001" sldId="264"/>
            <ac:cxnSpMk id="12" creationId="{80C98A82-11D7-446B-908C-D1AF079EE38B}"/>
          </ac:cxnSpMkLst>
        </pc:cxnChg>
        <pc:cxnChg chg="mod">
          <ac:chgData name="Tiara Anggraini Prasetyo" userId="429542ff462e4103" providerId="LiveId" clId="{0AD2F93D-0278-411C-89D2-13FAC388F03A}" dt="2021-08-12T15:42:42.828" v="2295" actId="208"/>
          <ac:cxnSpMkLst>
            <pc:docMk/>
            <pc:sldMk cId="3765348001" sldId="264"/>
            <ac:cxnSpMk id="13" creationId="{552F878E-4F4D-42D3-AF67-0369C88FAEC2}"/>
          </ac:cxnSpMkLst>
        </pc:cxnChg>
        <pc:cxnChg chg="mod">
          <ac:chgData name="Tiara Anggraini Prasetyo" userId="429542ff462e4103" providerId="LiveId" clId="{0AD2F93D-0278-411C-89D2-13FAC388F03A}" dt="2021-08-12T15:42:42.828" v="2295" actId="208"/>
          <ac:cxnSpMkLst>
            <pc:docMk/>
            <pc:sldMk cId="3765348001" sldId="264"/>
            <ac:cxnSpMk id="14" creationId="{4AD48FA8-A64F-4A31-83DB-E2A5C7ACD214}"/>
          </ac:cxnSpMkLst>
        </pc:cxnChg>
        <pc:cxnChg chg="mod">
          <ac:chgData name="Tiara Anggraini Prasetyo" userId="429542ff462e4103" providerId="LiveId" clId="{0AD2F93D-0278-411C-89D2-13FAC388F03A}" dt="2021-08-12T15:42:42.828" v="2295" actId="208"/>
          <ac:cxnSpMkLst>
            <pc:docMk/>
            <pc:sldMk cId="3765348001" sldId="264"/>
            <ac:cxnSpMk id="15" creationId="{C20ADA66-CEA3-464C-8C18-8D0BE63E8DEF}"/>
          </ac:cxnSpMkLst>
        </pc:cxnChg>
        <pc:cxnChg chg="mod">
          <ac:chgData name="Tiara Anggraini Prasetyo" userId="429542ff462e4103" providerId="LiveId" clId="{0AD2F93D-0278-411C-89D2-13FAC388F03A}" dt="2021-08-12T15:42:42.828" v="2295" actId="208"/>
          <ac:cxnSpMkLst>
            <pc:docMk/>
            <pc:sldMk cId="3765348001" sldId="264"/>
            <ac:cxnSpMk id="16" creationId="{3D04815C-2015-4C37-A7CD-4468C2C6E9CB}"/>
          </ac:cxnSpMkLst>
        </pc:cxnChg>
        <pc:cxnChg chg="mod">
          <ac:chgData name="Tiara Anggraini Prasetyo" userId="429542ff462e4103" providerId="LiveId" clId="{0AD2F93D-0278-411C-89D2-13FAC388F03A}" dt="2021-08-12T15:42:42.828" v="2295" actId="208"/>
          <ac:cxnSpMkLst>
            <pc:docMk/>
            <pc:sldMk cId="3765348001" sldId="264"/>
            <ac:cxnSpMk id="17" creationId="{0F1C51F3-7D37-4BC3-BA22-4DBDC624B42A}"/>
          </ac:cxnSpMkLst>
        </pc:cxnChg>
        <pc:cxnChg chg="mod">
          <ac:chgData name="Tiara Anggraini Prasetyo" userId="429542ff462e4103" providerId="LiveId" clId="{0AD2F93D-0278-411C-89D2-13FAC388F03A}" dt="2021-08-12T15:42:42.828" v="2295" actId="208"/>
          <ac:cxnSpMkLst>
            <pc:docMk/>
            <pc:sldMk cId="3765348001" sldId="264"/>
            <ac:cxnSpMk id="18" creationId="{69E15302-EFFE-4159-B254-FED1561AE4ED}"/>
          </ac:cxnSpMkLst>
        </pc:cxnChg>
        <pc:cxnChg chg="mod">
          <ac:chgData name="Tiara Anggraini Prasetyo" userId="429542ff462e4103" providerId="LiveId" clId="{0AD2F93D-0278-411C-89D2-13FAC388F03A}" dt="2021-08-12T15:42:42.828" v="2295" actId="208"/>
          <ac:cxnSpMkLst>
            <pc:docMk/>
            <pc:sldMk cId="3765348001" sldId="264"/>
            <ac:cxnSpMk id="19" creationId="{6119F7E2-F7E9-4314-8383-4D1B70782549}"/>
          </ac:cxnSpMkLst>
        </pc:cxnChg>
        <pc:cxnChg chg="mod">
          <ac:chgData name="Tiara Anggraini Prasetyo" userId="429542ff462e4103" providerId="LiveId" clId="{0AD2F93D-0278-411C-89D2-13FAC388F03A}" dt="2021-08-12T15:42:42.828" v="2295" actId="208"/>
          <ac:cxnSpMkLst>
            <pc:docMk/>
            <pc:sldMk cId="3765348001" sldId="264"/>
            <ac:cxnSpMk id="20" creationId="{51644DBE-8D9E-479E-B01C-48FB28CD3F1D}"/>
          </ac:cxnSpMkLst>
        </pc:cxnChg>
        <pc:cxnChg chg="mod">
          <ac:chgData name="Tiara Anggraini Prasetyo" userId="429542ff462e4103" providerId="LiveId" clId="{0AD2F93D-0278-411C-89D2-13FAC388F03A}" dt="2021-08-12T15:42:42.828" v="2295" actId="208"/>
          <ac:cxnSpMkLst>
            <pc:docMk/>
            <pc:sldMk cId="3765348001" sldId="264"/>
            <ac:cxnSpMk id="21" creationId="{0D1A8EF0-204B-49D0-A658-5890877534D3}"/>
          </ac:cxnSpMkLst>
        </pc:cxnChg>
        <pc:cxnChg chg="mod">
          <ac:chgData name="Tiara Anggraini Prasetyo" userId="429542ff462e4103" providerId="LiveId" clId="{0AD2F93D-0278-411C-89D2-13FAC388F03A}" dt="2021-08-12T15:42:42.828" v="2295" actId="208"/>
          <ac:cxnSpMkLst>
            <pc:docMk/>
            <pc:sldMk cId="3765348001" sldId="264"/>
            <ac:cxnSpMk id="22" creationId="{E6DF28B6-B3A6-4912-9781-416B21AC1E50}"/>
          </ac:cxnSpMkLst>
        </pc:cxnChg>
        <pc:cxnChg chg="mod">
          <ac:chgData name="Tiara Anggraini Prasetyo" userId="429542ff462e4103" providerId="LiveId" clId="{0AD2F93D-0278-411C-89D2-13FAC388F03A}" dt="2021-08-12T15:42:42.828" v="2295" actId="208"/>
          <ac:cxnSpMkLst>
            <pc:docMk/>
            <pc:sldMk cId="3765348001" sldId="264"/>
            <ac:cxnSpMk id="23" creationId="{AD014B0B-9788-41B6-87EC-A5DCDA6EAFA0}"/>
          </ac:cxnSpMkLst>
        </pc:cxnChg>
        <pc:cxnChg chg="mod">
          <ac:chgData name="Tiara Anggraini Prasetyo" userId="429542ff462e4103" providerId="LiveId" clId="{0AD2F93D-0278-411C-89D2-13FAC388F03A}" dt="2021-08-12T15:42:42.828" v="2295" actId="208"/>
          <ac:cxnSpMkLst>
            <pc:docMk/>
            <pc:sldMk cId="3765348001" sldId="264"/>
            <ac:cxnSpMk id="24" creationId="{079A262A-5554-4413-9F36-90B63A92BE32}"/>
          </ac:cxnSpMkLst>
        </pc:cxnChg>
        <pc:cxnChg chg="mod">
          <ac:chgData name="Tiara Anggraini Prasetyo" userId="429542ff462e4103" providerId="LiveId" clId="{0AD2F93D-0278-411C-89D2-13FAC388F03A}" dt="2021-08-12T15:42:42.828" v="2295" actId="208"/>
          <ac:cxnSpMkLst>
            <pc:docMk/>
            <pc:sldMk cId="3765348001" sldId="264"/>
            <ac:cxnSpMk id="25" creationId="{902F581A-C0D1-46F8-9B62-F3CDC6668090}"/>
          </ac:cxnSpMkLst>
        </pc:cxnChg>
        <pc:cxnChg chg="mod">
          <ac:chgData name="Tiara Anggraini Prasetyo" userId="429542ff462e4103" providerId="LiveId" clId="{0AD2F93D-0278-411C-89D2-13FAC388F03A}" dt="2021-08-12T15:42:42.828" v="2295" actId="208"/>
          <ac:cxnSpMkLst>
            <pc:docMk/>
            <pc:sldMk cId="3765348001" sldId="264"/>
            <ac:cxnSpMk id="26" creationId="{19E927BE-0145-48FB-BE67-D431D67A415F}"/>
          </ac:cxnSpMkLst>
        </pc:cxnChg>
        <pc:cxnChg chg="mod">
          <ac:chgData name="Tiara Anggraini Prasetyo" userId="429542ff462e4103" providerId="LiveId" clId="{0AD2F93D-0278-411C-89D2-13FAC388F03A}" dt="2021-08-12T15:42:42.828" v="2295" actId="208"/>
          <ac:cxnSpMkLst>
            <pc:docMk/>
            <pc:sldMk cId="3765348001" sldId="264"/>
            <ac:cxnSpMk id="27" creationId="{57DA26AE-AA70-41DD-86D8-9376BFE084A5}"/>
          </ac:cxnSpMkLst>
        </pc:cxnChg>
        <pc:cxnChg chg="mod">
          <ac:chgData name="Tiara Anggraini Prasetyo" userId="429542ff462e4103" providerId="LiveId" clId="{0AD2F93D-0278-411C-89D2-13FAC388F03A}" dt="2021-08-12T15:42:42.828" v="2295" actId="208"/>
          <ac:cxnSpMkLst>
            <pc:docMk/>
            <pc:sldMk cId="3765348001" sldId="264"/>
            <ac:cxnSpMk id="28" creationId="{48BBE312-48FF-4C1C-8E61-715BFC43251E}"/>
          </ac:cxnSpMkLst>
        </pc:cxnChg>
        <pc:cxnChg chg="mod">
          <ac:chgData name="Tiara Anggraini Prasetyo" userId="429542ff462e4103" providerId="LiveId" clId="{0AD2F93D-0278-411C-89D2-13FAC388F03A}" dt="2021-08-12T15:42:42.828" v="2295" actId="208"/>
          <ac:cxnSpMkLst>
            <pc:docMk/>
            <pc:sldMk cId="3765348001" sldId="264"/>
            <ac:cxnSpMk id="29" creationId="{F298F388-88BF-4275-B469-EF5DF9D3628E}"/>
          </ac:cxnSpMkLst>
        </pc:cxnChg>
        <pc:cxnChg chg="mod">
          <ac:chgData name="Tiara Anggraini Prasetyo" userId="429542ff462e4103" providerId="LiveId" clId="{0AD2F93D-0278-411C-89D2-13FAC388F03A}" dt="2021-08-12T15:42:42.828" v="2295" actId="208"/>
          <ac:cxnSpMkLst>
            <pc:docMk/>
            <pc:sldMk cId="3765348001" sldId="264"/>
            <ac:cxnSpMk id="30" creationId="{6F860951-887D-4AA5-8E57-A7906AF11436}"/>
          </ac:cxnSpMkLst>
        </pc:cxnChg>
        <pc:cxnChg chg="mod">
          <ac:chgData name="Tiara Anggraini Prasetyo" userId="429542ff462e4103" providerId="LiveId" clId="{0AD2F93D-0278-411C-89D2-13FAC388F03A}" dt="2021-08-12T15:42:42.828" v="2295" actId="208"/>
          <ac:cxnSpMkLst>
            <pc:docMk/>
            <pc:sldMk cId="3765348001" sldId="264"/>
            <ac:cxnSpMk id="31" creationId="{3310EE58-3C64-4A3A-869D-212382B278D1}"/>
          </ac:cxnSpMkLst>
        </pc:cxnChg>
        <pc:cxnChg chg="mod">
          <ac:chgData name="Tiara Anggraini Prasetyo" userId="429542ff462e4103" providerId="LiveId" clId="{0AD2F93D-0278-411C-89D2-13FAC388F03A}" dt="2021-08-12T15:42:42.828" v="2295" actId="208"/>
          <ac:cxnSpMkLst>
            <pc:docMk/>
            <pc:sldMk cId="3765348001" sldId="264"/>
            <ac:cxnSpMk id="32" creationId="{AA1FBB8A-6C7E-4F5B-A2EA-74D38315507F}"/>
          </ac:cxnSpMkLst>
        </pc:cxnChg>
        <pc:cxnChg chg="mod">
          <ac:chgData name="Tiara Anggraini Prasetyo" userId="429542ff462e4103" providerId="LiveId" clId="{0AD2F93D-0278-411C-89D2-13FAC388F03A}" dt="2021-08-12T15:42:42.828" v="2295" actId="208"/>
          <ac:cxnSpMkLst>
            <pc:docMk/>
            <pc:sldMk cId="3765348001" sldId="264"/>
            <ac:cxnSpMk id="33" creationId="{6BF33152-CDE9-4775-965F-2C7C46E5E84B}"/>
          </ac:cxnSpMkLst>
        </pc:cxnChg>
        <pc:cxnChg chg="mod">
          <ac:chgData name="Tiara Anggraini Prasetyo" userId="429542ff462e4103" providerId="LiveId" clId="{0AD2F93D-0278-411C-89D2-13FAC388F03A}" dt="2021-08-12T15:42:42.828" v="2295" actId="208"/>
          <ac:cxnSpMkLst>
            <pc:docMk/>
            <pc:sldMk cId="3765348001" sldId="264"/>
            <ac:cxnSpMk id="34" creationId="{B7F6A9D7-5156-44CA-A9D9-F57730140CAC}"/>
          </ac:cxnSpMkLst>
        </pc:cxnChg>
        <pc:cxnChg chg="mod">
          <ac:chgData name="Tiara Anggraini Prasetyo" userId="429542ff462e4103" providerId="LiveId" clId="{0AD2F93D-0278-411C-89D2-13FAC388F03A}" dt="2021-08-12T15:42:42.828" v="2295" actId="208"/>
          <ac:cxnSpMkLst>
            <pc:docMk/>
            <pc:sldMk cId="3765348001" sldId="264"/>
            <ac:cxnSpMk id="35" creationId="{BEED3280-EF38-4353-8C22-9CDF7AB9F2BF}"/>
          </ac:cxnSpMkLst>
        </pc:cxnChg>
        <pc:cxnChg chg="mod">
          <ac:chgData name="Tiara Anggraini Prasetyo" userId="429542ff462e4103" providerId="LiveId" clId="{0AD2F93D-0278-411C-89D2-13FAC388F03A}" dt="2021-08-12T15:42:42.828" v="2295" actId="208"/>
          <ac:cxnSpMkLst>
            <pc:docMk/>
            <pc:sldMk cId="3765348001" sldId="264"/>
            <ac:cxnSpMk id="36" creationId="{13C6976A-436C-4E0E-AB89-2F6226BED9C9}"/>
          </ac:cxnSpMkLst>
        </pc:cxnChg>
        <pc:cxnChg chg="mod">
          <ac:chgData name="Tiara Anggraini Prasetyo" userId="429542ff462e4103" providerId="LiveId" clId="{0AD2F93D-0278-411C-89D2-13FAC388F03A}" dt="2021-08-12T15:42:42.828" v="2295" actId="208"/>
          <ac:cxnSpMkLst>
            <pc:docMk/>
            <pc:sldMk cId="3765348001" sldId="264"/>
            <ac:cxnSpMk id="37" creationId="{9AA61367-C98C-4A65-A6E2-C100BE79D3D4}"/>
          </ac:cxnSpMkLst>
        </pc:cxnChg>
        <pc:cxnChg chg="mod">
          <ac:chgData name="Tiara Anggraini Prasetyo" userId="429542ff462e4103" providerId="LiveId" clId="{0AD2F93D-0278-411C-89D2-13FAC388F03A}" dt="2021-08-12T15:42:42.828" v="2295" actId="208"/>
          <ac:cxnSpMkLst>
            <pc:docMk/>
            <pc:sldMk cId="3765348001" sldId="264"/>
            <ac:cxnSpMk id="38" creationId="{77B78285-E545-460F-860D-664E65424A2C}"/>
          </ac:cxnSpMkLst>
        </pc:cxnChg>
        <pc:cxnChg chg="mod">
          <ac:chgData name="Tiara Anggraini Prasetyo" userId="429542ff462e4103" providerId="LiveId" clId="{0AD2F93D-0278-411C-89D2-13FAC388F03A}" dt="2021-08-12T15:42:42.828" v="2295" actId="208"/>
          <ac:cxnSpMkLst>
            <pc:docMk/>
            <pc:sldMk cId="3765348001" sldId="264"/>
            <ac:cxnSpMk id="39" creationId="{521A8F29-6788-40AF-9AE2-1C8CC57BF32C}"/>
          </ac:cxnSpMkLst>
        </pc:cxnChg>
        <pc:cxnChg chg="mod">
          <ac:chgData name="Tiara Anggraini Prasetyo" userId="429542ff462e4103" providerId="LiveId" clId="{0AD2F93D-0278-411C-89D2-13FAC388F03A}" dt="2021-08-12T15:42:42.828" v="2295" actId="208"/>
          <ac:cxnSpMkLst>
            <pc:docMk/>
            <pc:sldMk cId="3765348001" sldId="264"/>
            <ac:cxnSpMk id="40" creationId="{053B903F-4B33-4FC4-8CE8-1BB9D82C54A5}"/>
          </ac:cxnSpMkLst>
        </pc:cxnChg>
        <pc:cxnChg chg="mod">
          <ac:chgData name="Tiara Anggraini Prasetyo" userId="429542ff462e4103" providerId="LiveId" clId="{0AD2F93D-0278-411C-89D2-13FAC388F03A}" dt="2021-08-12T15:42:42.828" v="2295" actId="208"/>
          <ac:cxnSpMkLst>
            <pc:docMk/>
            <pc:sldMk cId="3765348001" sldId="264"/>
            <ac:cxnSpMk id="41" creationId="{7342A937-C763-4223-8C17-FF23A8966F1F}"/>
          </ac:cxnSpMkLst>
        </pc:cxnChg>
        <pc:cxnChg chg="mod">
          <ac:chgData name="Tiara Anggraini Prasetyo" userId="429542ff462e4103" providerId="LiveId" clId="{0AD2F93D-0278-411C-89D2-13FAC388F03A}" dt="2021-08-12T15:42:42.828" v="2295" actId="208"/>
          <ac:cxnSpMkLst>
            <pc:docMk/>
            <pc:sldMk cId="3765348001" sldId="264"/>
            <ac:cxnSpMk id="42" creationId="{8EAB2AFF-0517-4DF8-B873-0BC3E1A03348}"/>
          </ac:cxnSpMkLst>
        </pc:cxnChg>
        <pc:cxnChg chg="mod">
          <ac:chgData name="Tiara Anggraini Prasetyo" userId="429542ff462e4103" providerId="LiveId" clId="{0AD2F93D-0278-411C-89D2-13FAC388F03A}" dt="2021-08-12T15:42:42.828" v="2295" actId="208"/>
          <ac:cxnSpMkLst>
            <pc:docMk/>
            <pc:sldMk cId="3765348001" sldId="264"/>
            <ac:cxnSpMk id="43" creationId="{F5277E96-5A1A-4194-9F02-1A81AA6FBCD7}"/>
          </ac:cxnSpMkLst>
        </pc:cxnChg>
        <pc:cxnChg chg="mod">
          <ac:chgData name="Tiara Anggraini Prasetyo" userId="429542ff462e4103" providerId="LiveId" clId="{0AD2F93D-0278-411C-89D2-13FAC388F03A}" dt="2021-08-12T15:42:42.828" v="2295" actId="208"/>
          <ac:cxnSpMkLst>
            <pc:docMk/>
            <pc:sldMk cId="3765348001" sldId="264"/>
            <ac:cxnSpMk id="44" creationId="{06ADB9A6-288B-41BC-B93C-E100C6A9D92E}"/>
          </ac:cxnSpMkLst>
        </pc:cxnChg>
        <pc:cxnChg chg="mod">
          <ac:chgData name="Tiara Anggraini Prasetyo" userId="429542ff462e4103" providerId="LiveId" clId="{0AD2F93D-0278-411C-89D2-13FAC388F03A}" dt="2021-08-12T15:42:42.828" v="2295" actId="208"/>
          <ac:cxnSpMkLst>
            <pc:docMk/>
            <pc:sldMk cId="3765348001" sldId="264"/>
            <ac:cxnSpMk id="45" creationId="{1E942BAD-4B88-4614-97A1-60D590F2DC9A}"/>
          </ac:cxnSpMkLst>
        </pc:cxnChg>
        <pc:cxnChg chg="mod">
          <ac:chgData name="Tiara Anggraini Prasetyo" userId="429542ff462e4103" providerId="LiveId" clId="{0AD2F93D-0278-411C-89D2-13FAC388F03A}" dt="2021-08-12T15:42:42.828" v="2295" actId="208"/>
          <ac:cxnSpMkLst>
            <pc:docMk/>
            <pc:sldMk cId="3765348001" sldId="264"/>
            <ac:cxnSpMk id="46" creationId="{45FDC70D-11BD-4F33-8467-6CF82716AF62}"/>
          </ac:cxnSpMkLst>
        </pc:cxnChg>
        <pc:cxnChg chg="mod">
          <ac:chgData name="Tiara Anggraini Prasetyo" userId="429542ff462e4103" providerId="LiveId" clId="{0AD2F93D-0278-411C-89D2-13FAC388F03A}" dt="2021-08-12T15:42:42.828" v="2295" actId="208"/>
          <ac:cxnSpMkLst>
            <pc:docMk/>
            <pc:sldMk cId="3765348001" sldId="264"/>
            <ac:cxnSpMk id="47" creationId="{E43010C2-6070-45EA-999E-D15A1EB72465}"/>
          </ac:cxnSpMkLst>
        </pc:cxnChg>
        <pc:cxnChg chg="mod">
          <ac:chgData name="Tiara Anggraini Prasetyo" userId="429542ff462e4103" providerId="LiveId" clId="{0AD2F93D-0278-411C-89D2-13FAC388F03A}" dt="2021-08-12T15:42:42.828" v="2295" actId="208"/>
          <ac:cxnSpMkLst>
            <pc:docMk/>
            <pc:sldMk cId="3765348001" sldId="264"/>
            <ac:cxnSpMk id="48" creationId="{F104034B-1E37-4DD2-8F5F-D11861991277}"/>
          </ac:cxnSpMkLst>
        </pc:cxnChg>
        <pc:cxnChg chg="mod">
          <ac:chgData name="Tiara Anggraini Prasetyo" userId="429542ff462e4103" providerId="LiveId" clId="{0AD2F93D-0278-411C-89D2-13FAC388F03A}" dt="2021-08-12T15:42:42.828" v="2295" actId="208"/>
          <ac:cxnSpMkLst>
            <pc:docMk/>
            <pc:sldMk cId="3765348001" sldId="264"/>
            <ac:cxnSpMk id="49" creationId="{97161CCC-6811-461C-B1BC-ABA98032EB22}"/>
          </ac:cxnSpMkLst>
        </pc:cxnChg>
        <pc:cxnChg chg="mod">
          <ac:chgData name="Tiara Anggraini Prasetyo" userId="429542ff462e4103" providerId="LiveId" clId="{0AD2F93D-0278-411C-89D2-13FAC388F03A}" dt="2021-08-12T15:42:42.828" v="2295" actId="208"/>
          <ac:cxnSpMkLst>
            <pc:docMk/>
            <pc:sldMk cId="3765348001" sldId="264"/>
            <ac:cxnSpMk id="50" creationId="{A7A6A529-6A31-4579-AADA-94F9A54B8C6F}"/>
          </ac:cxnSpMkLst>
        </pc:cxnChg>
        <pc:cxnChg chg="mod">
          <ac:chgData name="Tiara Anggraini Prasetyo" userId="429542ff462e4103" providerId="LiveId" clId="{0AD2F93D-0278-411C-89D2-13FAC388F03A}" dt="2021-08-12T15:42:42.828" v="2295" actId="208"/>
          <ac:cxnSpMkLst>
            <pc:docMk/>
            <pc:sldMk cId="3765348001" sldId="264"/>
            <ac:cxnSpMk id="51" creationId="{204CC808-A4DA-4955-A959-28DF7DCBBEF8}"/>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114136-E5A0-445F-B3C8-62F26FDA99B9}" type="datetimeFigureOut">
              <a:rPr lang="en-PH" smtClean="0"/>
              <a:pPr/>
              <a:t>01/03/2023</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8E0A14-F29B-4023-BD77-EC1B2C25E461}" type="slidenum">
              <a:rPr lang="en-PH" smtClean="0"/>
              <a:pPr/>
              <a:t>‹#›</a:t>
            </a:fld>
            <a:endParaRPr lang="en-PH"/>
          </a:p>
        </p:txBody>
      </p:sp>
    </p:spTree>
    <p:extLst>
      <p:ext uri="{BB962C8B-B14F-4D97-AF65-F5344CB8AC3E}">
        <p14:creationId xmlns:p14="http://schemas.microsoft.com/office/powerpoint/2010/main" val="3664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2A8E0A14-F29B-4023-BD77-EC1B2C25E461}" type="slidenum">
              <a:rPr lang="en-PH" smtClean="0"/>
              <a:pPr/>
              <a:t>4</a:t>
            </a:fld>
            <a:endParaRPr lang="en-PH"/>
          </a:p>
        </p:txBody>
      </p:sp>
    </p:spTree>
    <p:extLst>
      <p:ext uri="{BB962C8B-B14F-4D97-AF65-F5344CB8AC3E}">
        <p14:creationId xmlns:p14="http://schemas.microsoft.com/office/powerpoint/2010/main" val="2909372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2A8E0A14-F29B-4023-BD77-EC1B2C25E461}" type="slidenum">
              <a:rPr lang="en-PH" smtClean="0"/>
              <a:pPr/>
              <a:t>7</a:t>
            </a:fld>
            <a:endParaRPr lang="en-PH"/>
          </a:p>
        </p:txBody>
      </p:sp>
    </p:spTree>
    <p:extLst>
      <p:ext uri="{BB962C8B-B14F-4D97-AF65-F5344CB8AC3E}">
        <p14:creationId xmlns:p14="http://schemas.microsoft.com/office/powerpoint/2010/main" val="2227759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2A8E0A14-F29B-4023-BD77-EC1B2C25E461}" type="slidenum">
              <a:rPr lang="en-PH" smtClean="0"/>
              <a:pPr/>
              <a:t>8</a:t>
            </a:fld>
            <a:endParaRPr lang="en-PH"/>
          </a:p>
        </p:txBody>
      </p:sp>
    </p:spTree>
    <p:extLst>
      <p:ext uri="{BB962C8B-B14F-4D97-AF65-F5344CB8AC3E}">
        <p14:creationId xmlns:p14="http://schemas.microsoft.com/office/powerpoint/2010/main" val="652981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2A8E0A14-F29B-4023-BD77-EC1B2C25E461}" type="slidenum">
              <a:rPr lang="en-PH" smtClean="0"/>
              <a:pPr/>
              <a:t>9</a:t>
            </a:fld>
            <a:endParaRPr lang="en-PH"/>
          </a:p>
        </p:txBody>
      </p:sp>
    </p:spTree>
    <p:extLst>
      <p:ext uri="{BB962C8B-B14F-4D97-AF65-F5344CB8AC3E}">
        <p14:creationId xmlns:p14="http://schemas.microsoft.com/office/powerpoint/2010/main" val="4092002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2A8E0A14-F29B-4023-BD77-EC1B2C25E461}" type="slidenum">
              <a:rPr lang="en-PH" smtClean="0"/>
              <a:pPr/>
              <a:t>10</a:t>
            </a:fld>
            <a:endParaRPr lang="en-PH"/>
          </a:p>
        </p:txBody>
      </p:sp>
    </p:spTree>
    <p:extLst>
      <p:ext uri="{BB962C8B-B14F-4D97-AF65-F5344CB8AC3E}">
        <p14:creationId xmlns:p14="http://schemas.microsoft.com/office/powerpoint/2010/main" val="4028554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230A3-DB49-487B-91CB-958872CC38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8D27A54-EF12-481D-95D4-31980C58AF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3E6ADA-2CBA-4151-965E-477F6AF7BB54}"/>
              </a:ext>
            </a:extLst>
          </p:cNvPr>
          <p:cNvSpPr>
            <a:spLocks noGrp="1"/>
          </p:cNvSpPr>
          <p:nvPr>
            <p:ph type="dt" sz="half" idx="10"/>
          </p:nvPr>
        </p:nvSpPr>
        <p:spPr/>
        <p:txBody>
          <a:bodyPr/>
          <a:lstStyle/>
          <a:p>
            <a:fld id="{8508C6E5-BD72-4CE3-AB1B-134487F8B294}" type="datetimeFigureOut">
              <a:rPr lang="en-US" smtClean="0"/>
              <a:pPr/>
              <a:t>3/1/2023</a:t>
            </a:fld>
            <a:endParaRPr lang="en-US"/>
          </a:p>
        </p:txBody>
      </p:sp>
      <p:sp>
        <p:nvSpPr>
          <p:cNvPr id="5" name="Footer Placeholder 4">
            <a:extLst>
              <a:ext uri="{FF2B5EF4-FFF2-40B4-BE49-F238E27FC236}">
                <a16:creationId xmlns:a16="http://schemas.microsoft.com/office/drawing/2014/main" id="{AB867320-3543-4A7B-B5C3-301318C1C6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9C5FA4-1668-4E32-83EB-4D0213E51237}"/>
              </a:ext>
            </a:extLst>
          </p:cNvPr>
          <p:cNvSpPr>
            <a:spLocks noGrp="1"/>
          </p:cNvSpPr>
          <p:nvPr>
            <p:ph type="sldNum" sz="quarter" idx="12"/>
          </p:nvPr>
        </p:nvSpPr>
        <p:spPr/>
        <p:txBody>
          <a:bodyPr/>
          <a:lstStyle/>
          <a:p>
            <a:fld id="{6877C169-CBB2-444D-A7A1-0487317D4BD4}" type="slidenum">
              <a:rPr lang="en-US" smtClean="0"/>
              <a:pPr/>
              <a:t>‹#›</a:t>
            </a:fld>
            <a:endParaRPr lang="en-US"/>
          </a:p>
        </p:txBody>
      </p:sp>
    </p:spTree>
    <p:extLst>
      <p:ext uri="{BB962C8B-B14F-4D97-AF65-F5344CB8AC3E}">
        <p14:creationId xmlns:p14="http://schemas.microsoft.com/office/powerpoint/2010/main" val="33429751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726B1-7DA0-4448-84DF-FCEE5E62476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8F0D304-3F93-49F7-9765-AFBD69B03F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EECE41-D573-435B-96F8-3DF0A81F8DB4}"/>
              </a:ext>
            </a:extLst>
          </p:cNvPr>
          <p:cNvSpPr>
            <a:spLocks noGrp="1"/>
          </p:cNvSpPr>
          <p:nvPr>
            <p:ph type="dt" sz="half" idx="10"/>
          </p:nvPr>
        </p:nvSpPr>
        <p:spPr/>
        <p:txBody>
          <a:bodyPr/>
          <a:lstStyle/>
          <a:p>
            <a:fld id="{8508C6E5-BD72-4CE3-AB1B-134487F8B294}" type="datetimeFigureOut">
              <a:rPr lang="en-US" smtClean="0"/>
              <a:pPr/>
              <a:t>3/1/2023</a:t>
            </a:fld>
            <a:endParaRPr lang="en-US"/>
          </a:p>
        </p:txBody>
      </p:sp>
      <p:sp>
        <p:nvSpPr>
          <p:cNvPr id="5" name="Footer Placeholder 4">
            <a:extLst>
              <a:ext uri="{FF2B5EF4-FFF2-40B4-BE49-F238E27FC236}">
                <a16:creationId xmlns:a16="http://schemas.microsoft.com/office/drawing/2014/main" id="{5E8BD912-B6BC-43F7-A3EB-5D1BC32FC9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807AB-8011-4679-BC07-71BCF4F9D5C3}"/>
              </a:ext>
            </a:extLst>
          </p:cNvPr>
          <p:cNvSpPr>
            <a:spLocks noGrp="1"/>
          </p:cNvSpPr>
          <p:nvPr>
            <p:ph type="sldNum" sz="quarter" idx="12"/>
          </p:nvPr>
        </p:nvSpPr>
        <p:spPr/>
        <p:txBody>
          <a:bodyPr/>
          <a:lstStyle/>
          <a:p>
            <a:fld id="{6877C169-CBB2-444D-A7A1-0487317D4BD4}" type="slidenum">
              <a:rPr lang="en-US" smtClean="0"/>
              <a:pPr/>
              <a:t>‹#›</a:t>
            </a:fld>
            <a:endParaRPr lang="en-US"/>
          </a:p>
        </p:txBody>
      </p:sp>
    </p:spTree>
    <p:extLst>
      <p:ext uri="{BB962C8B-B14F-4D97-AF65-F5344CB8AC3E}">
        <p14:creationId xmlns:p14="http://schemas.microsoft.com/office/powerpoint/2010/main" val="1224219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5F3B0A-A50B-4BCE-B47A-25D4C2D547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2EAFFF-0EF8-42C2-B654-361D16AA99F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343C46-D6D6-400B-9F37-14E340A03C98}"/>
              </a:ext>
            </a:extLst>
          </p:cNvPr>
          <p:cNvSpPr>
            <a:spLocks noGrp="1"/>
          </p:cNvSpPr>
          <p:nvPr>
            <p:ph type="dt" sz="half" idx="10"/>
          </p:nvPr>
        </p:nvSpPr>
        <p:spPr/>
        <p:txBody>
          <a:bodyPr/>
          <a:lstStyle/>
          <a:p>
            <a:fld id="{8508C6E5-BD72-4CE3-AB1B-134487F8B294}" type="datetimeFigureOut">
              <a:rPr lang="en-US" smtClean="0"/>
              <a:pPr/>
              <a:t>3/1/2023</a:t>
            </a:fld>
            <a:endParaRPr lang="en-US"/>
          </a:p>
        </p:txBody>
      </p:sp>
      <p:sp>
        <p:nvSpPr>
          <p:cNvPr id="5" name="Footer Placeholder 4">
            <a:extLst>
              <a:ext uri="{FF2B5EF4-FFF2-40B4-BE49-F238E27FC236}">
                <a16:creationId xmlns:a16="http://schemas.microsoft.com/office/drawing/2014/main" id="{D5780798-E90D-423E-82EB-DA260A0E12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E1839-92AE-47D6-88DB-C9A6D385ADEA}"/>
              </a:ext>
            </a:extLst>
          </p:cNvPr>
          <p:cNvSpPr>
            <a:spLocks noGrp="1"/>
          </p:cNvSpPr>
          <p:nvPr>
            <p:ph type="sldNum" sz="quarter" idx="12"/>
          </p:nvPr>
        </p:nvSpPr>
        <p:spPr/>
        <p:txBody>
          <a:bodyPr/>
          <a:lstStyle/>
          <a:p>
            <a:fld id="{6877C169-CBB2-444D-A7A1-0487317D4BD4}" type="slidenum">
              <a:rPr lang="en-US" smtClean="0"/>
              <a:pPr/>
              <a:t>‹#›</a:t>
            </a:fld>
            <a:endParaRPr lang="en-US"/>
          </a:p>
        </p:txBody>
      </p:sp>
    </p:spTree>
    <p:extLst>
      <p:ext uri="{BB962C8B-B14F-4D97-AF65-F5344CB8AC3E}">
        <p14:creationId xmlns:p14="http://schemas.microsoft.com/office/powerpoint/2010/main" val="2579436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8ABE2-F01F-43AC-B3A4-604574C646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42CB20-7F8B-46E5-AE12-3A7DFE65A3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4899E4-45ED-41ED-8D97-DE73C82C09F4}"/>
              </a:ext>
            </a:extLst>
          </p:cNvPr>
          <p:cNvSpPr>
            <a:spLocks noGrp="1"/>
          </p:cNvSpPr>
          <p:nvPr>
            <p:ph type="dt" sz="half" idx="10"/>
          </p:nvPr>
        </p:nvSpPr>
        <p:spPr/>
        <p:txBody>
          <a:bodyPr/>
          <a:lstStyle/>
          <a:p>
            <a:fld id="{8508C6E5-BD72-4CE3-AB1B-134487F8B294}" type="datetimeFigureOut">
              <a:rPr lang="en-US" smtClean="0"/>
              <a:pPr/>
              <a:t>3/1/2023</a:t>
            </a:fld>
            <a:endParaRPr lang="en-US"/>
          </a:p>
        </p:txBody>
      </p:sp>
      <p:sp>
        <p:nvSpPr>
          <p:cNvPr id="5" name="Footer Placeholder 4">
            <a:extLst>
              <a:ext uri="{FF2B5EF4-FFF2-40B4-BE49-F238E27FC236}">
                <a16:creationId xmlns:a16="http://schemas.microsoft.com/office/drawing/2014/main" id="{F99DCA02-5700-4A0B-AB4F-C2EFA092F9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E49F8B-679C-470B-A65B-03F01AF01D8A}"/>
              </a:ext>
            </a:extLst>
          </p:cNvPr>
          <p:cNvSpPr>
            <a:spLocks noGrp="1"/>
          </p:cNvSpPr>
          <p:nvPr>
            <p:ph type="sldNum" sz="quarter" idx="12"/>
          </p:nvPr>
        </p:nvSpPr>
        <p:spPr/>
        <p:txBody>
          <a:bodyPr/>
          <a:lstStyle/>
          <a:p>
            <a:fld id="{6877C169-CBB2-444D-A7A1-0487317D4BD4}" type="slidenum">
              <a:rPr lang="en-US" smtClean="0"/>
              <a:pPr/>
              <a:t>‹#›</a:t>
            </a:fld>
            <a:endParaRPr lang="en-US"/>
          </a:p>
        </p:txBody>
      </p:sp>
    </p:spTree>
    <p:extLst>
      <p:ext uri="{BB962C8B-B14F-4D97-AF65-F5344CB8AC3E}">
        <p14:creationId xmlns:p14="http://schemas.microsoft.com/office/powerpoint/2010/main" val="361671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56303-CDB8-4AF5-AD1E-F3FDCE1942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F176286-9023-48F6-A59F-8FAD792305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0D1D3D-9293-4F2C-92F8-E6743B82CA96}"/>
              </a:ext>
            </a:extLst>
          </p:cNvPr>
          <p:cNvSpPr>
            <a:spLocks noGrp="1"/>
          </p:cNvSpPr>
          <p:nvPr>
            <p:ph type="dt" sz="half" idx="10"/>
          </p:nvPr>
        </p:nvSpPr>
        <p:spPr/>
        <p:txBody>
          <a:bodyPr/>
          <a:lstStyle/>
          <a:p>
            <a:fld id="{8508C6E5-BD72-4CE3-AB1B-134487F8B294}" type="datetimeFigureOut">
              <a:rPr lang="en-US" smtClean="0"/>
              <a:pPr/>
              <a:t>3/1/2023</a:t>
            </a:fld>
            <a:endParaRPr lang="en-US"/>
          </a:p>
        </p:txBody>
      </p:sp>
      <p:sp>
        <p:nvSpPr>
          <p:cNvPr id="5" name="Footer Placeholder 4">
            <a:extLst>
              <a:ext uri="{FF2B5EF4-FFF2-40B4-BE49-F238E27FC236}">
                <a16:creationId xmlns:a16="http://schemas.microsoft.com/office/drawing/2014/main" id="{B5F840A4-BCFC-4593-834D-9B48191614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D29E67-1D73-4C56-9C77-0CF87082A8C0}"/>
              </a:ext>
            </a:extLst>
          </p:cNvPr>
          <p:cNvSpPr>
            <a:spLocks noGrp="1"/>
          </p:cNvSpPr>
          <p:nvPr>
            <p:ph type="sldNum" sz="quarter" idx="12"/>
          </p:nvPr>
        </p:nvSpPr>
        <p:spPr/>
        <p:txBody>
          <a:bodyPr/>
          <a:lstStyle/>
          <a:p>
            <a:fld id="{6877C169-CBB2-444D-A7A1-0487317D4BD4}" type="slidenum">
              <a:rPr lang="en-US" smtClean="0"/>
              <a:pPr/>
              <a:t>‹#›</a:t>
            </a:fld>
            <a:endParaRPr lang="en-US"/>
          </a:p>
        </p:txBody>
      </p:sp>
    </p:spTree>
    <p:extLst>
      <p:ext uri="{BB962C8B-B14F-4D97-AF65-F5344CB8AC3E}">
        <p14:creationId xmlns:p14="http://schemas.microsoft.com/office/powerpoint/2010/main" val="4087252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553C9-D071-4E77-B511-77BE0F35A3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19D257-0BEB-4CD2-ABD7-1BEC27C5AB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CE7ACD-FB3E-43F9-BAEC-06BDACB609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06BED37-FB64-43DE-8F89-9959CF86D396}"/>
              </a:ext>
            </a:extLst>
          </p:cNvPr>
          <p:cNvSpPr>
            <a:spLocks noGrp="1"/>
          </p:cNvSpPr>
          <p:nvPr>
            <p:ph type="dt" sz="half" idx="10"/>
          </p:nvPr>
        </p:nvSpPr>
        <p:spPr/>
        <p:txBody>
          <a:bodyPr/>
          <a:lstStyle/>
          <a:p>
            <a:fld id="{8508C6E5-BD72-4CE3-AB1B-134487F8B294}" type="datetimeFigureOut">
              <a:rPr lang="en-US" smtClean="0"/>
              <a:pPr/>
              <a:t>3/1/2023</a:t>
            </a:fld>
            <a:endParaRPr lang="en-US"/>
          </a:p>
        </p:txBody>
      </p:sp>
      <p:sp>
        <p:nvSpPr>
          <p:cNvPr id="6" name="Footer Placeholder 5">
            <a:extLst>
              <a:ext uri="{FF2B5EF4-FFF2-40B4-BE49-F238E27FC236}">
                <a16:creationId xmlns:a16="http://schemas.microsoft.com/office/drawing/2014/main" id="{443B6109-0DC7-45D8-A4A3-8CFD136471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E0AD13-6B9D-4B2E-8290-C7D178165052}"/>
              </a:ext>
            </a:extLst>
          </p:cNvPr>
          <p:cNvSpPr>
            <a:spLocks noGrp="1"/>
          </p:cNvSpPr>
          <p:nvPr>
            <p:ph type="sldNum" sz="quarter" idx="12"/>
          </p:nvPr>
        </p:nvSpPr>
        <p:spPr/>
        <p:txBody>
          <a:bodyPr/>
          <a:lstStyle/>
          <a:p>
            <a:fld id="{6877C169-CBB2-444D-A7A1-0487317D4BD4}" type="slidenum">
              <a:rPr lang="en-US" smtClean="0"/>
              <a:pPr/>
              <a:t>‹#›</a:t>
            </a:fld>
            <a:endParaRPr lang="en-US"/>
          </a:p>
        </p:txBody>
      </p:sp>
    </p:spTree>
    <p:extLst>
      <p:ext uri="{BB962C8B-B14F-4D97-AF65-F5344CB8AC3E}">
        <p14:creationId xmlns:p14="http://schemas.microsoft.com/office/powerpoint/2010/main" val="201459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7DC46-9E7A-431F-8229-F05B35E37F4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B183E1-2FF8-48B4-A513-2211700257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45C252-DAE0-455D-B9D7-38F5BCD7E9D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801295-C42B-4D9B-8086-31CAF2DA92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9F86A1-14E2-4230-8506-18255A7392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74128E2-CAF9-4DBC-A3A1-BFDFA9D937FB}"/>
              </a:ext>
            </a:extLst>
          </p:cNvPr>
          <p:cNvSpPr>
            <a:spLocks noGrp="1"/>
          </p:cNvSpPr>
          <p:nvPr>
            <p:ph type="dt" sz="half" idx="10"/>
          </p:nvPr>
        </p:nvSpPr>
        <p:spPr/>
        <p:txBody>
          <a:bodyPr/>
          <a:lstStyle/>
          <a:p>
            <a:fld id="{8508C6E5-BD72-4CE3-AB1B-134487F8B294}" type="datetimeFigureOut">
              <a:rPr lang="en-US" smtClean="0"/>
              <a:pPr/>
              <a:t>3/1/2023</a:t>
            </a:fld>
            <a:endParaRPr lang="en-US"/>
          </a:p>
        </p:txBody>
      </p:sp>
      <p:sp>
        <p:nvSpPr>
          <p:cNvPr id="8" name="Footer Placeholder 7">
            <a:extLst>
              <a:ext uri="{FF2B5EF4-FFF2-40B4-BE49-F238E27FC236}">
                <a16:creationId xmlns:a16="http://schemas.microsoft.com/office/drawing/2014/main" id="{6333CF13-7F5A-4A30-A9EE-76A66ED4E0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9A5197A-3F46-4A5A-A02C-54F80570A3D9}"/>
              </a:ext>
            </a:extLst>
          </p:cNvPr>
          <p:cNvSpPr>
            <a:spLocks noGrp="1"/>
          </p:cNvSpPr>
          <p:nvPr>
            <p:ph type="sldNum" sz="quarter" idx="12"/>
          </p:nvPr>
        </p:nvSpPr>
        <p:spPr/>
        <p:txBody>
          <a:bodyPr/>
          <a:lstStyle/>
          <a:p>
            <a:fld id="{6877C169-CBB2-444D-A7A1-0487317D4BD4}" type="slidenum">
              <a:rPr lang="en-US" smtClean="0"/>
              <a:pPr/>
              <a:t>‹#›</a:t>
            </a:fld>
            <a:endParaRPr lang="en-US"/>
          </a:p>
        </p:txBody>
      </p:sp>
    </p:spTree>
    <p:extLst>
      <p:ext uri="{BB962C8B-B14F-4D97-AF65-F5344CB8AC3E}">
        <p14:creationId xmlns:p14="http://schemas.microsoft.com/office/powerpoint/2010/main" val="3016993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78F21-6B15-4AD0-90CC-2D4B9E339D9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E9E4DD-07CF-4F8E-A5F4-BE06AC49B577}"/>
              </a:ext>
            </a:extLst>
          </p:cNvPr>
          <p:cNvSpPr>
            <a:spLocks noGrp="1"/>
          </p:cNvSpPr>
          <p:nvPr>
            <p:ph type="dt" sz="half" idx="10"/>
          </p:nvPr>
        </p:nvSpPr>
        <p:spPr/>
        <p:txBody>
          <a:bodyPr/>
          <a:lstStyle/>
          <a:p>
            <a:fld id="{8508C6E5-BD72-4CE3-AB1B-134487F8B294}" type="datetimeFigureOut">
              <a:rPr lang="en-US" smtClean="0"/>
              <a:pPr/>
              <a:t>3/1/2023</a:t>
            </a:fld>
            <a:endParaRPr lang="en-US"/>
          </a:p>
        </p:txBody>
      </p:sp>
      <p:sp>
        <p:nvSpPr>
          <p:cNvPr id="4" name="Footer Placeholder 3">
            <a:extLst>
              <a:ext uri="{FF2B5EF4-FFF2-40B4-BE49-F238E27FC236}">
                <a16:creationId xmlns:a16="http://schemas.microsoft.com/office/drawing/2014/main" id="{07F3414B-A37C-4D9F-A824-29C6B3E81A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29440E-95A8-4322-ABC7-1B09764F4F0E}"/>
              </a:ext>
            </a:extLst>
          </p:cNvPr>
          <p:cNvSpPr>
            <a:spLocks noGrp="1"/>
          </p:cNvSpPr>
          <p:nvPr>
            <p:ph type="sldNum" sz="quarter" idx="12"/>
          </p:nvPr>
        </p:nvSpPr>
        <p:spPr/>
        <p:txBody>
          <a:bodyPr/>
          <a:lstStyle/>
          <a:p>
            <a:fld id="{6877C169-CBB2-444D-A7A1-0487317D4BD4}" type="slidenum">
              <a:rPr lang="en-US" smtClean="0"/>
              <a:pPr/>
              <a:t>‹#›</a:t>
            </a:fld>
            <a:endParaRPr lang="en-US"/>
          </a:p>
        </p:txBody>
      </p:sp>
    </p:spTree>
    <p:extLst>
      <p:ext uri="{BB962C8B-B14F-4D97-AF65-F5344CB8AC3E}">
        <p14:creationId xmlns:p14="http://schemas.microsoft.com/office/powerpoint/2010/main" val="804119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3482F2-518D-4C72-93A6-3553E3E9711A}"/>
              </a:ext>
            </a:extLst>
          </p:cNvPr>
          <p:cNvSpPr>
            <a:spLocks noGrp="1"/>
          </p:cNvSpPr>
          <p:nvPr>
            <p:ph type="dt" sz="half" idx="10"/>
          </p:nvPr>
        </p:nvSpPr>
        <p:spPr/>
        <p:txBody>
          <a:bodyPr/>
          <a:lstStyle/>
          <a:p>
            <a:fld id="{8508C6E5-BD72-4CE3-AB1B-134487F8B294}" type="datetimeFigureOut">
              <a:rPr lang="en-US" smtClean="0"/>
              <a:pPr/>
              <a:t>3/1/2023</a:t>
            </a:fld>
            <a:endParaRPr lang="en-US"/>
          </a:p>
        </p:txBody>
      </p:sp>
      <p:sp>
        <p:nvSpPr>
          <p:cNvPr id="3" name="Footer Placeholder 2">
            <a:extLst>
              <a:ext uri="{FF2B5EF4-FFF2-40B4-BE49-F238E27FC236}">
                <a16:creationId xmlns:a16="http://schemas.microsoft.com/office/drawing/2014/main" id="{3AF67BB8-0437-45BE-A39E-5CEF68C262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1AE6E4-1C9A-4C0B-AAB6-7435C2C566BC}"/>
              </a:ext>
            </a:extLst>
          </p:cNvPr>
          <p:cNvSpPr>
            <a:spLocks noGrp="1"/>
          </p:cNvSpPr>
          <p:nvPr>
            <p:ph type="sldNum" sz="quarter" idx="12"/>
          </p:nvPr>
        </p:nvSpPr>
        <p:spPr/>
        <p:txBody>
          <a:bodyPr/>
          <a:lstStyle/>
          <a:p>
            <a:fld id="{6877C169-CBB2-444D-A7A1-0487317D4BD4}" type="slidenum">
              <a:rPr lang="en-US" smtClean="0"/>
              <a:pPr/>
              <a:t>‹#›</a:t>
            </a:fld>
            <a:endParaRPr lang="en-US"/>
          </a:p>
        </p:txBody>
      </p:sp>
    </p:spTree>
    <p:extLst>
      <p:ext uri="{BB962C8B-B14F-4D97-AF65-F5344CB8AC3E}">
        <p14:creationId xmlns:p14="http://schemas.microsoft.com/office/powerpoint/2010/main" val="3168719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51371-0914-464D-974D-A61F02E909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2A90B2-EC81-4F9C-9826-2B0838408B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3158A5-A0E0-430B-962D-1BA1AF8861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1C81FC-78B3-4F05-B64A-70FC31F5F79F}"/>
              </a:ext>
            </a:extLst>
          </p:cNvPr>
          <p:cNvSpPr>
            <a:spLocks noGrp="1"/>
          </p:cNvSpPr>
          <p:nvPr>
            <p:ph type="dt" sz="half" idx="10"/>
          </p:nvPr>
        </p:nvSpPr>
        <p:spPr/>
        <p:txBody>
          <a:bodyPr/>
          <a:lstStyle/>
          <a:p>
            <a:fld id="{8508C6E5-BD72-4CE3-AB1B-134487F8B294}" type="datetimeFigureOut">
              <a:rPr lang="en-US" smtClean="0"/>
              <a:pPr/>
              <a:t>3/1/2023</a:t>
            </a:fld>
            <a:endParaRPr lang="en-US"/>
          </a:p>
        </p:txBody>
      </p:sp>
      <p:sp>
        <p:nvSpPr>
          <p:cNvPr id="6" name="Footer Placeholder 5">
            <a:extLst>
              <a:ext uri="{FF2B5EF4-FFF2-40B4-BE49-F238E27FC236}">
                <a16:creationId xmlns:a16="http://schemas.microsoft.com/office/drawing/2014/main" id="{B7B0CFFC-F99B-4FDF-BF6C-2BF60E886C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3BD59F-2C71-482C-991C-EBA60B77A2DD}"/>
              </a:ext>
            </a:extLst>
          </p:cNvPr>
          <p:cNvSpPr>
            <a:spLocks noGrp="1"/>
          </p:cNvSpPr>
          <p:nvPr>
            <p:ph type="sldNum" sz="quarter" idx="12"/>
          </p:nvPr>
        </p:nvSpPr>
        <p:spPr/>
        <p:txBody>
          <a:bodyPr/>
          <a:lstStyle/>
          <a:p>
            <a:fld id="{6877C169-CBB2-444D-A7A1-0487317D4BD4}" type="slidenum">
              <a:rPr lang="en-US" smtClean="0"/>
              <a:pPr/>
              <a:t>‹#›</a:t>
            </a:fld>
            <a:endParaRPr lang="en-US"/>
          </a:p>
        </p:txBody>
      </p:sp>
    </p:spTree>
    <p:extLst>
      <p:ext uri="{BB962C8B-B14F-4D97-AF65-F5344CB8AC3E}">
        <p14:creationId xmlns:p14="http://schemas.microsoft.com/office/powerpoint/2010/main" val="4572026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0D7B0-ECB8-4CF5-B716-44F5571716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AC5CF6-321F-4D89-AB15-9D4DA74C26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8A9DCF6-22F1-423D-A06E-93212A3E99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71F425-05F2-44D3-94F1-D6DA55CF52C6}"/>
              </a:ext>
            </a:extLst>
          </p:cNvPr>
          <p:cNvSpPr>
            <a:spLocks noGrp="1"/>
          </p:cNvSpPr>
          <p:nvPr>
            <p:ph type="dt" sz="half" idx="10"/>
          </p:nvPr>
        </p:nvSpPr>
        <p:spPr/>
        <p:txBody>
          <a:bodyPr/>
          <a:lstStyle/>
          <a:p>
            <a:fld id="{8508C6E5-BD72-4CE3-AB1B-134487F8B294}" type="datetimeFigureOut">
              <a:rPr lang="en-US" smtClean="0"/>
              <a:pPr/>
              <a:t>3/1/2023</a:t>
            </a:fld>
            <a:endParaRPr lang="en-US"/>
          </a:p>
        </p:txBody>
      </p:sp>
      <p:sp>
        <p:nvSpPr>
          <p:cNvPr id="6" name="Footer Placeholder 5">
            <a:extLst>
              <a:ext uri="{FF2B5EF4-FFF2-40B4-BE49-F238E27FC236}">
                <a16:creationId xmlns:a16="http://schemas.microsoft.com/office/drawing/2014/main" id="{DA527625-B5E1-4A7A-A58E-4FFFAE0EE7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86EA30-2F3B-459C-BC4C-E58994E2219A}"/>
              </a:ext>
            </a:extLst>
          </p:cNvPr>
          <p:cNvSpPr>
            <a:spLocks noGrp="1"/>
          </p:cNvSpPr>
          <p:nvPr>
            <p:ph type="sldNum" sz="quarter" idx="12"/>
          </p:nvPr>
        </p:nvSpPr>
        <p:spPr/>
        <p:txBody>
          <a:bodyPr/>
          <a:lstStyle/>
          <a:p>
            <a:fld id="{6877C169-CBB2-444D-A7A1-0487317D4BD4}" type="slidenum">
              <a:rPr lang="en-US" smtClean="0"/>
              <a:pPr/>
              <a:t>‹#›</a:t>
            </a:fld>
            <a:endParaRPr lang="en-US"/>
          </a:p>
        </p:txBody>
      </p:sp>
    </p:spTree>
    <p:extLst>
      <p:ext uri="{BB962C8B-B14F-4D97-AF65-F5344CB8AC3E}">
        <p14:creationId xmlns:p14="http://schemas.microsoft.com/office/powerpoint/2010/main" val="1431717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3A5EFA-7F90-46BD-943A-C8FF02E360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FD1245C-39F2-4CBD-8FA1-C68A59B8F3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E4D5EF-76F0-48E1-B749-769A6DADDD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08C6E5-BD72-4CE3-AB1B-134487F8B294}" type="datetimeFigureOut">
              <a:rPr lang="en-US" smtClean="0"/>
              <a:pPr/>
              <a:t>3/1/2023</a:t>
            </a:fld>
            <a:endParaRPr lang="en-US"/>
          </a:p>
        </p:txBody>
      </p:sp>
      <p:sp>
        <p:nvSpPr>
          <p:cNvPr id="5" name="Footer Placeholder 4">
            <a:extLst>
              <a:ext uri="{FF2B5EF4-FFF2-40B4-BE49-F238E27FC236}">
                <a16:creationId xmlns:a16="http://schemas.microsoft.com/office/drawing/2014/main" id="{B9405F97-81A7-4165-A7F0-720FEAC917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2CEFFA-44C5-4C92-AC5C-75282D423B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77C169-CBB2-444D-A7A1-0487317D4BD4}" type="slidenum">
              <a:rPr lang="en-US" smtClean="0"/>
              <a:pPr/>
              <a:t>‹#›</a:t>
            </a:fld>
            <a:endParaRPr lang="en-US"/>
          </a:p>
        </p:txBody>
      </p:sp>
    </p:spTree>
    <p:extLst>
      <p:ext uri="{BB962C8B-B14F-4D97-AF65-F5344CB8AC3E}">
        <p14:creationId xmlns:p14="http://schemas.microsoft.com/office/powerpoint/2010/main" val="3928911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slide" Target="slide1.xml"/><Relationship Id="rId18" Type="http://schemas.openxmlformats.org/officeDocument/2006/relationships/image" Target="../media/image14.svg"/><Relationship Id="rId26" Type="http://schemas.openxmlformats.org/officeDocument/2006/relationships/image" Target="../media/image19.png"/><Relationship Id="rId3" Type="http://schemas.openxmlformats.org/officeDocument/2006/relationships/image" Target="../media/image2.png"/><Relationship Id="rId21" Type="http://schemas.openxmlformats.org/officeDocument/2006/relationships/image" Target="../media/image16.svg"/><Relationship Id="rId7" Type="http://schemas.openxmlformats.org/officeDocument/2006/relationships/image" Target="../media/image5.png"/><Relationship Id="rId12" Type="http://schemas.openxmlformats.org/officeDocument/2006/relationships/image" Target="../media/image10.jpeg"/><Relationship Id="rId17" Type="http://schemas.openxmlformats.org/officeDocument/2006/relationships/image" Target="../media/image13.png"/><Relationship Id="rId25" Type="http://schemas.openxmlformats.org/officeDocument/2006/relationships/slide" Target="slide5.xml"/><Relationship Id="rId2" Type="http://schemas.openxmlformats.org/officeDocument/2006/relationships/image" Target="../media/image1.png"/><Relationship Id="rId16" Type="http://schemas.openxmlformats.org/officeDocument/2006/relationships/slide" Target="slide3.xml"/><Relationship Id="rId20" Type="http://schemas.openxmlformats.org/officeDocument/2006/relationships/image" Target="../media/image15.png"/><Relationship Id="rId29" Type="http://schemas.openxmlformats.org/officeDocument/2006/relationships/image" Target="../media/image22.sv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18.svg"/><Relationship Id="rId32" Type="http://schemas.openxmlformats.org/officeDocument/2006/relationships/image" Target="../media/image24.svg"/><Relationship Id="rId5" Type="http://schemas.openxmlformats.org/officeDocument/2006/relationships/image" Target="../media/image3.png"/><Relationship Id="rId15" Type="http://schemas.openxmlformats.org/officeDocument/2006/relationships/image" Target="../media/image12.svg"/><Relationship Id="rId23" Type="http://schemas.openxmlformats.org/officeDocument/2006/relationships/image" Target="../media/image17.png"/><Relationship Id="rId28" Type="http://schemas.openxmlformats.org/officeDocument/2006/relationships/image" Target="../media/image21.png"/><Relationship Id="rId10" Type="http://schemas.openxmlformats.org/officeDocument/2006/relationships/image" Target="../media/image8.png"/><Relationship Id="rId19" Type="http://schemas.openxmlformats.org/officeDocument/2006/relationships/slide" Target="slide11.xml"/><Relationship Id="rId31" Type="http://schemas.openxmlformats.org/officeDocument/2006/relationships/image" Target="../media/image23.png"/><Relationship Id="rId4" Type="http://schemas.microsoft.com/office/2007/relationships/hdphoto" Target="../media/hdphoto1.wdp"/><Relationship Id="rId9" Type="http://schemas.openxmlformats.org/officeDocument/2006/relationships/image" Target="../media/image7.png"/><Relationship Id="rId14" Type="http://schemas.openxmlformats.org/officeDocument/2006/relationships/image" Target="../media/image11.png"/><Relationship Id="rId22" Type="http://schemas.openxmlformats.org/officeDocument/2006/relationships/slide" Target="slide4.xml"/><Relationship Id="rId27" Type="http://schemas.openxmlformats.org/officeDocument/2006/relationships/image" Target="../media/image20.svg"/><Relationship Id="rId30" Type="http://schemas.openxmlformats.org/officeDocument/2006/relationships/slide" Target="slide25.xml"/></Relationships>
</file>

<file path=ppt/slides/_rels/slide10.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image" Target="../media/image16.svg"/><Relationship Id="rId18" Type="http://schemas.openxmlformats.org/officeDocument/2006/relationships/image" Target="../media/image48.png"/><Relationship Id="rId26" Type="http://schemas.openxmlformats.org/officeDocument/2006/relationships/image" Target="../media/image50.gif"/><Relationship Id="rId3" Type="http://schemas.openxmlformats.org/officeDocument/2006/relationships/image" Target="../media/image1.png"/><Relationship Id="rId21" Type="http://schemas.openxmlformats.org/officeDocument/2006/relationships/image" Target="../media/image22.svg"/><Relationship Id="rId7" Type="http://schemas.openxmlformats.org/officeDocument/2006/relationships/image" Target="../media/image26.svg"/><Relationship Id="rId12" Type="http://schemas.openxmlformats.org/officeDocument/2006/relationships/image" Target="../media/image15.png"/><Relationship Id="rId17" Type="http://schemas.openxmlformats.org/officeDocument/2006/relationships/slide" Target="slide5.xml"/><Relationship Id="rId25" Type="http://schemas.openxmlformats.org/officeDocument/2006/relationships/image" Target="../media/image3.png"/><Relationship Id="rId2" Type="http://schemas.openxmlformats.org/officeDocument/2006/relationships/notesSlide" Target="../notesSlides/notesSlide5.xml"/><Relationship Id="rId16" Type="http://schemas.openxmlformats.org/officeDocument/2006/relationships/image" Target="../media/image18.svg"/><Relationship Id="rId20"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slide" Target="slide4.xml"/><Relationship Id="rId24" Type="http://schemas.openxmlformats.org/officeDocument/2006/relationships/image" Target="../media/image24.svg"/><Relationship Id="rId5" Type="http://schemas.openxmlformats.org/officeDocument/2006/relationships/slide" Target="slide1.xml"/><Relationship Id="rId15" Type="http://schemas.openxmlformats.org/officeDocument/2006/relationships/image" Target="../media/image17.png"/><Relationship Id="rId23" Type="http://schemas.openxmlformats.org/officeDocument/2006/relationships/image" Target="../media/image23.png"/><Relationship Id="rId28" Type="http://schemas.openxmlformats.org/officeDocument/2006/relationships/image" Target="../media/image46.png"/><Relationship Id="rId10" Type="http://schemas.openxmlformats.org/officeDocument/2006/relationships/image" Target="../media/image14.svg"/><Relationship Id="rId19" Type="http://schemas.openxmlformats.org/officeDocument/2006/relationships/image" Target="../media/image49.svg"/><Relationship Id="rId4" Type="http://schemas.openxmlformats.org/officeDocument/2006/relationships/image" Target="../media/image47.png"/><Relationship Id="rId9" Type="http://schemas.openxmlformats.org/officeDocument/2006/relationships/image" Target="../media/image13.png"/><Relationship Id="rId14" Type="http://schemas.openxmlformats.org/officeDocument/2006/relationships/slide" Target="slide17.xml"/><Relationship Id="rId22" Type="http://schemas.openxmlformats.org/officeDocument/2006/relationships/slide" Target="slide25.xml"/><Relationship Id="rId27" Type="http://schemas.openxmlformats.org/officeDocument/2006/relationships/image" Target="../media/image53.png"/></Relationships>
</file>

<file path=ppt/slides/_rels/slide11.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image" Target="../media/image16.svg"/><Relationship Id="rId18" Type="http://schemas.openxmlformats.org/officeDocument/2006/relationships/image" Target="../media/image48.png"/><Relationship Id="rId26" Type="http://schemas.openxmlformats.org/officeDocument/2006/relationships/image" Target="../media/image50.gif"/><Relationship Id="rId3" Type="http://schemas.openxmlformats.org/officeDocument/2006/relationships/image" Target="../media/image46.png"/><Relationship Id="rId21" Type="http://schemas.openxmlformats.org/officeDocument/2006/relationships/image" Target="../media/image22.svg"/><Relationship Id="rId7" Type="http://schemas.openxmlformats.org/officeDocument/2006/relationships/image" Target="../media/image26.svg"/><Relationship Id="rId12" Type="http://schemas.openxmlformats.org/officeDocument/2006/relationships/image" Target="../media/image15.png"/><Relationship Id="rId17" Type="http://schemas.openxmlformats.org/officeDocument/2006/relationships/slide" Target="slide5.xml"/><Relationship Id="rId25" Type="http://schemas.openxmlformats.org/officeDocument/2006/relationships/image" Target="../media/image3.png"/><Relationship Id="rId2" Type="http://schemas.openxmlformats.org/officeDocument/2006/relationships/image" Target="../media/image1.png"/><Relationship Id="rId16" Type="http://schemas.openxmlformats.org/officeDocument/2006/relationships/image" Target="../media/image18.svg"/><Relationship Id="rId20"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slide" Target="slide4.xml"/><Relationship Id="rId24" Type="http://schemas.openxmlformats.org/officeDocument/2006/relationships/image" Target="../media/image24.svg"/><Relationship Id="rId5" Type="http://schemas.openxmlformats.org/officeDocument/2006/relationships/slide" Target="slide1.xml"/><Relationship Id="rId15" Type="http://schemas.openxmlformats.org/officeDocument/2006/relationships/image" Target="../media/image17.png"/><Relationship Id="rId23" Type="http://schemas.openxmlformats.org/officeDocument/2006/relationships/image" Target="../media/image23.png"/><Relationship Id="rId10" Type="http://schemas.openxmlformats.org/officeDocument/2006/relationships/image" Target="../media/image14.svg"/><Relationship Id="rId19" Type="http://schemas.openxmlformats.org/officeDocument/2006/relationships/image" Target="../media/image49.svg"/><Relationship Id="rId4" Type="http://schemas.openxmlformats.org/officeDocument/2006/relationships/image" Target="../media/image47.png"/><Relationship Id="rId9" Type="http://schemas.openxmlformats.org/officeDocument/2006/relationships/image" Target="../media/image13.png"/><Relationship Id="rId14" Type="http://schemas.openxmlformats.org/officeDocument/2006/relationships/slide" Target="slide19.xml"/><Relationship Id="rId22" Type="http://schemas.openxmlformats.org/officeDocument/2006/relationships/slide" Target="slide25.xml"/></Relationships>
</file>

<file path=ppt/slides/_rels/slide12.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image" Target="../media/image16.svg"/><Relationship Id="rId18" Type="http://schemas.openxmlformats.org/officeDocument/2006/relationships/image" Target="../media/image48.png"/><Relationship Id="rId26" Type="http://schemas.openxmlformats.org/officeDocument/2006/relationships/image" Target="../media/image50.gif"/><Relationship Id="rId3" Type="http://schemas.openxmlformats.org/officeDocument/2006/relationships/image" Target="../media/image46.png"/><Relationship Id="rId21" Type="http://schemas.openxmlformats.org/officeDocument/2006/relationships/image" Target="../media/image22.svg"/><Relationship Id="rId7" Type="http://schemas.openxmlformats.org/officeDocument/2006/relationships/image" Target="../media/image26.svg"/><Relationship Id="rId12" Type="http://schemas.openxmlformats.org/officeDocument/2006/relationships/image" Target="../media/image15.png"/><Relationship Id="rId17" Type="http://schemas.openxmlformats.org/officeDocument/2006/relationships/slide" Target="slide5.xml"/><Relationship Id="rId25" Type="http://schemas.openxmlformats.org/officeDocument/2006/relationships/image" Target="../media/image3.png"/><Relationship Id="rId2" Type="http://schemas.openxmlformats.org/officeDocument/2006/relationships/image" Target="../media/image1.png"/><Relationship Id="rId16" Type="http://schemas.openxmlformats.org/officeDocument/2006/relationships/image" Target="../media/image18.svg"/><Relationship Id="rId20"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slide" Target="slide4.xml"/><Relationship Id="rId24" Type="http://schemas.openxmlformats.org/officeDocument/2006/relationships/image" Target="../media/image24.svg"/><Relationship Id="rId5" Type="http://schemas.openxmlformats.org/officeDocument/2006/relationships/slide" Target="slide1.xml"/><Relationship Id="rId15" Type="http://schemas.openxmlformats.org/officeDocument/2006/relationships/image" Target="../media/image17.png"/><Relationship Id="rId23" Type="http://schemas.openxmlformats.org/officeDocument/2006/relationships/image" Target="../media/image23.png"/><Relationship Id="rId10" Type="http://schemas.openxmlformats.org/officeDocument/2006/relationships/image" Target="../media/image14.svg"/><Relationship Id="rId19" Type="http://schemas.openxmlformats.org/officeDocument/2006/relationships/image" Target="../media/image49.svg"/><Relationship Id="rId4" Type="http://schemas.openxmlformats.org/officeDocument/2006/relationships/image" Target="../media/image47.png"/><Relationship Id="rId9" Type="http://schemas.openxmlformats.org/officeDocument/2006/relationships/image" Target="../media/image13.png"/><Relationship Id="rId14" Type="http://schemas.openxmlformats.org/officeDocument/2006/relationships/slide" Target="slide19.xml"/><Relationship Id="rId22" Type="http://schemas.openxmlformats.org/officeDocument/2006/relationships/slide" Target="slide25.xml"/><Relationship Id="rId27" Type="http://schemas.openxmlformats.org/officeDocument/2006/relationships/image" Target="../media/image54.png"/></Relationships>
</file>

<file path=ppt/slides/_rels/slide13.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image" Target="../media/image16.svg"/><Relationship Id="rId18" Type="http://schemas.openxmlformats.org/officeDocument/2006/relationships/image" Target="../media/image48.png"/><Relationship Id="rId26" Type="http://schemas.openxmlformats.org/officeDocument/2006/relationships/image" Target="../media/image50.gif"/><Relationship Id="rId3" Type="http://schemas.openxmlformats.org/officeDocument/2006/relationships/image" Target="../media/image46.png"/><Relationship Id="rId21" Type="http://schemas.openxmlformats.org/officeDocument/2006/relationships/image" Target="../media/image22.svg"/><Relationship Id="rId7" Type="http://schemas.openxmlformats.org/officeDocument/2006/relationships/image" Target="../media/image26.svg"/><Relationship Id="rId12" Type="http://schemas.openxmlformats.org/officeDocument/2006/relationships/image" Target="../media/image15.png"/><Relationship Id="rId17" Type="http://schemas.openxmlformats.org/officeDocument/2006/relationships/slide" Target="slide5.xml"/><Relationship Id="rId25" Type="http://schemas.openxmlformats.org/officeDocument/2006/relationships/image" Target="../media/image3.png"/><Relationship Id="rId2" Type="http://schemas.openxmlformats.org/officeDocument/2006/relationships/image" Target="../media/image1.png"/><Relationship Id="rId16" Type="http://schemas.openxmlformats.org/officeDocument/2006/relationships/image" Target="../media/image18.svg"/><Relationship Id="rId20"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slide" Target="slide4.xml"/><Relationship Id="rId24" Type="http://schemas.openxmlformats.org/officeDocument/2006/relationships/image" Target="../media/image24.svg"/><Relationship Id="rId5" Type="http://schemas.openxmlformats.org/officeDocument/2006/relationships/slide" Target="slide1.xml"/><Relationship Id="rId15" Type="http://schemas.openxmlformats.org/officeDocument/2006/relationships/image" Target="../media/image17.png"/><Relationship Id="rId23" Type="http://schemas.openxmlformats.org/officeDocument/2006/relationships/image" Target="../media/image23.png"/><Relationship Id="rId10" Type="http://schemas.openxmlformats.org/officeDocument/2006/relationships/image" Target="../media/image14.svg"/><Relationship Id="rId19" Type="http://schemas.openxmlformats.org/officeDocument/2006/relationships/image" Target="../media/image49.svg"/><Relationship Id="rId4" Type="http://schemas.openxmlformats.org/officeDocument/2006/relationships/image" Target="../media/image47.png"/><Relationship Id="rId9" Type="http://schemas.openxmlformats.org/officeDocument/2006/relationships/image" Target="../media/image13.png"/><Relationship Id="rId14" Type="http://schemas.openxmlformats.org/officeDocument/2006/relationships/slide" Target="slide20.xml"/><Relationship Id="rId22" Type="http://schemas.openxmlformats.org/officeDocument/2006/relationships/slide" Target="slide25.xml"/></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slide" Target="slide20.xml"/><Relationship Id="rId18" Type="http://schemas.openxmlformats.org/officeDocument/2006/relationships/image" Target="../media/image49.svg"/><Relationship Id="rId26" Type="http://schemas.openxmlformats.org/officeDocument/2006/relationships/image" Target="../media/image55.png"/><Relationship Id="rId3" Type="http://schemas.openxmlformats.org/officeDocument/2006/relationships/image" Target="../media/image47.png"/><Relationship Id="rId21" Type="http://schemas.openxmlformats.org/officeDocument/2006/relationships/slide" Target="slide25.xml"/><Relationship Id="rId7" Type="http://schemas.openxmlformats.org/officeDocument/2006/relationships/slide" Target="slide3.xml"/><Relationship Id="rId12" Type="http://schemas.openxmlformats.org/officeDocument/2006/relationships/image" Target="../media/image16.svg"/><Relationship Id="rId17" Type="http://schemas.openxmlformats.org/officeDocument/2006/relationships/image" Target="../media/image48.png"/><Relationship Id="rId25" Type="http://schemas.openxmlformats.org/officeDocument/2006/relationships/image" Target="../media/image50.gif"/><Relationship Id="rId2" Type="http://schemas.openxmlformats.org/officeDocument/2006/relationships/image" Target="../media/image1.png"/><Relationship Id="rId16" Type="http://schemas.openxmlformats.org/officeDocument/2006/relationships/slide" Target="slide5.xml"/><Relationship Id="rId20" Type="http://schemas.openxmlformats.org/officeDocument/2006/relationships/image" Target="../media/image22.svg"/><Relationship Id="rId1" Type="http://schemas.openxmlformats.org/officeDocument/2006/relationships/slideLayout" Target="../slideLayouts/slideLayout1.xml"/><Relationship Id="rId6" Type="http://schemas.openxmlformats.org/officeDocument/2006/relationships/image" Target="../media/image26.svg"/><Relationship Id="rId11" Type="http://schemas.openxmlformats.org/officeDocument/2006/relationships/image" Target="../media/image15.png"/><Relationship Id="rId24" Type="http://schemas.openxmlformats.org/officeDocument/2006/relationships/image" Target="../media/image3.png"/><Relationship Id="rId5" Type="http://schemas.openxmlformats.org/officeDocument/2006/relationships/image" Target="../media/image25.png"/><Relationship Id="rId15" Type="http://schemas.openxmlformats.org/officeDocument/2006/relationships/image" Target="../media/image18.svg"/><Relationship Id="rId23" Type="http://schemas.openxmlformats.org/officeDocument/2006/relationships/image" Target="../media/image24.svg"/><Relationship Id="rId28" Type="http://schemas.openxmlformats.org/officeDocument/2006/relationships/image" Target="../media/image46.png"/><Relationship Id="rId10" Type="http://schemas.openxmlformats.org/officeDocument/2006/relationships/slide" Target="slide4.xml"/><Relationship Id="rId19" Type="http://schemas.openxmlformats.org/officeDocument/2006/relationships/image" Target="../media/image21.png"/><Relationship Id="rId4" Type="http://schemas.openxmlformats.org/officeDocument/2006/relationships/slide" Target="slide1.xml"/><Relationship Id="rId9" Type="http://schemas.openxmlformats.org/officeDocument/2006/relationships/image" Target="../media/image14.svg"/><Relationship Id="rId14" Type="http://schemas.openxmlformats.org/officeDocument/2006/relationships/image" Target="../media/image17.png"/><Relationship Id="rId22" Type="http://schemas.openxmlformats.org/officeDocument/2006/relationships/image" Target="../media/image23.png"/><Relationship Id="rId27" Type="http://schemas.openxmlformats.org/officeDocument/2006/relationships/image" Target="../media/image56.png"/></Relationships>
</file>

<file path=ppt/slides/_rels/slide15.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image" Target="../media/image16.svg"/><Relationship Id="rId18" Type="http://schemas.openxmlformats.org/officeDocument/2006/relationships/image" Target="../media/image48.png"/><Relationship Id="rId3" Type="http://schemas.openxmlformats.org/officeDocument/2006/relationships/image" Target="../media/image46.png"/><Relationship Id="rId21" Type="http://schemas.openxmlformats.org/officeDocument/2006/relationships/image" Target="../media/image22.svg"/><Relationship Id="rId7" Type="http://schemas.openxmlformats.org/officeDocument/2006/relationships/image" Target="../media/image26.svg"/><Relationship Id="rId12" Type="http://schemas.openxmlformats.org/officeDocument/2006/relationships/image" Target="../media/image15.png"/><Relationship Id="rId17" Type="http://schemas.openxmlformats.org/officeDocument/2006/relationships/slide" Target="slide5.xml"/><Relationship Id="rId25" Type="http://schemas.openxmlformats.org/officeDocument/2006/relationships/image" Target="../media/image50.gif"/><Relationship Id="rId2" Type="http://schemas.openxmlformats.org/officeDocument/2006/relationships/image" Target="../media/image1.png"/><Relationship Id="rId16" Type="http://schemas.openxmlformats.org/officeDocument/2006/relationships/image" Target="../media/image18.svg"/><Relationship Id="rId20"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slide" Target="slide4.xml"/><Relationship Id="rId24" Type="http://schemas.openxmlformats.org/officeDocument/2006/relationships/image" Target="../media/image3.png"/><Relationship Id="rId5" Type="http://schemas.openxmlformats.org/officeDocument/2006/relationships/slide" Target="slide1.xml"/><Relationship Id="rId15" Type="http://schemas.openxmlformats.org/officeDocument/2006/relationships/image" Target="../media/image17.png"/><Relationship Id="rId23" Type="http://schemas.openxmlformats.org/officeDocument/2006/relationships/image" Target="../media/image24.svg"/><Relationship Id="rId10" Type="http://schemas.openxmlformats.org/officeDocument/2006/relationships/image" Target="../media/image14.svg"/><Relationship Id="rId19" Type="http://schemas.openxmlformats.org/officeDocument/2006/relationships/image" Target="../media/image49.svg"/><Relationship Id="rId4" Type="http://schemas.openxmlformats.org/officeDocument/2006/relationships/image" Target="../media/image47.png"/><Relationship Id="rId9" Type="http://schemas.openxmlformats.org/officeDocument/2006/relationships/image" Target="../media/image13.png"/><Relationship Id="rId14" Type="http://schemas.openxmlformats.org/officeDocument/2006/relationships/slide" Target="slide25.xml"/><Relationship Id="rId22"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slide" Target="slide25.xml"/><Relationship Id="rId18" Type="http://schemas.openxmlformats.org/officeDocument/2006/relationships/image" Target="../media/image49.svg"/><Relationship Id="rId26" Type="http://schemas.openxmlformats.org/officeDocument/2006/relationships/image" Target="../media/image46.png"/><Relationship Id="rId3" Type="http://schemas.openxmlformats.org/officeDocument/2006/relationships/image" Target="../media/image47.png"/><Relationship Id="rId21" Type="http://schemas.openxmlformats.org/officeDocument/2006/relationships/image" Target="../media/image23.png"/><Relationship Id="rId7" Type="http://schemas.openxmlformats.org/officeDocument/2006/relationships/slide" Target="slide3.xml"/><Relationship Id="rId12" Type="http://schemas.openxmlformats.org/officeDocument/2006/relationships/image" Target="../media/image16.svg"/><Relationship Id="rId17" Type="http://schemas.openxmlformats.org/officeDocument/2006/relationships/image" Target="../media/image48.png"/><Relationship Id="rId25" Type="http://schemas.openxmlformats.org/officeDocument/2006/relationships/image" Target="../media/image57.png"/><Relationship Id="rId2" Type="http://schemas.openxmlformats.org/officeDocument/2006/relationships/image" Target="../media/image1.png"/><Relationship Id="rId16" Type="http://schemas.openxmlformats.org/officeDocument/2006/relationships/slide" Target="slide5.xml"/><Relationship Id="rId20" Type="http://schemas.openxmlformats.org/officeDocument/2006/relationships/image" Target="../media/image22.svg"/><Relationship Id="rId1" Type="http://schemas.openxmlformats.org/officeDocument/2006/relationships/slideLayout" Target="../slideLayouts/slideLayout1.xml"/><Relationship Id="rId6" Type="http://schemas.openxmlformats.org/officeDocument/2006/relationships/image" Target="../media/image26.svg"/><Relationship Id="rId11" Type="http://schemas.openxmlformats.org/officeDocument/2006/relationships/image" Target="../media/image15.png"/><Relationship Id="rId24" Type="http://schemas.openxmlformats.org/officeDocument/2006/relationships/image" Target="../media/image50.gif"/><Relationship Id="rId5" Type="http://schemas.openxmlformats.org/officeDocument/2006/relationships/image" Target="../media/image25.png"/><Relationship Id="rId15" Type="http://schemas.openxmlformats.org/officeDocument/2006/relationships/image" Target="../media/image18.svg"/><Relationship Id="rId23" Type="http://schemas.openxmlformats.org/officeDocument/2006/relationships/image" Target="../media/image3.png"/><Relationship Id="rId10" Type="http://schemas.openxmlformats.org/officeDocument/2006/relationships/slide" Target="slide4.xml"/><Relationship Id="rId19" Type="http://schemas.openxmlformats.org/officeDocument/2006/relationships/image" Target="../media/image21.png"/><Relationship Id="rId4" Type="http://schemas.openxmlformats.org/officeDocument/2006/relationships/slide" Target="slide1.xml"/><Relationship Id="rId9" Type="http://schemas.openxmlformats.org/officeDocument/2006/relationships/image" Target="../media/image14.svg"/><Relationship Id="rId14" Type="http://schemas.openxmlformats.org/officeDocument/2006/relationships/image" Target="../media/image17.png"/><Relationship Id="rId22" Type="http://schemas.openxmlformats.org/officeDocument/2006/relationships/image" Target="../media/image24.svg"/><Relationship Id="rId27" Type="http://schemas.openxmlformats.org/officeDocument/2006/relationships/image" Target="../media/image58.png"/></Relationships>
</file>

<file path=ppt/slides/_rels/slide17.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image" Target="../media/image16.svg"/><Relationship Id="rId18" Type="http://schemas.openxmlformats.org/officeDocument/2006/relationships/image" Target="../media/image49.svg"/><Relationship Id="rId3" Type="http://schemas.openxmlformats.org/officeDocument/2006/relationships/image" Target="../media/image46.png"/><Relationship Id="rId21" Type="http://schemas.openxmlformats.org/officeDocument/2006/relationships/slide" Target="slide25.xml"/><Relationship Id="rId7" Type="http://schemas.openxmlformats.org/officeDocument/2006/relationships/image" Target="../media/image26.svg"/><Relationship Id="rId12" Type="http://schemas.openxmlformats.org/officeDocument/2006/relationships/image" Target="../media/image15.png"/><Relationship Id="rId17" Type="http://schemas.openxmlformats.org/officeDocument/2006/relationships/image" Target="../media/image48.png"/><Relationship Id="rId25" Type="http://schemas.openxmlformats.org/officeDocument/2006/relationships/image" Target="../media/image50.gif"/><Relationship Id="rId2" Type="http://schemas.openxmlformats.org/officeDocument/2006/relationships/image" Target="../media/image1.png"/><Relationship Id="rId16" Type="http://schemas.openxmlformats.org/officeDocument/2006/relationships/slide" Target="slide5.xml"/><Relationship Id="rId20" Type="http://schemas.openxmlformats.org/officeDocument/2006/relationships/image" Target="../media/image22.svg"/><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slide" Target="slide4.xml"/><Relationship Id="rId24" Type="http://schemas.openxmlformats.org/officeDocument/2006/relationships/image" Target="../media/image3.png"/><Relationship Id="rId5" Type="http://schemas.openxmlformats.org/officeDocument/2006/relationships/slide" Target="slide1.xml"/><Relationship Id="rId15" Type="http://schemas.openxmlformats.org/officeDocument/2006/relationships/image" Target="../media/image18.svg"/><Relationship Id="rId23" Type="http://schemas.openxmlformats.org/officeDocument/2006/relationships/image" Target="../media/image24.svg"/><Relationship Id="rId10" Type="http://schemas.openxmlformats.org/officeDocument/2006/relationships/image" Target="../media/image14.svg"/><Relationship Id="rId19" Type="http://schemas.openxmlformats.org/officeDocument/2006/relationships/image" Target="../media/image21.png"/><Relationship Id="rId4" Type="http://schemas.openxmlformats.org/officeDocument/2006/relationships/image" Target="../media/image47.png"/><Relationship Id="rId9" Type="http://schemas.openxmlformats.org/officeDocument/2006/relationships/image" Target="../media/image13.png"/><Relationship Id="rId14" Type="http://schemas.openxmlformats.org/officeDocument/2006/relationships/image" Target="../media/image17.png"/><Relationship Id="rId22" Type="http://schemas.openxmlformats.org/officeDocument/2006/relationships/image" Target="../media/image23.png"/></Relationships>
</file>

<file path=ppt/slides/_rels/slide1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7.png"/><Relationship Id="rId18" Type="http://schemas.openxmlformats.org/officeDocument/2006/relationships/image" Target="../media/image21.png"/><Relationship Id="rId26" Type="http://schemas.openxmlformats.org/officeDocument/2006/relationships/image" Target="../media/image60.png"/><Relationship Id="rId3" Type="http://schemas.openxmlformats.org/officeDocument/2006/relationships/image" Target="../media/image47.png"/><Relationship Id="rId21" Type="http://schemas.openxmlformats.org/officeDocument/2006/relationships/image" Target="../media/image23.png"/><Relationship Id="rId7" Type="http://schemas.openxmlformats.org/officeDocument/2006/relationships/slide" Target="slide3.xml"/><Relationship Id="rId12" Type="http://schemas.openxmlformats.org/officeDocument/2006/relationships/image" Target="../media/image16.svg"/><Relationship Id="rId17" Type="http://schemas.openxmlformats.org/officeDocument/2006/relationships/image" Target="../media/image49.svg"/><Relationship Id="rId25" Type="http://schemas.openxmlformats.org/officeDocument/2006/relationships/image" Target="../media/image59.png"/><Relationship Id="rId2" Type="http://schemas.openxmlformats.org/officeDocument/2006/relationships/image" Target="../media/image1.png"/><Relationship Id="rId16" Type="http://schemas.openxmlformats.org/officeDocument/2006/relationships/image" Target="../media/image48.png"/><Relationship Id="rId20" Type="http://schemas.openxmlformats.org/officeDocument/2006/relationships/slide" Target="slide25.xml"/><Relationship Id="rId1" Type="http://schemas.openxmlformats.org/officeDocument/2006/relationships/slideLayout" Target="../slideLayouts/slideLayout1.xml"/><Relationship Id="rId6" Type="http://schemas.openxmlformats.org/officeDocument/2006/relationships/image" Target="../media/image26.svg"/><Relationship Id="rId11" Type="http://schemas.openxmlformats.org/officeDocument/2006/relationships/image" Target="../media/image15.png"/><Relationship Id="rId24" Type="http://schemas.openxmlformats.org/officeDocument/2006/relationships/image" Target="../media/image50.gif"/><Relationship Id="rId5" Type="http://schemas.openxmlformats.org/officeDocument/2006/relationships/image" Target="../media/image25.png"/><Relationship Id="rId15" Type="http://schemas.openxmlformats.org/officeDocument/2006/relationships/slide" Target="slide5.xml"/><Relationship Id="rId23" Type="http://schemas.openxmlformats.org/officeDocument/2006/relationships/image" Target="../media/image3.png"/><Relationship Id="rId10" Type="http://schemas.openxmlformats.org/officeDocument/2006/relationships/slide" Target="slide4.xml"/><Relationship Id="rId19" Type="http://schemas.openxmlformats.org/officeDocument/2006/relationships/image" Target="../media/image22.svg"/><Relationship Id="rId4" Type="http://schemas.openxmlformats.org/officeDocument/2006/relationships/slide" Target="slide1.xml"/><Relationship Id="rId9" Type="http://schemas.openxmlformats.org/officeDocument/2006/relationships/image" Target="../media/image14.svg"/><Relationship Id="rId14" Type="http://schemas.openxmlformats.org/officeDocument/2006/relationships/image" Target="../media/image18.svg"/><Relationship Id="rId22" Type="http://schemas.openxmlformats.org/officeDocument/2006/relationships/image" Target="../media/image24.svg"/><Relationship Id="rId27" Type="http://schemas.openxmlformats.org/officeDocument/2006/relationships/image" Target="../media/image46.png"/></Relationships>
</file>

<file path=ppt/slides/_rels/slide19.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image" Target="../media/image16.svg"/><Relationship Id="rId18" Type="http://schemas.openxmlformats.org/officeDocument/2006/relationships/image" Target="../media/image49.svg"/><Relationship Id="rId3" Type="http://schemas.openxmlformats.org/officeDocument/2006/relationships/image" Target="../media/image46.png"/><Relationship Id="rId21" Type="http://schemas.openxmlformats.org/officeDocument/2006/relationships/slide" Target="slide25.xml"/><Relationship Id="rId7" Type="http://schemas.openxmlformats.org/officeDocument/2006/relationships/image" Target="../media/image26.svg"/><Relationship Id="rId12" Type="http://schemas.openxmlformats.org/officeDocument/2006/relationships/image" Target="../media/image15.png"/><Relationship Id="rId17" Type="http://schemas.openxmlformats.org/officeDocument/2006/relationships/image" Target="../media/image48.png"/><Relationship Id="rId25" Type="http://schemas.openxmlformats.org/officeDocument/2006/relationships/image" Target="../media/image50.gif"/><Relationship Id="rId2" Type="http://schemas.openxmlformats.org/officeDocument/2006/relationships/image" Target="../media/image1.png"/><Relationship Id="rId16" Type="http://schemas.openxmlformats.org/officeDocument/2006/relationships/slide" Target="slide5.xml"/><Relationship Id="rId20" Type="http://schemas.openxmlformats.org/officeDocument/2006/relationships/image" Target="../media/image22.svg"/><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slide" Target="slide4.xml"/><Relationship Id="rId24" Type="http://schemas.openxmlformats.org/officeDocument/2006/relationships/image" Target="../media/image3.png"/><Relationship Id="rId5" Type="http://schemas.openxmlformats.org/officeDocument/2006/relationships/slide" Target="slide1.xml"/><Relationship Id="rId15" Type="http://schemas.openxmlformats.org/officeDocument/2006/relationships/image" Target="../media/image18.svg"/><Relationship Id="rId23" Type="http://schemas.openxmlformats.org/officeDocument/2006/relationships/image" Target="../media/image24.svg"/><Relationship Id="rId10" Type="http://schemas.openxmlformats.org/officeDocument/2006/relationships/image" Target="../media/image14.svg"/><Relationship Id="rId19" Type="http://schemas.openxmlformats.org/officeDocument/2006/relationships/image" Target="../media/image21.png"/><Relationship Id="rId4" Type="http://schemas.openxmlformats.org/officeDocument/2006/relationships/image" Target="../media/image47.png"/><Relationship Id="rId9" Type="http://schemas.openxmlformats.org/officeDocument/2006/relationships/image" Target="../media/image13.png"/><Relationship Id="rId14" Type="http://schemas.openxmlformats.org/officeDocument/2006/relationships/image" Target="../media/image17.png"/><Relationship Id="rId22" Type="http://schemas.openxmlformats.org/officeDocument/2006/relationships/image" Target="../media/image23.png"/></Relationships>
</file>

<file path=ppt/slides/_rels/slide2.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image" Target="../media/image18.svg"/><Relationship Id="rId18" Type="http://schemas.openxmlformats.org/officeDocument/2006/relationships/image" Target="../media/image22.svg"/><Relationship Id="rId26" Type="http://schemas.openxmlformats.org/officeDocument/2006/relationships/image" Target="../media/image33.png"/><Relationship Id="rId3" Type="http://schemas.openxmlformats.org/officeDocument/2006/relationships/image" Target="../media/image25.png"/><Relationship Id="rId21"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17.png"/><Relationship Id="rId17" Type="http://schemas.openxmlformats.org/officeDocument/2006/relationships/image" Target="../media/image21.png"/><Relationship Id="rId25" Type="http://schemas.openxmlformats.org/officeDocument/2006/relationships/image" Target="../media/image32.png"/><Relationship Id="rId2" Type="http://schemas.openxmlformats.org/officeDocument/2006/relationships/slide" Target="slide1.xml"/><Relationship Id="rId16" Type="http://schemas.openxmlformats.org/officeDocument/2006/relationships/image" Target="../media/image20.svg"/><Relationship Id="rId20"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slide" Target="slide4.xml"/><Relationship Id="rId24" Type="http://schemas.openxmlformats.org/officeDocument/2006/relationships/image" Target="../media/image31.png"/><Relationship Id="rId5" Type="http://schemas.openxmlformats.org/officeDocument/2006/relationships/slide" Target="slide3.xml"/><Relationship Id="rId15" Type="http://schemas.openxmlformats.org/officeDocument/2006/relationships/image" Target="../media/image19.png"/><Relationship Id="rId23" Type="http://schemas.openxmlformats.org/officeDocument/2006/relationships/image" Target="../media/image30.png"/><Relationship Id="rId28" Type="http://schemas.openxmlformats.org/officeDocument/2006/relationships/image" Target="../media/image35.png"/><Relationship Id="rId10" Type="http://schemas.openxmlformats.org/officeDocument/2006/relationships/image" Target="../media/image16.svg"/><Relationship Id="rId19" Type="http://schemas.openxmlformats.org/officeDocument/2006/relationships/slide" Target="slide25.xml"/><Relationship Id="rId4" Type="http://schemas.openxmlformats.org/officeDocument/2006/relationships/image" Target="../media/image26.svg"/><Relationship Id="rId9" Type="http://schemas.openxmlformats.org/officeDocument/2006/relationships/image" Target="../media/image15.png"/><Relationship Id="rId14" Type="http://schemas.openxmlformats.org/officeDocument/2006/relationships/slide" Target="slide5.xml"/><Relationship Id="rId22" Type="http://schemas.openxmlformats.org/officeDocument/2006/relationships/image" Target="../media/image29.gif"/><Relationship Id="rId27" Type="http://schemas.openxmlformats.org/officeDocument/2006/relationships/image" Target="../media/image34.png"/></Relationships>
</file>

<file path=ppt/slides/_rels/slide20.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image" Target="../media/image16.svg"/><Relationship Id="rId18" Type="http://schemas.openxmlformats.org/officeDocument/2006/relationships/image" Target="../media/image49.svg"/><Relationship Id="rId3" Type="http://schemas.openxmlformats.org/officeDocument/2006/relationships/image" Target="../media/image46.png"/><Relationship Id="rId21" Type="http://schemas.openxmlformats.org/officeDocument/2006/relationships/slide" Target="slide25.xml"/><Relationship Id="rId7" Type="http://schemas.openxmlformats.org/officeDocument/2006/relationships/image" Target="../media/image26.svg"/><Relationship Id="rId12" Type="http://schemas.openxmlformats.org/officeDocument/2006/relationships/image" Target="../media/image15.png"/><Relationship Id="rId17" Type="http://schemas.openxmlformats.org/officeDocument/2006/relationships/image" Target="../media/image48.png"/><Relationship Id="rId25" Type="http://schemas.openxmlformats.org/officeDocument/2006/relationships/image" Target="../media/image50.gif"/><Relationship Id="rId2" Type="http://schemas.openxmlformats.org/officeDocument/2006/relationships/image" Target="../media/image1.png"/><Relationship Id="rId16" Type="http://schemas.openxmlformats.org/officeDocument/2006/relationships/slide" Target="slide5.xml"/><Relationship Id="rId20" Type="http://schemas.openxmlformats.org/officeDocument/2006/relationships/image" Target="../media/image22.svg"/><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slide" Target="slide4.xml"/><Relationship Id="rId24" Type="http://schemas.openxmlformats.org/officeDocument/2006/relationships/image" Target="../media/image3.png"/><Relationship Id="rId5" Type="http://schemas.openxmlformats.org/officeDocument/2006/relationships/slide" Target="slide1.xml"/><Relationship Id="rId15" Type="http://schemas.openxmlformats.org/officeDocument/2006/relationships/image" Target="../media/image18.svg"/><Relationship Id="rId23" Type="http://schemas.openxmlformats.org/officeDocument/2006/relationships/image" Target="../media/image24.svg"/><Relationship Id="rId10" Type="http://schemas.openxmlformats.org/officeDocument/2006/relationships/image" Target="../media/image14.svg"/><Relationship Id="rId19" Type="http://schemas.openxmlformats.org/officeDocument/2006/relationships/image" Target="../media/image21.png"/><Relationship Id="rId4" Type="http://schemas.openxmlformats.org/officeDocument/2006/relationships/image" Target="../media/image47.png"/><Relationship Id="rId9" Type="http://schemas.openxmlformats.org/officeDocument/2006/relationships/image" Target="../media/image13.png"/><Relationship Id="rId14" Type="http://schemas.openxmlformats.org/officeDocument/2006/relationships/image" Target="../media/image17.png"/><Relationship Id="rId22"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image" Target="../media/image16.svg"/><Relationship Id="rId18" Type="http://schemas.openxmlformats.org/officeDocument/2006/relationships/image" Target="../media/image49.svg"/><Relationship Id="rId26" Type="http://schemas.openxmlformats.org/officeDocument/2006/relationships/image" Target="../media/image61.png"/><Relationship Id="rId3" Type="http://schemas.openxmlformats.org/officeDocument/2006/relationships/image" Target="../media/image46.png"/><Relationship Id="rId21" Type="http://schemas.openxmlformats.org/officeDocument/2006/relationships/slide" Target="slide25.xml"/><Relationship Id="rId7" Type="http://schemas.openxmlformats.org/officeDocument/2006/relationships/image" Target="../media/image26.svg"/><Relationship Id="rId12" Type="http://schemas.openxmlformats.org/officeDocument/2006/relationships/image" Target="../media/image15.png"/><Relationship Id="rId17" Type="http://schemas.openxmlformats.org/officeDocument/2006/relationships/image" Target="../media/image48.png"/><Relationship Id="rId25" Type="http://schemas.openxmlformats.org/officeDocument/2006/relationships/image" Target="../media/image50.gif"/><Relationship Id="rId2" Type="http://schemas.openxmlformats.org/officeDocument/2006/relationships/image" Target="../media/image1.png"/><Relationship Id="rId16" Type="http://schemas.openxmlformats.org/officeDocument/2006/relationships/slide" Target="slide5.xml"/><Relationship Id="rId20" Type="http://schemas.openxmlformats.org/officeDocument/2006/relationships/image" Target="../media/image22.svg"/><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slide" Target="slide4.xml"/><Relationship Id="rId24" Type="http://schemas.openxmlformats.org/officeDocument/2006/relationships/image" Target="../media/image3.png"/><Relationship Id="rId5" Type="http://schemas.openxmlformats.org/officeDocument/2006/relationships/slide" Target="slide1.xml"/><Relationship Id="rId15" Type="http://schemas.openxmlformats.org/officeDocument/2006/relationships/image" Target="../media/image18.svg"/><Relationship Id="rId23" Type="http://schemas.openxmlformats.org/officeDocument/2006/relationships/image" Target="../media/image24.svg"/><Relationship Id="rId10" Type="http://schemas.openxmlformats.org/officeDocument/2006/relationships/image" Target="../media/image14.svg"/><Relationship Id="rId19" Type="http://schemas.openxmlformats.org/officeDocument/2006/relationships/image" Target="../media/image21.png"/><Relationship Id="rId4" Type="http://schemas.openxmlformats.org/officeDocument/2006/relationships/image" Target="../media/image47.png"/><Relationship Id="rId9" Type="http://schemas.openxmlformats.org/officeDocument/2006/relationships/image" Target="../media/image13.png"/><Relationship Id="rId14" Type="http://schemas.openxmlformats.org/officeDocument/2006/relationships/image" Target="../media/image17.png"/><Relationship Id="rId22" Type="http://schemas.openxmlformats.org/officeDocument/2006/relationships/image" Target="../media/image23.png"/></Relationships>
</file>

<file path=ppt/slides/_rels/slide22.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image" Target="../media/image16.svg"/><Relationship Id="rId18" Type="http://schemas.openxmlformats.org/officeDocument/2006/relationships/image" Target="../media/image49.svg"/><Relationship Id="rId3" Type="http://schemas.openxmlformats.org/officeDocument/2006/relationships/image" Target="../media/image46.png"/><Relationship Id="rId21" Type="http://schemas.openxmlformats.org/officeDocument/2006/relationships/slide" Target="slide25.xml"/><Relationship Id="rId7" Type="http://schemas.openxmlformats.org/officeDocument/2006/relationships/image" Target="../media/image26.svg"/><Relationship Id="rId12" Type="http://schemas.openxmlformats.org/officeDocument/2006/relationships/image" Target="../media/image15.png"/><Relationship Id="rId17" Type="http://schemas.openxmlformats.org/officeDocument/2006/relationships/image" Target="../media/image48.png"/><Relationship Id="rId25" Type="http://schemas.openxmlformats.org/officeDocument/2006/relationships/image" Target="../media/image50.gif"/><Relationship Id="rId2" Type="http://schemas.openxmlformats.org/officeDocument/2006/relationships/image" Target="../media/image1.png"/><Relationship Id="rId16" Type="http://schemas.openxmlformats.org/officeDocument/2006/relationships/slide" Target="slide5.xml"/><Relationship Id="rId20" Type="http://schemas.openxmlformats.org/officeDocument/2006/relationships/image" Target="../media/image22.svg"/><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slide" Target="slide4.xml"/><Relationship Id="rId24" Type="http://schemas.openxmlformats.org/officeDocument/2006/relationships/image" Target="../media/image3.png"/><Relationship Id="rId5" Type="http://schemas.openxmlformats.org/officeDocument/2006/relationships/slide" Target="slide1.xml"/><Relationship Id="rId15" Type="http://schemas.openxmlformats.org/officeDocument/2006/relationships/image" Target="../media/image18.svg"/><Relationship Id="rId23" Type="http://schemas.openxmlformats.org/officeDocument/2006/relationships/image" Target="../media/image24.svg"/><Relationship Id="rId10" Type="http://schemas.openxmlformats.org/officeDocument/2006/relationships/image" Target="../media/image14.svg"/><Relationship Id="rId19" Type="http://schemas.openxmlformats.org/officeDocument/2006/relationships/image" Target="../media/image21.png"/><Relationship Id="rId4" Type="http://schemas.openxmlformats.org/officeDocument/2006/relationships/image" Target="../media/image47.png"/><Relationship Id="rId9" Type="http://schemas.openxmlformats.org/officeDocument/2006/relationships/image" Target="../media/image13.png"/><Relationship Id="rId14" Type="http://schemas.openxmlformats.org/officeDocument/2006/relationships/image" Target="../media/image17.png"/><Relationship Id="rId22" Type="http://schemas.openxmlformats.org/officeDocument/2006/relationships/image" Target="../media/image23.png"/></Relationships>
</file>

<file path=ppt/slides/_rels/slide23.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image" Target="../media/image16.svg"/><Relationship Id="rId18" Type="http://schemas.openxmlformats.org/officeDocument/2006/relationships/image" Target="../media/image49.svg"/><Relationship Id="rId26" Type="http://schemas.openxmlformats.org/officeDocument/2006/relationships/image" Target="../media/image62.png"/><Relationship Id="rId3" Type="http://schemas.openxmlformats.org/officeDocument/2006/relationships/image" Target="../media/image46.png"/><Relationship Id="rId21" Type="http://schemas.openxmlformats.org/officeDocument/2006/relationships/slide" Target="slide25.xml"/><Relationship Id="rId7" Type="http://schemas.openxmlformats.org/officeDocument/2006/relationships/image" Target="../media/image26.svg"/><Relationship Id="rId12" Type="http://schemas.openxmlformats.org/officeDocument/2006/relationships/image" Target="../media/image15.png"/><Relationship Id="rId17" Type="http://schemas.openxmlformats.org/officeDocument/2006/relationships/image" Target="../media/image48.png"/><Relationship Id="rId25" Type="http://schemas.openxmlformats.org/officeDocument/2006/relationships/image" Target="../media/image50.gif"/><Relationship Id="rId2" Type="http://schemas.openxmlformats.org/officeDocument/2006/relationships/image" Target="../media/image1.png"/><Relationship Id="rId16" Type="http://schemas.openxmlformats.org/officeDocument/2006/relationships/slide" Target="slide5.xml"/><Relationship Id="rId20" Type="http://schemas.openxmlformats.org/officeDocument/2006/relationships/image" Target="../media/image22.svg"/><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slide" Target="slide4.xml"/><Relationship Id="rId24" Type="http://schemas.openxmlformats.org/officeDocument/2006/relationships/image" Target="../media/image3.png"/><Relationship Id="rId5" Type="http://schemas.openxmlformats.org/officeDocument/2006/relationships/slide" Target="slide1.xml"/><Relationship Id="rId15" Type="http://schemas.openxmlformats.org/officeDocument/2006/relationships/image" Target="../media/image18.svg"/><Relationship Id="rId23" Type="http://schemas.openxmlformats.org/officeDocument/2006/relationships/image" Target="../media/image24.svg"/><Relationship Id="rId10" Type="http://schemas.openxmlformats.org/officeDocument/2006/relationships/image" Target="../media/image14.svg"/><Relationship Id="rId19" Type="http://schemas.openxmlformats.org/officeDocument/2006/relationships/image" Target="../media/image21.png"/><Relationship Id="rId4" Type="http://schemas.openxmlformats.org/officeDocument/2006/relationships/image" Target="../media/image47.png"/><Relationship Id="rId9" Type="http://schemas.openxmlformats.org/officeDocument/2006/relationships/image" Target="../media/image13.png"/><Relationship Id="rId14" Type="http://schemas.openxmlformats.org/officeDocument/2006/relationships/image" Target="../media/image17.png"/><Relationship Id="rId22" Type="http://schemas.openxmlformats.org/officeDocument/2006/relationships/image" Target="../media/image23.png"/></Relationships>
</file>

<file path=ppt/slides/_rels/slide24.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image" Target="../media/image16.svg"/><Relationship Id="rId18" Type="http://schemas.openxmlformats.org/officeDocument/2006/relationships/image" Target="../media/image49.svg"/><Relationship Id="rId3" Type="http://schemas.openxmlformats.org/officeDocument/2006/relationships/image" Target="../media/image46.png"/><Relationship Id="rId21" Type="http://schemas.openxmlformats.org/officeDocument/2006/relationships/slide" Target="slide25.xml"/><Relationship Id="rId7" Type="http://schemas.openxmlformats.org/officeDocument/2006/relationships/image" Target="../media/image26.svg"/><Relationship Id="rId12" Type="http://schemas.openxmlformats.org/officeDocument/2006/relationships/image" Target="../media/image15.png"/><Relationship Id="rId17" Type="http://schemas.openxmlformats.org/officeDocument/2006/relationships/image" Target="../media/image48.png"/><Relationship Id="rId25" Type="http://schemas.openxmlformats.org/officeDocument/2006/relationships/image" Target="../media/image50.gif"/><Relationship Id="rId2" Type="http://schemas.openxmlformats.org/officeDocument/2006/relationships/image" Target="../media/image1.png"/><Relationship Id="rId16" Type="http://schemas.openxmlformats.org/officeDocument/2006/relationships/slide" Target="slide5.xml"/><Relationship Id="rId20" Type="http://schemas.openxmlformats.org/officeDocument/2006/relationships/image" Target="../media/image22.svg"/><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slide" Target="slide4.xml"/><Relationship Id="rId24" Type="http://schemas.openxmlformats.org/officeDocument/2006/relationships/image" Target="../media/image3.png"/><Relationship Id="rId5" Type="http://schemas.openxmlformats.org/officeDocument/2006/relationships/slide" Target="slide1.xml"/><Relationship Id="rId15" Type="http://schemas.openxmlformats.org/officeDocument/2006/relationships/image" Target="../media/image18.svg"/><Relationship Id="rId23" Type="http://schemas.openxmlformats.org/officeDocument/2006/relationships/image" Target="../media/image24.svg"/><Relationship Id="rId10" Type="http://schemas.openxmlformats.org/officeDocument/2006/relationships/image" Target="../media/image14.svg"/><Relationship Id="rId19" Type="http://schemas.openxmlformats.org/officeDocument/2006/relationships/image" Target="../media/image21.png"/><Relationship Id="rId4" Type="http://schemas.openxmlformats.org/officeDocument/2006/relationships/image" Target="../media/image47.png"/><Relationship Id="rId9" Type="http://schemas.openxmlformats.org/officeDocument/2006/relationships/image" Target="../media/image13.png"/><Relationship Id="rId14" Type="http://schemas.openxmlformats.org/officeDocument/2006/relationships/image" Target="../media/image17.png"/><Relationship Id="rId22" Type="http://schemas.openxmlformats.org/officeDocument/2006/relationships/image" Target="../media/image23.png"/></Relationships>
</file>

<file path=ppt/slides/_rels/slide25.xml.rels><?xml version="1.0" encoding="UTF-8" standalone="yes"?>
<Relationships xmlns="http://schemas.openxmlformats.org/package/2006/relationships"><Relationship Id="rId13" Type="http://schemas.openxmlformats.org/officeDocument/2006/relationships/image" Target="../media/image9.png"/><Relationship Id="rId18" Type="http://schemas.openxmlformats.org/officeDocument/2006/relationships/image" Target="../media/image26.svg"/><Relationship Id="rId26"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14.svg"/><Relationship Id="rId34" Type="http://schemas.openxmlformats.org/officeDocument/2006/relationships/image" Target="../media/image64.png"/><Relationship Id="rId7" Type="http://schemas.openxmlformats.org/officeDocument/2006/relationships/image" Target="../media/image7.png"/><Relationship Id="rId12" Type="http://schemas.openxmlformats.org/officeDocument/2006/relationships/image" Target="../media/image42.png"/><Relationship Id="rId17" Type="http://schemas.openxmlformats.org/officeDocument/2006/relationships/image" Target="../media/image25.png"/><Relationship Id="rId25" Type="http://schemas.openxmlformats.org/officeDocument/2006/relationships/slide" Target="slide4.xml"/><Relationship Id="rId33" Type="http://schemas.openxmlformats.org/officeDocument/2006/relationships/slide" Target="slide25.xml"/><Relationship Id="rId2" Type="http://schemas.openxmlformats.org/officeDocument/2006/relationships/image" Target="../media/image1.png"/><Relationship Id="rId16" Type="http://schemas.openxmlformats.org/officeDocument/2006/relationships/slide" Target="slide1.xml"/><Relationship Id="rId20" Type="http://schemas.openxmlformats.org/officeDocument/2006/relationships/image" Target="../media/image13.png"/><Relationship Id="rId29"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63.gif"/><Relationship Id="rId24" Type="http://schemas.openxmlformats.org/officeDocument/2006/relationships/image" Target="../media/image16.svg"/><Relationship Id="rId32" Type="http://schemas.openxmlformats.org/officeDocument/2006/relationships/image" Target="../media/image22.svg"/><Relationship Id="rId5" Type="http://schemas.openxmlformats.org/officeDocument/2006/relationships/image" Target="../media/image4.png"/><Relationship Id="rId15" Type="http://schemas.openxmlformats.org/officeDocument/2006/relationships/image" Target="../media/image3.png"/><Relationship Id="rId23" Type="http://schemas.openxmlformats.org/officeDocument/2006/relationships/image" Target="../media/image15.png"/><Relationship Id="rId28" Type="http://schemas.openxmlformats.org/officeDocument/2006/relationships/slide" Target="slide5.xml"/><Relationship Id="rId10" Type="http://schemas.openxmlformats.org/officeDocument/2006/relationships/image" Target="../media/image10.jpeg"/><Relationship Id="rId19" Type="http://schemas.openxmlformats.org/officeDocument/2006/relationships/slide" Target="slide3.xml"/><Relationship Id="rId31" Type="http://schemas.openxmlformats.org/officeDocument/2006/relationships/image" Target="../media/image21.png"/><Relationship Id="rId4" Type="http://schemas.microsoft.com/office/2007/relationships/hdphoto" Target="../media/hdphoto1.wdp"/><Relationship Id="rId9" Type="http://schemas.openxmlformats.org/officeDocument/2006/relationships/image" Target="../media/image8.png"/><Relationship Id="rId14" Type="http://schemas.openxmlformats.org/officeDocument/2006/relationships/image" Target="../media/image43.png"/><Relationship Id="rId22" Type="http://schemas.openxmlformats.org/officeDocument/2006/relationships/slide" Target="slide11.xml"/><Relationship Id="rId27" Type="http://schemas.openxmlformats.org/officeDocument/2006/relationships/image" Target="../media/image18.svg"/><Relationship Id="rId30" Type="http://schemas.openxmlformats.org/officeDocument/2006/relationships/image" Target="../media/image20.svg"/><Relationship Id="rId35" Type="http://schemas.openxmlformats.org/officeDocument/2006/relationships/image" Target="../media/image65.svg"/><Relationship Id="rId8"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image" Target="../media/image18.svg"/><Relationship Id="rId18" Type="http://schemas.openxmlformats.org/officeDocument/2006/relationships/image" Target="../media/image22.svg"/><Relationship Id="rId3" Type="http://schemas.openxmlformats.org/officeDocument/2006/relationships/image" Target="../media/image25.png"/><Relationship Id="rId21"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17.png"/><Relationship Id="rId17" Type="http://schemas.openxmlformats.org/officeDocument/2006/relationships/image" Target="../media/image21.png"/><Relationship Id="rId2" Type="http://schemas.openxmlformats.org/officeDocument/2006/relationships/slide" Target="slide1.xml"/><Relationship Id="rId16" Type="http://schemas.openxmlformats.org/officeDocument/2006/relationships/image" Target="../media/image20.svg"/><Relationship Id="rId20"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slide" Target="slide4.xml"/><Relationship Id="rId5" Type="http://schemas.openxmlformats.org/officeDocument/2006/relationships/slide" Target="slide3.xml"/><Relationship Id="rId15" Type="http://schemas.openxmlformats.org/officeDocument/2006/relationships/image" Target="../media/image19.png"/><Relationship Id="rId23" Type="http://schemas.openxmlformats.org/officeDocument/2006/relationships/image" Target="../media/image30.png"/><Relationship Id="rId10" Type="http://schemas.openxmlformats.org/officeDocument/2006/relationships/image" Target="../media/image16.svg"/><Relationship Id="rId19" Type="http://schemas.openxmlformats.org/officeDocument/2006/relationships/slide" Target="slide25.xml"/><Relationship Id="rId4" Type="http://schemas.openxmlformats.org/officeDocument/2006/relationships/image" Target="../media/image26.svg"/><Relationship Id="rId9" Type="http://schemas.openxmlformats.org/officeDocument/2006/relationships/image" Target="../media/image15.png"/><Relationship Id="rId14" Type="http://schemas.openxmlformats.org/officeDocument/2006/relationships/slide" Target="slide5.xml"/><Relationship Id="rId22" Type="http://schemas.openxmlformats.org/officeDocument/2006/relationships/image" Target="../media/image29.gif"/></Relationships>
</file>

<file path=ppt/slides/_rels/slide4.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slide" Target="slide1.xml"/><Relationship Id="rId18" Type="http://schemas.openxmlformats.org/officeDocument/2006/relationships/image" Target="../media/image14.svg"/><Relationship Id="rId26" Type="http://schemas.openxmlformats.org/officeDocument/2006/relationships/image" Target="../media/image19.png"/><Relationship Id="rId3" Type="http://schemas.openxmlformats.org/officeDocument/2006/relationships/image" Target="../media/image29.gif"/><Relationship Id="rId21" Type="http://schemas.openxmlformats.org/officeDocument/2006/relationships/image" Target="../media/image16.svg"/><Relationship Id="rId7" Type="http://schemas.openxmlformats.org/officeDocument/2006/relationships/image" Target="../media/image39.png"/><Relationship Id="rId12" Type="http://schemas.openxmlformats.org/officeDocument/2006/relationships/image" Target="../media/image43.png"/><Relationship Id="rId17" Type="http://schemas.openxmlformats.org/officeDocument/2006/relationships/image" Target="../media/image13.png"/><Relationship Id="rId25" Type="http://schemas.openxmlformats.org/officeDocument/2006/relationships/slide" Target="slide5.xml"/><Relationship Id="rId2" Type="http://schemas.openxmlformats.org/officeDocument/2006/relationships/notesSlide" Target="../notesSlides/notesSlide1.xml"/><Relationship Id="rId16" Type="http://schemas.openxmlformats.org/officeDocument/2006/relationships/slide" Target="slide3.xml"/><Relationship Id="rId20" Type="http://schemas.openxmlformats.org/officeDocument/2006/relationships/image" Target="../media/image15.png"/><Relationship Id="rId29" Type="http://schemas.openxmlformats.org/officeDocument/2006/relationships/image" Target="../media/image45.svg"/><Relationship Id="rId1" Type="http://schemas.openxmlformats.org/officeDocument/2006/relationships/slideLayout" Target="../slideLayouts/slideLayout1.xml"/><Relationship Id="rId6" Type="http://schemas.openxmlformats.org/officeDocument/2006/relationships/image" Target="../media/image38.png"/><Relationship Id="rId11" Type="http://schemas.openxmlformats.org/officeDocument/2006/relationships/image" Target="../media/image9.png"/><Relationship Id="rId24" Type="http://schemas.openxmlformats.org/officeDocument/2006/relationships/image" Target="../media/image18.svg"/><Relationship Id="rId32" Type="http://schemas.openxmlformats.org/officeDocument/2006/relationships/image" Target="../media/image24.svg"/><Relationship Id="rId5" Type="http://schemas.openxmlformats.org/officeDocument/2006/relationships/image" Target="../media/image37.png"/><Relationship Id="rId15" Type="http://schemas.openxmlformats.org/officeDocument/2006/relationships/image" Target="../media/image26.svg"/><Relationship Id="rId23" Type="http://schemas.openxmlformats.org/officeDocument/2006/relationships/image" Target="../media/image17.png"/><Relationship Id="rId28" Type="http://schemas.openxmlformats.org/officeDocument/2006/relationships/image" Target="../media/image44.png"/><Relationship Id="rId10" Type="http://schemas.openxmlformats.org/officeDocument/2006/relationships/image" Target="../media/image42.png"/><Relationship Id="rId19" Type="http://schemas.openxmlformats.org/officeDocument/2006/relationships/slide" Target="slide11.xml"/><Relationship Id="rId31" Type="http://schemas.openxmlformats.org/officeDocument/2006/relationships/image" Target="../media/image23.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25.png"/><Relationship Id="rId22" Type="http://schemas.openxmlformats.org/officeDocument/2006/relationships/slide" Target="slide4.xml"/><Relationship Id="rId27" Type="http://schemas.openxmlformats.org/officeDocument/2006/relationships/image" Target="../media/image20.svg"/><Relationship Id="rId30" Type="http://schemas.openxmlformats.org/officeDocument/2006/relationships/slide" Target="slide25.xml"/></Relationships>
</file>

<file path=ppt/slides/_rels/slide5.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image" Target="../media/image16.svg"/><Relationship Id="rId18" Type="http://schemas.openxmlformats.org/officeDocument/2006/relationships/image" Target="../media/image48.png"/><Relationship Id="rId26" Type="http://schemas.openxmlformats.org/officeDocument/2006/relationships/image" Target="../media/image50.gif"/><Relationship Id="rId3" Type="http://schemas.openxmlformats.org/officeDocument/2006/relationships/image" Target="../media/image46.png"/><Relationship Id="rId21" Type="http://schemas.openxmlformats.org/officeDocument/2006/relationships/image" Target="../media/image22.svg"/><Relationship Id="rId7" Type="http://schemas.openxmlformats.org/officeDocument/2006/relationships/image" Target="../media/image26.svg"/><Relationship Id="rId12" Type="http://schemas.openxmlformats.org/officeDocument/2006/relationships/image" Target="../media/image15.png"/><Relationship Id="rId17" Type="http://schemas.openxmlformats.org/officeDocument/2006/relationships/slide" Target="slide5.xml"/><Relationship Id="rId25" Type="http://schemas.openxmlformats.org/officeDocument/2006/relationships/image" Target="../media/image3.png"/><Relationship Id="rId2" Type="http://schemas.openxmlformats.org/officeDocument/2006/relationships/image" Target="../media/image1.png"/><Relationship Id="rId16" Type="http://schemas.openxmlformats.org/officeDocument/2006/relationships/image" Target="../media/image18.svg"/><Relationship Id="rId20"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slide" Target="slide11.xml"/><Relationship Id="rId24" Type="http://schemas.openxmlformats.org/officeDocument/2006/relationships/image" Target="../media/image24.svg"/><Relationship Id="rId5" Type="http://schemas.openxmlformats.org/officeDocument/2006/relationships/slide" Target="slide1.xml"/><Relationship Id="rId15" Type="http://schemas.openxmlformats.org/officeDocument/2006/relationships/image" Target="../media/image17.png"/><Relationship Id="rId23" Type="http://schemas.openxmlformats.org/officeDocument/2006/relationships/image" Target="../media/image23.png"/><Relationship Id="rId10" Type="http://schemas.openxmlformats.org/officeDocument/2006/relationships/image" Target="../media/image14.svg"/><Relationship Id="rId19" Type="http://schemas.openxmlformats.org/officeDocument/2006/relationships/image" Target="../media/image49.svg"/><Relationship Id="rId4" Type="http://schemas.openxmlformats.org/officeDocument/2006/relationships/image" Target="../media/image47.png"/><Relationship Id="rId9" Type="http://schemas.openxmlformats.org/officeDocument/2006/relationships/image" Target="../media/image13.png"/><Relationship Id="rId14" Type="http://schemas.openxmlformats.org/officeDocument/2006/relationships/slide" Target="slide4.xml"/><Relationship Id="rId22" Type="http://schemas.openxmlformats.org/officeDocument/2006/relationships/slide" Target="slide25.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slide" Target="slide4.xml"/><Relationship Id="rId18" Type="http://schemas.openxmlformats.org/officeDocument/2006/relationships/image" Target="../media/image49.svg"/><Relationship Id="rId26" Type="http://schemas.openxmlformats.org/officeDocument/2006/relationships/image" Target="../media/image46.png"/><Relationship Id="rId3" Type="http://schemas.openxmlformats.org/officeDocument/2006/relationships/image" Target="../media/image47.png"/><Relationship Id="rId21" Type="http://schemas.openxmlformats.org/officeDocument/2006/relationships/slide" Target="slide25.xml"/><Relationship Id="rId7" Type="http://schemas.openxmlformats.org/officeDocument/2006/relationships/slide" Target="slide3.xml"/><Relationship Id="rId12" Type="http://schemas.openxmlformats.org/officeDocument/2006/relationships/image" Target="../media/image16.svg"/><Relationship Id="rId17" Type="http://schemas.openxmlformats.org/officeDocument/2006/relationships/image" Target="../media/image48.png"/><Relationship Id="rId25" Type="http://schemas.openxmlformats.org/officeDocument/2006/relationships/image" Target="../media/image50.gif"/><Relationship Id="rId2" Type="http://schemas.openxmlformats.org/officeDocument/2006/relationships/image" Target="../media/image1.png"/><Relationship Id="rId16" Type="http://schemas.openxmlformats.org/officeDocument/2006/relationships/slide" Target="slide5.xml"/><Relationship Id="rId20" Type="http://schemas.openxmlformats.org/officeDocument/2006/relationships/image" Target="../media/image22.svg"/><Relationship Id="rId1" Type="http://schemas.openxmlformats.org/officeDocument/2006/relationships/slideLayout" Target="../slideLayouts/slideLayout1.xml"/><Relationship Id="rId6" Type="http://schemas.openxmlformats.org/officeDocument/2006/relationships/image" Target="../media/image26.svg"/><Relationship Id="rId11" Type="http://schemas.openxmlformats.org/officeDocument/2006/relationships/image" Target="../media/image15.png"/><Relationship Id="rId24" Type="http://schemas.openxmlformats.org/officeDocument/2006/relationships/image" Target="../media/image3.png"/><Relationship Id="rId5" Type="http://schemas.openxmlformats.org/officeDocument/2006/relationships/image" Target="../media/image25.png"/><Relationship Id="rId15" Type="http://schemas.openxmlformats.org/officeDocument/2006/relationships/image" Target="../media/image18.svg"/><Relationship Id="rId23" Type="http://schemas.openxmlformats.org/officeDocument/2006/relationships/image" Target="../media/image24.svg"/><Relationship Id="rId10" Type="http://schemas.openxmlformats.org/officeDocument/2006/relationships/slide" Target="slide11.xml"/><Relationship Id="rId19" Type="http://schemas.openxmlformats.org/officeDocument/2006/relationships/image" Target="../media/image21.png"/><Relationship Id="rId4" Type="http://schemas.openxmlformats.org/officeDocument/2006/relationships/slide" Target="slide1.xml"/><Relationship Id="rId9" Type="http://schemas.openxmlformats.org/officeDocument/2006/relationships/image" Target="../media/image14.svg"/><Relationship Id="rId14" Type="http://schemas.openxmlformats.org/officeDocument/2006/relationships/image" Target="../media/image17.png"/><Relationship Id="rId22" Type="http://schemas.openxmlformats.org/officeDocument/2006/relationships/image" Target="../media/image23.png"/><Relationship Id="rId27" Type="http://schemas.openxmlformats.org/officeDocument/2006/relationships/image" Target="../media/image51.png"/></Relationships>
</file>

<file path=ppt/slides/_rels/slide7.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15.png"/><Relationship Id="rId18" Type="http://schemas.openxmlformats.org/officeDocument/2006/relationships/slide" Target="slide5.xml"/><Relationship Id="rId26" Type="http://schemas.openxmlformats.org/officeDocument/2006/relationships/image" Target="../media/image3.png"/><Relationship Id="rId3" Type="http://schemas.openxmlformats.org/officeDocument/2006/relationships/image" Target="../media/image1.png"/><Relationship Id="rId21"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slide" Target="slide4.xml"/><Relationship Id="rId17" Type="http://schemas.openxmlformats.org/officeDocument/2006/relationships/image" Target="../media/image18.svg"/><Relationship Id="rId25" Type="http://schemas.openxmlformats.org/officeDocument/2006/relationships/image" Target="../media/image24.svg"/><Relationship Id="rId2" Type="http://schemas.openxmlformats.org/officeDocument/2006/relationships/notesSlide" Target="../notesSlides/notesSlide2.xml"/><Relationship Id="rId16" Type="http://schemas.openxmlformats.org/officeDocument/2006/relationships/image" Target="../media/image17.png"/><Relationship Id="rId20" Type="http://schemas.openxmlformats.org/officeDocument/2006/relationships/image" Target="../media/image49.svg"/><Relationship Id="rId1" Type="http://schemas.openxmlformats.org/officeDocument/2006/relationships/slideLayout" Target="../slideLayouts/slideLayout1.xml"/><Relationship Id="rId6" Type="http://schemas.openxmlformats.org/officeDocument/2006/relationships/slide" Target="slide1.xml"/><Relationship Id="rId11" Type="http://schemas.openxmlformats.org/officeDocument/2006/relationships/image" Target="../media/image14.svg"/><Relationship Id="rId24" Type="http://schemas.openxmlformats.org/officeDocument/2006/relationships/image" Target="../media/image23.png"/><Relationship Id="rId5" Type="http://schemas.openxmlformats.org/officeDocument/2006/relationships/image" Target="../media/image47.png"/><Relationship Id="rId15" Type="http://schemas.openxmlformats.org/officeDocument/2006/relationships/slide" Target="slide17.xml"/><Relationship Id="rId23" Type="http://schemas.openxmlformats.org/officeDocument/2006/relationships/slide" Target="slide25.xml"/><Relationship Id="rId10" Type="http://schemas.openxmlformats.org/officeDocument/2006/relationships/image" Target="../media/image13.png"/><Relationship Id="rId19" Type="http://schemas.openxmlformats.org/officeDocument/2006/relationships/image" Target="../media/image48.png"/><Relationship Id="rId4" Type="http://schemas.openxmlformats.org/officeDocument/2006/relationships/image" Target="../media/image46.png"/><Relationship Id="rId9" Type="http://schemas.openxmlformats.org/officeDocument/2006/relationships/slide" Target="slide3.xml"/><Relationship Id="rId14" Type="http://schemas.openxmlformats.org/officeDocument/2006/relationships/image" Target="../media/image16.svg"/><Relationship Id="rId22" Type="http://schemas.openxmlformats.org/officeDocument/2006/relationships/image" Target="../media/image22.svg"/><Relationship Id="rId27" Type="http://schemas.openxmlformats.org/officeDocument/2006/relationships/image" Target="../media/image50.gif"/></Relationships>
</file>

<file path=ppt/slides/_rels/slide8.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image" Target="../media/image16.svg"/><Relationship Id="rId18" Type="http://schemas.openxmlformats.org/officeDocument/2006/relationships/image" Target="../media/image48.png"/><Relationship Id="rId26" Type="http://schemas.openxmlformats.org/officeDocument/2006/relationships/image" Target="../media/image50.gif"/><Relationship Id="rId3" Type="http://schemas.openxmlformats.org/officeDocument/2006/relationships/image" Target="../media/image1.png"/><Relationship Id="rId21" Type="http://schemas.openxmlformats.org/officeDocument/2006/relationships/image" Target="../media/image22.svg"/><Relationship Id="rId7" Type="http://schemas.openxmlformats.org/officeDocument/2006/relationships/image" Target="../media/image26.svg"/><Relationship Id="rId12" Type="http://schemas.openxmlformats.org/officeDocument/2006/relationships/image" Target="../media/image15.png"/><Relationship Id="rId17" Type="http://schemas.openxmlformats.org/officeDocument/2006/relationships/slide" Target="slide5.xml"/><Relationship Id="rId25" Type="http://schemas.openxmlformats.org/officeDocument/2006/relationships/image" Target="../media/image3.png"/><Relationship Id="rId2" Type="http://schemas.openxmlformats.org/officeDocument/2006/relationships/notesSlide" Target="../notesSlides/notesSlide3.xml"/><Relationship Id="rId16" Type="http://schemas.openxmlformats.org/officeDocument/2006/relationships/image" Target="../media/image18.svg"/><Relationship Id="rId20"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slide" Target="slide4.xml"/><Relationship Id="rId24" Type="http://schemas.openxmlformats.org/officeDocument/2006/relationships/image" Target="../media/image24.svg"/><Relationship Id="rId5" Type="http://schemas.openxmlformats.org/officeDocument/2006/relationships/slide" Target="slide1.xml"/><Relationship Id="rId15" Type="http://schemas.openxmlformats.org/officeDocument/2006/relationships/image" Target="../media/image17.png"/><Relationship Id="rId23" Type="http://schemas.openxmlformats.org/officeDocument/2006/relationships/image" Target="../media/image23.png"/><Relationship Id="rId28" Type="http://schemas.openxmlformats.org/officeDocument/2006/relationships/image" Target="../media/image52.png"/><Relationship Id="rId10" Type="http://schemas.openxmlformats.org/officeDocument/2006/relationships/image" Target="../media/image14.svg"/><Relationship Id="rId19" Type="http://schemas.openxmlformats.org/officeDocument/2006/relationships/image" Target="../media/image49.svg"/><Relationship Id="rId4" Type="http://schemas.openxmlformats.org/officeDocument/2006/relationships/image" Target="../media/image47.png"/><Relationship Id="rId9" Type="http://schemas.openxmlformats.org/officeDocument/2006/relationships/image" Target="../media/image13.png"/><Relationship Id="rId14" Type="http://schemas.openxmlformats.org/officeDocument/2006/relationships/slide" Target="slide17.xml"/><Relationship Id="rId22" Type="http://schemas.openxmlformats.org/officeDocument/2006/relationships/slide" Target="slide25.xml"/><Relationship Id="rId27" Type="http://schemas.openxmlformats.org/officeDocument/2006/relationships/image" Target="../media/image46.png"/></Relationships>
</file>

<file path=ppt/slides/_rels/slide9.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15.png"/><Relationship Id="rId18" Type="http://schemas.openxmlformats.org/officeDocument/2006/relationships/slide" Target="slide5.xml"/><Relationship Id="rId26" Type="http://schemas.openxmlformats.org/officeDocument/2006/relationships/image" Target="../media/image3.png"/><Relationship Id="rId3" Type="http://schemas.openxmlformats.org/officeDocument/2006/relationships/image" Target="../media/image1.png"/><Relationship Id="rId21"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slide" Target="slide4.xml"/><Relationship Id="rId17" Type="http://schemas.openxmlformats.org/officeDocument/2006/relationships/image" Target="../media/image18.svg"/><Relationship Id="rId25" Type="http://schemas.openxmlformats.org/officeDocument/2006/relationships/image" Target="../media/image24.svg"/><Relationship Id="rId2" Type="http://schemas.openxmlformats.org/officeDocument/2006/relationships/notesSlide" Target="../notesSlides/notesSlide4.xml"/><Relationship Id="rId16" Type="http://schemas.openxmlformats.org/officeDocument/2006/relationships/image" Target="../media/image17.png"/><Relationship Id="rId20" Type="http://schemas.openxmlformats.org/officeDocument/2006/relationships/image" Target="../media/image49.svg"/><Relationship Id="rId1" Type="http://schemas.openxmlformats.org/officeDocument/2006/relationships/slideLayout" Target="../slideLayouts/slideLayout1.xml"/><Relationship Id="rId6" Type="http://schemas.openxmlformats.org/officeDocument/2006/relationships/slide" Target="slide1.xml"/><Relationship Id="rId11" Type="http://schemas.openxmlformats.org/officeDocument/2006/relationships/image" Target="../media/image14.svg"/><Relationship Id="rId24" Type="http://schemas.openxmlformats.org/officeDocument/2006/relationships/image" Target="../media/image23.png"/><Relationship Id="rId5" Type="http://schemas.openxmlformats.org/officeDocument/2006/relationships/image" Target="../media/image47.png"/><Relationship Id="rId15" Type="http://schemas.openxmlformats.org/officeDocument/2006/relationships/slide" Target="slide17.xml"/><Relationship Id="rId23" Type="http://schemas.openxmlformats.org/officeDocument/2006/relationships/slide" Target="slide25.xml"/><Relationship Id="rId10" Type="http://schemas.openxmlformats.org/officeDocument/2006/relationships/image" Target="../media/image13.png"/><Relationship Id="rId19" Type="http://schemas.openxmlformats.org/officeDocument/2006/relationships/image" Target="../media/image48.png"/><Relationship Id="rId4" Type="http://schemas.openxmlformats.org/officeDocument/2006/relationships/image" Target="../media/image46.png"/><Relationship Id="rId9" Type="http://schemas.openxmlformats.org/officeDocument/2006/relationships/slide" Target="slide3.xml"/><Relationship Id="rId14" Type="http://schemas.openxmlformats.org/officeDocument/2006/relationships/image" Target="../media/image16.svg"/><Relationship Id="rId22" Type="http://schemas.openxmlformats.org/officeDocument/2006/relationships/image" Target="../media/image22.svg"/><Relationship Id="rId27" Type="http://schemas.openxmlformats.org/officeDocument/2006/relationships/image" Target="../media/image50.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E4D7"/>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F347D77-6637-42FA-93D2-9AFC6AE9D86C}"/>
              </a:ext>
            </a:extLst>
          </p:cNvPr>
          <p:cNvGrpSpPr/>
          <p:nvPr/>
        </p:nvGrpSpPr>
        <p:grpSpPr>
          <a:xfrm>
            <a:off x="2" y="0"/>
            <a:ext cx="12192000" cy="6858000"/>
            <a:chOff x="2" y="0"/>
            <a:chExt cx="12192000" cy="6858000"/>
          </a:xfrm>
        </p:grpSpPr>
        <p:grpSp>
          <p:nvGrpSpPr>
            <p:cNvPr id="6" name="Group 5">
              <a:extLst>
                <a:ext uri="{FF2B5EF4-FFF2-40B4-BE49-F238E27FC236}">
                  <a16:creationId xmlns:a16="http://schemas.microsoft.com/office/drawing/2014/main" id="{20F707EB-965D-4CAA-A222-28A20B057A80}"/>
                </a:ext>
              </a:extLst>
            </p:cNvPr>
            <p:cNvGrpSpPr/>
            <p:nvPr/>
          </p:nvGrpSpPr>
          <p:grpSpPr>
            <a:xfrm>
              <a:off x="377371" y="0"/>
              <a:ext cx="11422742" cy="6858000"/>
              <a:chOff x="377371" y="0"/>
              <a:chExt cx="11422742" cy="6858000"/>
            </a:xfrm>
          </p:grpSpPr>
          <p:cxnSp>
            <p:nvCxnSpPr>
              <p:cNvPr id="24" name="Straight Connector 23">
                <a:extLst>
                  <a:ext uri="{FF2B5EF4-FFF2-40B4-BE49-F238E27FC236}">
                    <a16:creationId xmlns:a16="http://schemas.microsoft.com/office/drawing/2014/main" id="{079A262A-5554-4413-9F36-90B63A92BE32}"/>
                  </a:ext>
                </a:extLst>
              </p:cNvPr>
              <p:cNvCxnSpPr/>
              <p:nvPr/>
            </p:nvCxnSpPr>
            <p:spPr>
              <a:xfrm>
                <a:off x="3773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02F581A-C0D1-46F8-9B62-F3CDC6668090}"/>
                  </a:ext>
                </a:extLst>
              </p:cNvPr>
              <p:cNvCxnSpPr/>
              <p:nvPr/>
            </p:nvCxnSpPr>
            <p:spPr>
              <a:xfrm>
                <a:off x="7837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9E927BE-0145-48FB-BE67-D431D67A415F}"/>
                  </a:ext>
                </a:extLst>
              </p:cNvPr>
              <p:cNvCxnSpPr/>
              <p:nvPr/>
            </p:nvCxnSpPr>
            <p:spPr>
              <a:xfrm>
                <a:off x="121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A26AE-AA70-41DD-86D8-9376BFE084A5}"/>
                  </a:ext>
                </a:extLst>
              </p:cNvPr>
              <p:cNvCxnSpPr/>
              <p:nvPr/>
            </p:nvCxnSpPr>
            <p:spPr>
              <a:xfrm>
                <a:off x="16546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8BBE312-48FF-4C1C-8E61-715BFC43251E}"/>
                  </a:ext>
                </a:extLst>
              </p:cNvPr>
              <p:cNvCxnSpPr/>
              <p:nvPr/>
            </p:nvCxnSpPr>
            <p:spPr>
              <a:xfrm>
                <a:off x="206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298F388-88BF-4275-B469-EF5DF9D3628E}"/>
                  </a:ext>
                </a:extLst>
              </p:cNvPr>
              <p:cNvCxnSpPr/>
              <p:nvPr/>
            </p:nvCxnSpPr>
            <p:spPr>
              <a:xfrm>
                <a:off x="246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F860951-887D-4AA5-8E57-A7906AF11436}"/>
                  </a:ext>
                </a:extLst>
              </p:cNvPr>
              <p:cNvCxnSpPr/>
              <p:nvPr/>
            </p:nvCxnSpPr>
            <p:spPr>
              <a:xfrm>
                <a:off x="290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310EE58-3C64-4A3A-869D-212382B278D1}"/>
                  </a:ext>
                </a:extLst>
              </p:cNvPr>
              <p:cNvCxnSpPr/>
              <p:nvPr/>
            </p:nvCxnSpPr>
            <p:spPr>
              <a:xfrm>
                <a:off x="333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A1FBB8A-6C7E-4F5B-A2EA-74D38315507F}"/>
                  </a:ext>
                </a:extLst>
              </p:cNvPr>
              <p:cNvCxnSpPr/>
              <p:nvPr/>
            </p:nvCxnSpPr>
            <p:spPr>
              <a:xfrm>
                <a:off x="37301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33152-CDE9-4775-965F-2C7C46E5E84B}"/>
                  </a:ext>
                </a:extLst>
              </p:cNvPr>
              <p:cNvCxnSpPr/>
              <p:nvPr/>
            </p:nvCxnSpPr>
            <p:spPr>
              <a:xfrm>
                <a:off x="41365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7F6A9D7-5156-44CA-A9D9-F57730140CAC}"/>
                  </a:ext>
                </a:extLst>
              </p:cNvPr>
              <p:cNvCxnSpPr/>
              <p:nvPr/>
            </p:nvCxnSpPr>
            <p:spPr>
              <a:xfrm>
                <a:off x="45719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EED3280-EF38-4353-8C22-9CDF7AB9F2BF}"/>
                  </a:ext>
                </a:extLst>
              </p:cNvPr>
              <p:cNvCxnSpPr/>
              <p:nvPr/>
            </p:nvCxnSpPr>
            <p:spPr>
              <a:xfrm>
                <a:off x="500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C6976A-436C-4E0E-AB89-2F6226BED9C9}"/>
                  </a:ext>
                </a:extLst>
              </p:cNvPr>
              <p:cNvCxnSpPr/>
              <p:nvPr/>
            </p:nvCxnSpPr>
            <p:spPr>
              <a:xfrm>
                <a:off x="544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AA61367-C98C-4A65-A6E2-C100BE79D3D4}"/>
                  </a:ext>
                </a:extLst>
              </p:cNvPr>
              <p:cNvCxnSpPr/>
              <p:nvPr/>
            </p:nvCxnSpPr>
            <p:spPr>
              <a:xfrm>
                <a:off x="584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7B78285-E545-460F-860D-664E65424A2C}"/>
                  </a:ext>
                </a:extLst>
              </p:cNvPr>
              <p:cNvCxnSpPr/>
              <p:nvPr/>
            </p:nvCxnSpPr>
            <p:spPr>
              <a:xfrm>
                <a:off x="628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21A8F29-6788-40AF-9AE2-1C8CC57BF32C}"/>
                  </a:ext>
                </a:extLst>
              </p:cNvPr>
              <p:cNvCxnSpPr/>
              <p:nvPr/>
            </p:nvCxnSpPr>
            <p:spPr>
              <a:xfrm>
                <a:off x="672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53B903F-4B33-4FC4-8CE8-1BB9D82C54A5}"/>
                  </a:ext>
                </a:extLst>
              </p:cNvPr>
              <p:cNvCxnSpPr/>
              <p:nvPr/>
            </p:nvCxnSpPr>
            <p:spPr>
              <a:xfrm>
                <a:off x="714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342A937-C763-4223-8C17-FF23A8966F1F}"/>
                  </a:ext>
                </a:extLst>
              </p:cNvPr>
              <p:cNvCxnSpPr/>
              <p:nvPr/>
            </p:nvCxnSpPr>
            <p:spPr>
              <a:xfrm>
                <a:off x="754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EAB2AFF-0517-4DF8-B873-0BC3E1A03348}"/>
                  </a:ext>
                </a:extLst>
              </p:cNvPr>
              <p:cNvCxnSpPr/>
              <p:nvPr/>
            </p:nvCxnSpPr>
            <p:spPr>
              <a:xfrm>
                <a:off x="798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5277E96-5A1A-4194-9F02-1A81AA6FBCD7}"/>
                  </a:ext>
                </a:extLst>
              </p:cNvPr>
              <p:cNvCxnSpPr/>
              <p:nvPr/>
            </p:nvCxnSpPr>
            <p:spPr>
              <a:xfrm>
                <a:off x="841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6ADB9A6-288B-41BC-B93C-E100C6A9D92E}"/>
                  </a:ext>
                </a:extLst>
              </p:cNvPr>
              <p:cNvCxnSpPr/>
              <p:nvPr/>
            </p:nvCxnSpPr>
            <p:spPr>
              <a:xfrm>
                <a:off x="883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E942BAD-4B88-4614-97A1-60D590F2DC9A}"/>
                  </a:ext>
                </a:extLst>
              </p:cNvPr>
              <p:cNvCxnSpPr/>
              <p:nvPr/>
            </p:nvCxnSpPr>
            <p:spPr>
              <a:xfrm>
                <a:off x="92455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5FDC70D-11BD-4F33-8467-6CF82716AF62}"/>
                  </a:ext>
                </a:extLst>
              </p:cNvPr>
              <p:cNvCxnSpPr/>
              <p:nvPr/>
            </p:nvCxnSpPr>
            <p:spPr>
              <a:xfrm>
                <a:off x="9681027"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43010C2-6070-45EA-999E-D15A1EB72465}"/>
                  </a:ext>
                </a:extLst>
              </p:cNvPr>
              <p:cNvCxnSpPr/>
              <p:nvPr/>
            </p:nvCxnSpPr>
            <p:spPr>
              <a:xfrm>
                <a:off x="101164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104034B-1E37-4DD2-8F5F-D11861991277}"/>
                  </a:ext>
                </a:extLst>
              </p:cNvPr>
              <p:cNvCxnSpPr/>
              <p:nvPr/>
            </p:nvCxnSpPr>
            <p:spPr>
              <a:xfrm>
                <a:off x="1052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7161CCC-6811-461C-B1BC-ABA98032EB22}"/>
                  </a:ext>
                </a:extLst>
              </p:cNvPr>
              <p:cNvCxnSpPr/>
              <p:nvPr/>
            </p:nvCxnSpPr>
            <p:spPr>
              <a:xfrm>
                <a:off x="1092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7A6A529-6A31-4579-AADA-94F9A54B8C6F}"/>
                  </a:ext>
                </a:extLst>
              </p:cNvPr>
              <p:cNvCxnSpPr/>
              <p:nvPr/>
            </p:nvCxnSpPr>
            <p:spPr>
              <a:xfrm>
                <a:off x="1136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04CC808-A4DA-4955-A959-28DF7DCBBEF8}"/>
                  </a:ext>
                </a:extLst>
              </p:cNvPr>
              <p:cNvCxnSpPr/>
              <p:nvPr/>
            </p:nvCxnSpPr>
            <p:spPr>
              <a:xfrm>
                <a:off x="1180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60961EAB-BF19-4778-A202-7894BF15AAD5}"/>
                </a:ext>
              </a:extLst>
            </p:cNvPr>
            <p:cNvGrpSpPr/>
            <p:nvPr/>
          </p:nvGrpSpPr>
          <p:grpSpPr>
            <a:xfrm rot="5400000">
              <a:off x="2924631" y="-2616201"/>
              <a:ext cx="6342742" cy="12192000"/>
              <a:chOff x="377371" y="0"/>
              <a:chExt cx="6342742" cy="6858000"/>
            </a:xfrm>
          </p:grpSpPr>
          <p:cxnSp>
            <p:nvCxnSpPr>
              <p:cNvPr id="8" name="Straight Connector 7">
                <a:extLst>
                  <a:ext uri="{FF2B5EF4-FFF2-40B4-BE49-F238E27FC236}">
                    <a16:creationId xmlns:a16="http://schemas.microsoft.com/office/drawing/2014/main" id="{CF95E087-CDC9-42ED-A9B0-17B1BBD8F2B7}"/>
                  </a:ext>
                </a:extLst>
              </p:cNvPr>
              <p:cNvCxnSpPr/>
              <p:nvPr/>
            </p:nvCxnSpPr>
            <p:spPr>
              <a:xfrm>
                <a:off x="3773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F3B4EE6-DA44-42EF-B5B5-770312DB7336}"/>
                  </a:ext>
                </a:extLst>
              </p:cNvPr>
              <p:cNvCxnSpPr/>
              <p:nvPr/>
            </p:nvCxnSpPr>
            <p:spPr>
              <a:xfrm>
                <a:off x="7837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B359E0F-414D-4DE4-87C8-AA67E8C21D8D}"/>
                  </a:ext>
                </a:extLst>
              </p:cNvPr>
              <p:cNvCxnSpPr/>
              <p:nvPr/>
            </p:nvCxnSpPr>
            <p:spPr>
              <a:xfrm>
                <a:off x="121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71B4C03-0129-432B-91AD-CB08F760BF2B}"/>
                  </a:ext>
                </a:extLst>
              </p:cNvPr>
              <p:cNvCxnSpPr/>
              <p:nvPr/>
            </p:nvCxnSpPr>
            <p:spPr>
              <a:xfrm>
                <a:off x="16546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C98A82-11D7-446B-908C-D1AF079EE38B}"/>
                  </a:ext>
                </a:extLst>
              </p:cNvPr>
              <p:cNvCxnSpPr/>
              <p:nvPr/>
            </p:nvCxnSpPr>
            <p:spPr>
              <a:xfrm>
                <a:off x="206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52F878E-4F4D-42D3-AF67-0369C88FAEC2}"/>
                  </a:ext>
                </a:extLst>
              </p:cNvPr>
              <p:cNvCxnSpPr/>
              <p:nvPr/>
            </p:nvCxnSpPr>
            <p:spPr>
              <a:xfrm>
                <a:off x="246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D48FA8-A64F-4A31-83DB-E2A5C7ACD214}"/>
                  </a:ext>
                </a:extLst>
              </p:cNvPr>
              <p:cNvCxnSpPr/>
              <p:nvPr/>
            </p:nvCxnSpPr>
            <p:spPr>
              <a:xfrm>
                <a:off x="290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0ADA66-CEA3-464C-8C18-8D0BE63E8DEF}"/>
                  </a:ext>
                </a:extLst>
              </p:cNvPr>
              <p:cNvCxnSpPr/>
              <p:nvPr/>
            </p:nvCxnSpPr>
            <p:spPr>
              <a:xfrm>
                <a:off x="333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D04815C-2015-4C37-A7CD-4468C2C6E9CB}"/>
                  </a:ext>
                </a:extLst>
              </p:cNvPr>
              <p:cNvCxnSpPr/>
              <p:nvPr/>
            </p:nvCxnSpPr>
            <p:spPr>
              <a:xfrm>
                <a:off x="37301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F1C51F3-7D37-4BC3-BA22-4DBDC624B42A}"/>
                  </a:ext>
                </a:extLst>
              </p:cNvPr>
              <p:cNvCxnSpPr/>
              <p:nvPr/>
            </p:nvCxnSpPr>
            <p:spPr>
              <a:xfrm>
                <a:off x="41365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9E15302-EFFE-4159-B254-FED1561AE4ED}"/>
                  </a:ext>
                </a:extLst>
              </p:cNvPr>
              <p:cNvCxnSpPr/>
              <p:nvPr/>
            </p:nvCxnSpPr>
            <p:spPr>
              <a:xfrm>
                <a:off x="45719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119F7E2-F7E9-4314-8383-4D1B70782549}"/>
                  </a:ext>
                </a:extLst>
              </p:cNvPr>
              <p:cNvCxnSpPr/>
              <p:nvPr/>
            </p:nvCxnSpPr>
            <p:spPr>
              <a:xfrm>
                <a:off x="500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1644DBE-8D9E-479E-B01C-48FB28CD3F1D}"/>
                  </a:ext>
                </a:extLst>
              </p:cNvPr>
              <p:cNvCxnSpPr/>
              <p:nvPr/>
            </p:nvCxnSpPr>
            <p:spPr>
              <a:xfrm>
                <a:off x="544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D1A8EF0-204B-49D0-A658-5890877534D3}"/>
                  </a:ext>
                </a:extLst>
              </p:cNvPr>
              <p:cNvCxnSpPr/>
              <p:nvPr/>
            </p:nvCxnSpPr>
            <p:spPr>
              <a:xfrm>
                <a:off x="584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DF28B6-B3A6-4912-9781-416B21AC1E50}"/>
                  </a:ext>
                </a:extLst>
              </p:cNvPr>
              <p:cNvCxnSpPr/>
              <p:nvPr/>
            </p:nvCxnSpPr>
            <p:spPr>
              <a:xfrm>
                <a:off x="628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D014B0B-9788-41B6-87EC-A5DCDA6EAFA0}"/>
                  </a:ext>
                </a:extLst>
              </p:cNvPr>
              <p:cNvCxnSpPr/>
              <p:nvPr/>
            </p:nvCxnSpPr>
            <p:spPr>
              <a:xfrm>
                <a:off x="672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60" name="Rounded Rectangle 1">
            <a:extLst>
              <a:ext uri="{FF2B5EF4-FFF2-40B4-BE49-F238E27FC236}">
                <a16:creationId xmlns:a16="http://schemas.microsoft.com/office/drawing/2014/main" id="{ED15A32C-284F-43E0-A1EB-DEA03D512254}"/>
              </a:ext>
            </a:extLst>
          </p:cNvPr>
          <p:cNvSpPr/>
          <p:nvPr/>
        </p:nvSpPr>
        <p:spPr>
          <a:xfrm>
            <a:off x="436646" y="313374"/>
            <a:ext cx="11480773" cy="6235247"/>
          </a:xfrm>
          <a:prstGeom prst="roundRect">
            <a:avLst>
              <a:gd name="adj" fmla="val 7547"/>
            </a:avLst>
          </a:prstGeom>
          <a:solidFill>
            <a:srgbClr val="6B422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40" name="Freeform: Shape 239">
            <a:extLst>
              <a:ext uri="{FF2B5EF4-FFF2-40B4-BE49-F238E27FC236}">
                <a16:creationId xmlns:a16="http://schemas.microsoft.com/office/drawing/2014/main" id="{0C148DFF-E3A7-4111-A65B-6FEED5F18A64}"/>
              </a:ext>
            </a:extLst>
          </p:cNvPr>
          <p:cNvSpPr/>
          <p:nvPr/>
        </p:nvSpPr>
        <p:spPr>
          <a:xfrm>
            <a:off x="416985" y="291499"/>
            <a:ext cx="11562589" cy="6235247"/>
          </a:xfrm>
          <a:custGeom>
            <a:avLst/>
            <a:gdLst>
              <a:gd name="connsiteX0" fmla="*/ 470574 w 11562589"/>
              <a:gd name="connsiteY0" fmla="*/ 0 h 6235247"/>
              <a:gd name="connsiteX1" fmla="*/ 10664788 w 11562589"/>
              <a:gd name="connsiteY1" fmla="*/ 0 h 6235247"/>
              <a:gd name="connsiteX2" fmla="*/ 11135362 w 11562589"/>
              <a:gd name="connsiteY2" fmla="*/ 470574 h 6235247"/>
              <a:gd name="connsiteX3" fmla="*/ 11135362 w 11562589"/>
              <a:gd name="connsiteY3" fmla="*/ 1404782 h 6235247"/>
              <a:gd name="connsiteX4" fmla="*/ 11146990 w 11562589"/>
              <a:gd name="connsiteY4" fmla="*/ 1401172 h 6235247"/>
              <a:gd name="connsiteX5" fmla="*/ 11214922 w 11562589"/>
              <a:gd name="connsiteY5" fmla="*/ 1394324 h 6235247"/>
              <a:gd name="connsiteX6" fmla="*/ 11225519 w 11562589"/>
              <a:gd name="connsiteY6" fmla="*/ 1394324 h 6235247"/>
              <a:gd name="connsiteX7" fmla="*/ 11562589 w 11562589"/>
              <a:gd name="connsiteY7" fmla="*/ 1731394 h 6235247"/>
              <a:gd name="connsiteX8" fmla="*/ 11225519 w 11562589"/>
              <a:gd name="connsiteY8" fmla="*/ 2068464 h 6235247"/>
              <a:gd name="connsiteX9" fmla="*/ 11214922 w 11562589"/>
              <a:gd name="connsiteY9" fmla="*/ 2068464 h 6235247"/>
              <a:gd name="connsiteX10" fmla="*/ 11146990 w 11562589"/>
              <a:gd name="connsiteY10" fmla="*/ 2061616 h 6235247"/>
              <a:gd name="connsiteX11" fmla="*/ 11135362 w 11562589"/>
              <a:gd name="connsiteY11" fmla="*/ 2058007 h 6235247"/>
              <a:gd name="connsiteX12" fmla="*/ 11135362 w 11562589"/>
              <a:gd name="connsiteY12" fmla="*/ 5764673 h 6235247"/>
              <a:gd name="connsiteX13" fmla="*/ 10664788 w 11562589"/>
              <a:gd name="connsiteY13" fmla="*/ 6235247 h 6235247"/>
              <a:gd name="connsiteX14" fmla="*/ 470574 w 11562589"/>
              <a:gd name="connsiteY14" fmla="*/ 6235247 h 6235247"/>
              <a:gd name="connsiteX15" fmla="*/ 0 w 11562589"/>
              <a:gd name="connsiteY15" fmla="*/ 5764673 h 6235247"/>
              <a:gd name="connsiteX16" fmla="*/ 0 w 11562589"/>
              <a:gd name="connsiteY16" fmla="*/ 470574 h 6235247"/>
              <a:gd name="connsiteX17" fmla="*/ 470574 w 11562589"/>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2589" h="6235247">
                <a:moveTo>
                  <a:pt x="470574" y="0"/>
                </a:moveTo>
                <a:lnTo>
                  <a:pt x="10664788" y="0"/>
                </a:lnTo>
                <a:cubicBezTo>
                  <a:pt x="10924679" y="0"/>
                  <a:pt x="11135362" y="210683"/>
                  <a:pt x="11135362" y="470574"/>
                </a:cubicBezTo>
                <a:lnTo>
                  <a:pt x="11135362" y="1404782"/>
                </a:lnTo>
                <a:lnTo>
                  <a:pt x="11146990" y="1401172"/>
                </a:lnTo>
                <a:cubicBezTo>
                  <a:pt x="11168933" y="1396682"/>
                  <a:pt x="11191652" y="1394324"/>
                  <a:pt x="11214922" y="1394324"/>
                </a:cubicBezTo>
                <a:lnTo>
                  <a:pt x="11225519" y="1394324"/>
                </a:lnTo>
                <a:cubicBezTo>
                  <a:pt x="11411678" y="1394324"/>
                  <a:pt x="11562589" y="1545235"/>
                  <a:pt x="11562589" y="1731394"/>
                </a:cubicBezTo>
                <a:cubicBezTo>
                  <a:pt x="11562589" y="1917553"/>
                  <a:pt x="11411678" y="2068464"/>
                  <a:pt x="11225519" y="2068464"/>
                </a:cubicBezTo>
                <a:lnTo>
                  <a:pt x="11214922" y="2068464"/>
                </a:lnTo>
                <a:cubicBezTo>
                  <a:pt x="11191652" y="2068464"/>
                  <a:pt x="11168933" y="2066106"/>
                  <a:pt x="11146990" y="2061616"/>
                </a:cubicBezTo>
                <a:lnTo>
                  <a:pt x="11135362" y="2058007"/>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FEFAE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9" name="Freeform: Shape 238">
            <a:extLst>
              <a:ext uri="{FF2B5EF4-FFF2-40B4-BE49-F238E27FC236}">
                <a16:creationId xmlns:a16="http://schemas.microsoft.com/office/drawing/2014/main" id="{90F0FF0A-C4BD-4BFD-B192-39C0035029BD}"/>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2201019 h 6235247"/>
              <a:gd name="connsiteX4" fmla="*/ 11147925 w 11563523"/>
              <a:gd name="connsiteY4" fmla="*/ 2197119 h 6235247"/>
              <a:gd name="connsiteX5" fmla="*/ 11215856 w 11563523"/>
              <a:gd name="connsiteY5" fmla="*/ 2190271 h 6235247"/>
              <a:gd name="connsiteX6" fmla="*/ 11226453 w 11563523"/>
              <a:gd name="connsiteY6" fmla="*/ 2190271 h 6235247"/>
              <a:gd name="connsiteX7" fmla="*/ 11563523 w 11563523"/>
              <a:gd name="connsiteY7" fmla="*/ 2527341 h 6235247"/>
              <a:gd name="connsiteX8" fmla="*/ 11226453 w 11563523"/>
              <a:gd name="connsiteY8" fmla="*/ 2864411 h 6235247"/>
              <a:gd name="connsiteX9" fmla="*/ 11215856 w 11563523"/>
              <a:gd name="connsiteY9" fmla="*/ 2864411 h 6235247"/>
              <a:gd name="connsiteX10" fmla="*/ 11147925 w 11563523"/>
              <a:gd name="connsiteY10" fmla="*/ 2857563 h 6235247"/>
              <a:gd name="connsiteX11" fmla="*/ 11135362 w 11563523"/>
              <a:gd name="connsiteY11" fmla="*/ 2853664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2201019"/>
                </a:lnTo>
                <a:lnTo>
                  <a:pt x="11147925" y="2197119"/>
                </a:lnTo>
                <a:cubicBezTo>
                  <a:pt x="11169867" y="2192629"/>
                  <a:pt x="11192586" y="2190271"/>
                  <a:pt x="11215856" y="2190271"/>
                </a:cubicBezTo>
                <a:lnTo>
                  <a:pt x="11226453" y="2190271"/>
                </a:lnTo>
                <a:cubicBezTo>
                  <a:pt x="11412612" y="2190271"/>
                  <a:pt x="11563523" y="2341182"/>
                  <a:pt x="11563523" y="2527341"/>
                </a:cubicBezTo>
                <a:cubicBezTo>
                  <a:pt x="11563523" y="2713500"/>
                  <a:pt x="11412612" y="2864411"/>
                  <a:pt x="11226453" y="2864411"/>
                </a:cubicBezTo>
                <a:lnTo>
                  <a:pt x="11215856" y="2864411"/>
                </a:lnTo>
                <a:cubicBezTo>
                  <a:pt x="11192586" y="2864411"/>
                  <a:pt x="11169867" y="2862053"/>
                  <a:pt x="11147925" y="2857563"/>
                </a:cubicBezTo>
                <a:lnTo>
                  <a:pt x="11135362" y="2853664"/>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CCD5AE"/>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8" name="Freeform: Shape 237">
            <a:extLst>
              <a:ext uri="{FF2B5EF4-FFF2-40B4-BE49-F238E27FC236}">
                <a16:creationId xmlns:a16="http://schemas.microsoft.com/office/drawing/2014/main" id="{DB2A80C7-4194-4E7F-8898-E22C9A600999}"/>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2960517 h 6235247"/>
              <a:gd name="connsiteX4" fmla="*/ 11147924 w 11563523"/>
              <a:gd name="connsiteY4" fmla="*/ 2956617 h 6235247"/>
              <a:gd name="connsiteX5" fmla="*/ 11215856 w 11563523"/>
              <a:gd name="connsiteY5" fmla="*/ 2949769 h 6235247"/>
              <a:gd name="connsiteX6" fmla="*/ 11226453 w 11563523"/>
              <a:gd name="connsiteY6" fmla="*/ 2949769 h 6235247"/>
              <a:gd name="connsiteX7" fmla="*/ 11563523 w 11563523"/>
              <a:gd name="connsiteY7" fmla="*/ 3286839 h 6235247"/>
              <a:gd name="connsiteX8" fmla="*/ 11226453 w 11563523"/>
              <a:gd name="connsiteY8" fmla="*/ 3623909 h 6235247"/>
              <a:gd name="connsiteX9" fmla="*/ 11215856 w 11563523"/>
              <a:gd name="connsiteY9" fmla="*/ 3623909 h 6235247"/>
              <a:gd name="connsiteX10" fmla="*/ 11147924 w 11563523"/>
              <a:gd name="connsiteY10" fmla="*/ 3617061 h 6235247"/>
              <a:gd name="connsiteX11" fmla="*/ 11135362 w 11563523"/>
              <a:gd name="connsiteY11" fmla="*/ 3613162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2960517"/>
                </a:lnTo>
                <a:lnTo>
                  <a:pt x="11147924" y="2956617"/>
                </a:lnTo>
                <a:cubicBezTo>
                  <a:pt x="11169867" y="2952127"/>
                  <a:pt x="11192586" y="2949769"/>
                  <a:pt x="11215856" y="2949769"/>
                </a:cubicBezTo>
                <a:lnTo>
                  <a:pt x="11226453" y="2949769"/>
                </a:lnTo>
                <a:cubicBezTo>
                  <a:pt x="11412612" y="2949769"/>
                  <a:pt x="11563523" y="3100680"/>
                  <a:pt x="11563523" y="3286839"/>
                </a:cubicBezTo>
                <a:cubicBezTo>
                  <a:pt x="11563523" y="3472998"/>
                  <a:pt x="11412612" y="3623909"/>
                  <a:pt x="11226453" y="3623909"/>
                </a:cubicBezTo>
                <a:lnTo>
                  <a:pt x="11215856" y="3623909"/>
                </a:lnTo>
                <a:cubicBezTo>
                  <a:pt x="11192586" y="3623909"/>
                  <a:pt x="11169867" y="3621551"/>
                  <a:pt x="11147924" y="3617061"/>
                </a:cubicBezTo>
                <a:lnTo>
                  <a:pt x="11135362" y="3613162"/>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B7B7A4"/>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7" name="Freeform: Shape 236">
            <a:extLst>
              <a:ext uri="{FF2B5EF4-FFF2-40B4-BE49-F238E27FC236}">
                <a16:creationId xmlns:a16="http://schemas.microsoft.com/office/drawing/2014/main" id="{0D432F6B-0B7A-4ADA-8EB7-D05F5A9999EC}"/>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3732342 h 6235247"/>
              <a:gd name="connsiteX4" fmla="*/ 11147924 w 11563523"/>
              <a:gd name="connsiteY4" fmla="*/ 3728442 h 6235247"/>
              <a:gd name="connsiteX5" fmla="*/ 11215856 w 11563523"/>
              <a:gd name="connsiteY5" fmla="*/ 3721594 h 6235247"/>
              <a:gd name="connsiteX6" fmla="*/ 11226453 w 11563523"/>
              <a:gd name="connsiteY6" fmla="*/ 3721594 h 6235247"/>
              <a:gd name="connsiteX7" fmla="*/ 11563523 w 11563523"/>
              <a:gd name="connsiteY7" fmla="*/ 4058664 h 6235247"/>
              <a:gd name="connsiteX8" fmla="*/ 11226453 w 11563523"/>
              <a:gd name="connsiteY8" fmla="*/ 4395734 h 6235247"/>
              <a:gd name="connsiteX9" fmla="*/ 11215856 w 11563523"/>
              <a:gd name="connsiteY9" fmla="*/ 4395734 h 6235247"/>
              <a:gd name="connsiteX10" fmla="*/ 11147924 w 11563523"/>
              <a:gd name="connsiteY10" fmla="*/ 4388886 h 6235247"/>
              <a:gd name="connsiteX11" fmla="*/ 11135362 w 11563523"/>
              <a:gd name="connsiteY11" fmla="*/ 4384987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3732342"/>
                </a:lnTo>
                <a:lnTo>
                  <a:pt x="11147924" y="3728442"/>
                </a:lnTo>
                <a:cubicBezTo>
                  <a:pt x="11169867" y="3723952"/>
                  <a:pt x="11192586" y="3721594"/>
                  <a:pt x="11215856" y="3721594"/>
                </a:cubicBezTo>
                <a:lnTo>
                  <a:pt x="11226453" y="3721594"/>
                </a:lnTo>
                <a:cubicBezTo>
                  <a:pt x="11412612" y="3721594"/>
                  <a:pt x="11563523" y="3872505"/>
                  <a:pt x="11563523" y="4058664"/>
                </a:cubicBezTo>
                <a:cubicBezTo>
                  <a:pt x="11563523" y="4244823"/>
                  <a:pt x="11412612" y="4395734"/>
                  <a:pt x="11226453" y="4395734"/>
                </a:cubicBezTo>
                <a:lnTo>
                  <a:pt x="11215856" y="4395734"/>
                </a:lnTo>
                <a:cubicBezTo>
                  <a:pt x="11192586" y="4395734"/>
                  <a:pt x="11169867" y="4393376"/>
                  <a:pt x="11147924" y="4388886"/>
                </a:cubicBezTo>
                <a:lnTo>
                  <a:pt x="11135362" y="4384987"/>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A5A58D"/>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6" name="Freeform: Shape 235">
            <a:extLst>
              <a:ext uri="{FF2B5EF4-FFF2-40B4-BE49-F238E27FC236}">
                <a16:creationId xmlns:a16="http://schemas.microsoft.com/office/drawing/2014/main" id="{830CB7C3-E54D-4FC9-A967-E2BD6657E7C8}"/>
              </a:ext>
            </a:extLst>
          </p:cNvPr>
          <p:cNvSpPr/>
          <p:nvPr/>
        </p:nvSpPr>
        <p:spPr>
          <a:xfrm>
            <a:off x="430373"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4516657 h 6235247"/>
              <a:gd name="connsiteX4" fmla="*/ 11147925 w 11563523"/>
              <a:gd name="connsiteY4" fmla="*/ 4512757 h 6235247"/>
              <a:gd name="connsiteX5" fmla="*/ 11215856 w 11563523"/>
              <a:gd name="connsiteY5" fmla="*/ 4505909 h 6235247"/>
              <a:gd name="connsiteX6" fmla="*/ 11226453 w 11563523"/>
              <a:gd name="connsiteY6" fmla="*/ 4505909 h 6235247"/>
              <a:gd name="connsiteX7" fmla="*/ 11563523 w 11563523"/>
              <a:gd name="connsiteY7" fmla="*/ 4842979 h 6235247"/>
              <a:gd name="connsiteX8" fmla="*/ 11226453 w 11563523"/>
              <a:gd name="connsiteY8" fmla="*/ 5180049 h 6235247"/>
              <a:gd name="connsiteX9" fmla="*/ 11215856 w 11563523"/>
              <a:gd name="connsiteY9" fmla="*/ 5180049 h 6235247"/>
              <a:gd name="connsiteX10" fmla="*/ 11147925 w 11563523"/>
              <a:gd name="connsiteY10" fmla="*/ 5173201 h 6235247"/>
              <a:gd name="connsiteX11" fmla="*/ 11135362 w 11563523"/>
              <a:gd name="connsiteY11" fmla="*/ 5169302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4516657"/>
                </a:lnTo>
                <a:lnTo>
                  <a:pt x="11147925" y="4512757"/>
                </a:lnTo>
                <a:cubicBezTo>
                  <a:pt x="11169867" y="4508267"/>
                  <a:pt x="11192586" y="4505909"/>
                  <a:pt x="11215856" y="4505909"/>
                </a:cubicBezTo>
                <a:lnTo>
                  <a:pt x="11226453" y="4505909"/>
                </a:lnTo>
                <a:cubicBezTo>
                  <a:pt x="11412612" y="4505909"/>
                  <a:pt x="11563523" y="4656820"/>
                  <a:pt x="11563523" y="4842979"/>
                </a:cubicBezTo>
                <a:cubicBezTo>
                  <a:pt x="11563523" y="5029138"/>
                  <a:pt x="11412612" y="5180049"/>
                  <a:pt x="11226453" y="5180049"/>
                </a:cubicBezTo>
                <a:lnTo>
                  <a:pt x="11215856" y="5180049"/>
                </a:lnTo>
                <a:cubicBezTo>
                  <a:pt x="11192586" y="5180049"/>
                  <a:pt x="11169867" y="5177691"/>
                  <a:pt x="11147925" y="5173201"/>
                </a:cubicBezTo>
                <a:lnTo>
                  <a:pt x="11135362" y="5169302"/>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606C38"/>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5" name="Freeform: Shape 234">
            <a:extLst>
              <a:ext uri="{FF2B5EF4-FFF2-40B4-BE49-F238E27FC236}">
                <a16:creationId xmlns:a16="http://schemas.microsoft.com/office/drawing/2014/main" id="{0F7BA3FC-4D21-4129-8AF2-E4DA19D46D25}"/>
              </a:ext>
            </a:extLst>
          </p:cNvPr>
          <p:cNvSpPr/>
          <p:nvPr/>
        </p:nvSpPr>
        <p:spPr>
          <a:xfrm>
            <a:off x="430373"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5313075 h 6235247"/>
              <a:gd name="connsiteX4" fmla="*/ 11147925 w 11563523"/>
              <a:gd name="connsiteY4" fmla="*/ 5309175 h 6235247"/>
              <a:gd name="connsiteX5" fmla="*/ 11215856 w 11563523"/>
              <a:gd name="connsiteY5" fmla="*/ 5302327 h 6235247"/>
              <a:gd name="connsiteX6" fmla="*/ 11226453 w 11563523"/>
              <a:gd name="connsiteY6" fmla="*/ 5302327 h 6235247"/>
              <a:gd name="connsiteX7" fmla="*/ 11563523 w 11563523"/>
              <a:gd name="connsiteY7" fmla="*/ 5639397 h 6235247"/>
              <a:gd name="connsiteX8" fmla="*/ 11226453 w 11563523"/>
              <a:gd name="connsiteY8" fmla="*/ 5976467 h 6235247"/>
              <a:gd name="connsiteX9" fmla="*/ 11215856 w 11563523"/>
              <a:gd name="connsiteY9" fmla="*/ 5976467 h 6235247"/>
              <a:gd name="connsiteX10" fmla="*/ 11147925 w 11563523"/>
              <a:gd name="connsiteY10" fmla="*/ 5969619 h 6235247"/>
              <a:gd name="connsiteX11" fmla="*/ 11095410 w 11563523"/>
              <a:gd name="connsiteY11" fmla="*/ 5953318 h 6235247"/>
              <a:gd name="connsiteX12" fmla="*/ 11054995 w 11563523"/>
              <a:gd name="connsiteY12" fmla="*/ 6027776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5313075"/>
                </a:lnTo>
                <a:lnTo>
                  <a:pt x="11147925" y="5309175"/>
                </a:lnTo>
                <a:cubicBezTo>
                  <a:pt x="11169867" y="5304685"/>
                  <a:pt x="11192586" y="5302327"/>
                  <a:pt x="11215856" y="5302327"/>
                </a:cubicBezTo>
                <a:lnTo>
                  <a:pt x="11226453" y="5302327"/>
                </a:lnTo>
                <a:cubicBezTo>
                  <a:pt x="11412612" y="5302327"/>
                  <a:pt x="11563523" y="5453238"/>
                  <a:pt x="11563523" y="5639397"/>
                </a:cubicBezTo>
                <a:cubicBezTo>
                  <a:pt x="11563523" y="5825556"/>
                  <a:pt x="11412612" y="5976467"/>
                  <a:pt x="11226453" y="5976467"/>
                </a:cubicBezTo>
                <a:lnTo>
                  <a:pt x="11215856" y="5976467"/>
                </a:lnTo>
                <a:cubicBezTo>
                  <a:pt x="11192586" y="5976467"/>
                  <a:pt x="11169867" y="5974109"/>
                  <a:pt x="11147925" y="5969619"/>
                </a:cubicBezTo>
                <a:lnTo>
                  <a:pt x="11095410" y="5953318"/>
                </a:lnTo>
                <a:lnTo>
                  <a:pt x="11054995" y="6027776"/>
                </a:lnTo>
                <a:cubicBezTo>
                  <a:pt x="10970430" y="6152949"/>
                  <a:pt x="10827220"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6B705C"/>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1" name="Freeform: Shape 230">
            <a:extLst>
              <a:ext uri="{FF2B5EF4-FFF2-40B4-BE49-F238E27FC236}">
                <a16:creationId xmlns:a16="http://schemas.microsoft.com/office/drawing/2014/main" id="{FDBB89D1-AF3F-40F6-9D55-84DD01271C8C}"/>
              </a:ext>
            </a:extLst>
          </p:cNvPr>
          <p:cNvSpPr/>
          <p:nvPr/>
        </p:nvSpPr>
        <p:spPr>
          <a:xfrm>
            <a:off x="459729" y="311377"/>
            <a:ext cx="11532520" cy="6235247"/>
          </a:xfrm>
          <a:custGeom>
            <a:avLst/>
            <a:gdLst>
              <a:gd name="connsiteX0" fmla="*/ 470574 w 11532520"/>
              <a:gd name="connsiteY0" fmla="*/ 0 h 6235247"/>
              <a:gd name="connsiteX1" fmla="*/ 10614904 w 11532520"/>
              <a:gd name="connsiteY1" fmla="*/ 0 h 6235247"/>
              <a:gd name="connsiteX2" fmla="*/ 11085478 w 11532520"/>
              <a:gd name="connsiteY2" fmla="*/ 470574 h 6235247"/>
              <a:gd name="connsiteX3" fmla="*/ 11085478 w 11532520"/>
              <a:gd name="connsiteY3" fmla="*/ 556491 h 6235247"/>
              <a:gd name="connsiteX4" fmla="*/ 11116921 w 11532520"/>
              <a:gd name="connsiteY4" fmla="*/ 546730 h 6235247"/>
              <a:gd name="connsiteX5" fmla="*/ 11184853 w 11532520"/>
              <a:gd name="connsiteY5" fmla="*/ 539882 h 6235247"/>
              <a:gd name="connsiteX6" fmla="*/ 11195450 w 11532520"/>
              <a:gd name="connsiteY6" fmla="*/ 539882 h 6235247"/>
              <a:gd name="connsiteX7" fmla="*/ 11532520 w 11532520"/>
              <a:gd name="connsiteY7" fmla="*/ 876952 h 6235247"/>
              <a:gd name="connsiteX8" fmla="*/ 11195450 w 11532520"/>
              <a:gd name="connsiteY8" fmla="*/ 1214022 h 6235247"/>
              <a:gd name="connsiteX9" fmla="*/ 11184853 w 11532520"/>
              <a:gd name="connsiteY9" fmla="*/ 1214022 h 6235247"/>
              <a:gd name="connsiteX10" fmla="*/ 11116921 w 11532520"/>
              <a:gd name="connsiteY10" fmla="*/ 1207174 h 6235247"/>
              <a:gd name="connsiteX11" fmla="*/ 11085478 w 11532520"/>
              <a:gd name="connsiteY11" fmla="*/ 1197414 h 6235247"/>
              <a:gd name="connsiteX12" fmla="*/ 11085478 w 11532520"/>
              <a:gd name="connsiteY12" fmla="*/ 5764673 h 6235247"/>
              <a:gd name="connsiteX13" fmla="*/ 10614904 w 11532520"/>
              <a:gd name="connsiteY13" fmla="*/ 6235247 h 6235247"/>
              <a:gd name="connsiteX14" fmla="*/ 470574 w 11532520"/>
              <a:gd name="connsiteY14" fmla="*/ 6235247 h 6235247"/>
              <a:gd name="connsiteX15" fmla="*/ 0 w 11532520"/>
              <a:gd name="connsiteY15" fmla="*/ 5764673 h 6235247"/>
              <a:gd name="connsiteX16" fmla="*/ 0 w 11532520"/>
              <a:gd name="connsiteY16" fmla="*/ 470574 h 6235247"/>
              <a:gd name="connsiteX17" fmla="*/ 470574 w 11532520"/>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32520" h="6235247">
                <a:moveTo>
                  <a:pt x="470574" y="0"/>
                </a:moveTo>
                <a:lnTo>
                  <a:pt x="10614904" y="0"/>
                </a:lnTo>
                <a:cubicBezTo>
                  <a:pt x="10874795" y="0"/>
                  <a:pt x="11085478" y="210683"/>
                  <a:pt x="11085478" y="470574"/>
                </a:cubicBezTo>
                <a:lnTo>
                  <a:pt x="11085478" y="556491"/>
                </a:lnTo>
                <a:lnTo>
                  <a:pt x="11116921" y="546730"/>
                </a:lnTo>
                <a:cubicBezTo>
                  <a:pt x="11138864" y="542240"/>
                  <a:pt x="11161583" y="539882"/>
                  <a:pt x="11184853" y="539882"/>
                </a:cubicBezTo>
                <a:lnTo>
                  <a:pt x="11195450" y="539882"/>
                </a:lnTo>
                <a:cubicBezTo>
                  <a:pt x="11381609" y="539882"/>
                  <a:pt x="11532520" y="690793"/>
                  <a:pt x="11532520" y="876952"/>
                </a:cubicBezTo>
                <a:cubicBezTo>
                  <a:pt x="11532520" y="1063111"/>
                  <a:pt x="11381609" y="1214022"/>
                  <a:pt x="11195450" y="1214022"/>
                </a:cubicBezTo>
                <a:lnTo>
                  <a:pt x="11184853" y="1214022"/>
                </a:lnTo>
                <a:cubicBezTo>
                  <a:pt x="11161583" y="1214022"/>
                  <a:pt x="11138864" y="1211664"/>
                  <a:pt x="11116921" y="1207174"/>
                </a:cubicBezTo>
                <a:lnTo>
                  <a:pt x="11085478" y="1197414"/>
                </a:lnTo>
                <a:lnTo>
                  <a:pt x="11085478" y="5764673"/>
                </a:lnTo>
                <a:cubicBezTo>
                  <a:pt x="11085478" y="6024564"/>
                  <a:pt x="10874795" y="6235247"/>
                  <a:pt x="10614904"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DDBEA9"/>
          </a:solidFill>
          <a:ln>
            <a:noFill/>
          </a:ln>
          <a:effectLst>
            <a:outerShdw blurRad="139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FFFFFF"/>
              </a:solidFill>
            </a:endParaRPr>
          </a:p>
        </p:txBody>
      </p:sp>
      <p:grpSp>
        <p:nvGrpSpPr>
          <p:cNvPr id="153" name="Group 152">
            <a:extLst>
              <a:ext uri="{FF2B5EF4-FFF2-40B4-BE49-F238E27FC236}">
                <a16:creationId xmlns:a16="http://schemas.microsoft.com/office/drawing/2014/main" id="{665019AC-5CBC-4A03-8ADA-3885203B6C14}"/>
              </a:ext>
            </a:extLst>
          </p:cNvPr>
          <p:cNvGrpSpPr/>
          <p:nvPr/>
        </p:nvGrpSpPr>
        <p:grpSpPr>
          <a:xfrm>
            <a:off x="916165" y="302051"/>
            <a:ext cx="10687960" cy="6131405"/>
            <a:chOff x="58561" y="345976"/>
            <a:chExt cx="10687960" cy="6131405"/>
          </a:xfrm>
        </p:grpSpPr>
        <p:grpSp>
          <p:nvGrpSpPr>
            <p:cNvPr id="154" name="Group 153">
              <a:extLst>
                <a:ext uri="{FF2B5EF4-FFF2-40B4-BE49-F238E27FC236}">
                  <a16:creationId xmlns:a16="http://schemas.microsoft.com/office/drawing/2014/main" id="{2F7F677F-E204-4984-A0E1-993DDA07E95E}"/>
                </a:ext>
              </a:extLst>
            </p:cNvPr>
            <p:cNvGrpSpPr/>
            <p:nvPr/>
          </p:nvGrpSpPr>
          <p:grpSpPr>
            <a:xfrm>
              <a:off x="74463" y="345976"/>
              <a:ext cx="10654512" cy="2287843"/>
              <a:chOff x="-10601" y="314077"/>
              <a:chExt cx="10654512" cy="2287843"/>
            </a:xfrm>
          </p:grpSpPr>
          <p:grpSp>
            <p:nvGrpSpPr>
              <p:cNvPr id="198" name="Group 197">
                <a:extLst>
                  <a:ext uri="{FF2B5EF4-FFF2-40B4-BE49-F238E27FC236}">
                    <a16:creationId xmlns:a16="http://schemas.microsoft.com/office/drawing/2014/main" id="{FCB6C0F8-0875-465C-A1E7-9DD59576D48D}"/>
                  </a:ext>
                </a:extLst>
              </p:cNvPr>
              <p:cNvGrpSpPr/>
              <p:nvPr/>
            </p:nvGrpSpPr>
            <p:grpSpPr>
              <a:xfrm>
                <a:off x="-2650" y="314077"/>
                <a:ext cx="10646561" cy="1018687"/>
                <a:chOff x="-2650" y="314077"/>
                <a:chExt cx="10646561" cy="1018687"/>
              </a:xfrm>
            </p:grpSpPr>
            <p:grpSp>
              <p:nvGrpSpPr>
                <p:cNvPr id="213" name="Group 212">
                  <a:extLst>
                    <a:ext uri="{FF2B5EF4-FFF2-40B4-BE49-F238E27FC236}">
                      <a16:creationId xmlns:a16="http://schemas.microsoft.com/office/drawing/2014/main" id="{A94E93DF-BBA9-420B-8C79-3447B3373F48}"/>
                    </a:ext>
                  </a:extLst>
                </p:cNvPr>
                <p:cNvGrpSpPr/>
                <p:nvPr/>
              </p:nvGrpSpPr>
              <p:grpSpPr>
                <a:xfrm>
                  <a:off x="0" y="314077"/>
                  <a:ext cx="10641260" cy="371981"/>
                  <a:chOff x="251333" y="269936"/>
                  <a:chExt cx="10641260" cy="371981"/>
                </a:xfrm>
              </p:grpSpPr>
              <p:sp>
                <p:nvSpPr>
                  <p:cNvPr id="220" name="TextBox 219">
                    <a:extLst>
                      <a:ext uri="{FF2B5EF4-FFF2-40B4-BE49-F238E27FC236}">
                        <a16:creationId xmlns:a16="http://schemas.microsoft.com/office/drawing/2014/main" id="{F71843C9-BA3D-4A00-B767-0CA73E0D0E15}"/>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BD7E5B"/>
                        </a:solidFill>
                      </a:rPr>
                      <a:t>.	.	.	.	.	.	.	.	.	.	.	.	.	.	.	.	.	.	.	.	.</a:t>
                    </a:r>
                  </a:p>
                </p:txBody>
              </p:sp>
              <p:sp>
                <p:nvSpPr>
                  <p:cNvPr id="221" name="TextBox 220">
                    <a:extLst>
                      <a:ext uri="{FF2B5EF4-FFF2-40B4-BE49-F238E27FC236}">
                        <a16:creationId xmlns:a16="http://schemas.microsoft.com/office/drawing/2014/main" id="{257967E1-8921-4A78-8E9A-AC5081005E83}"/>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BD7E5B"/>
                        </a:solidFill>
                      </a:rPr>
                      <a:t>.	.	.	.	.	.	.	.	.	.</a:t>
                    </a:r>
                  </a:p>
                </p:txBody>
              </p:sp>
            </p:grpSp>
            <p:grpSp>
              <p:nvGrpSpPr>
                <p:cNvPr id="214" name="Group 213">
                  <a:extLst>
                    <a:ext uri="{FF2B5EF4-FFF2-40B4-BE49-F238E27FC236}">
                      <a16:creationId xmlns:a16="http://schemas.microsoft.com/office/drawing/2014/main" id="{A009DD3C-27F7-46F2-BDC7-8354898229FD}"/>
                    </a:ext>
                  </a:extLst>
                </p:cNvPr>
                <p:cNvGrpSpPr/>
                <p:nvPr/>
              </p:nvGrpSpPr>
              <p:grpSpPr>
                <a:xfrm>
                  <a:off x="2651" y="646706"/>
                  <a:ext cx="10641260" cy="371981"/>
                  <a:chOff x="251333" y="269936"/>
                  <a:chExt cx="10641260" cy="371981"/>
                </a:xfrm>
              </p:grpSpPr>
              <p:sp>
                <p:nvSpPr>
                  <p:cNvPr id="218" name="TextBox 217">
                    <a:extLst>
                      <a:ext uri="{FF2B5EF4-FFF2-40B4-BE49-F238E27FC236}">
                        <a16:creationId xmlns:a16="http://schemas.microsoft.com/office/drawing/2014/main" id="{AA59757E-B93F-44BE-9D75-DC4A9226FB02}"/>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BD7E5B"/>
                        </a:solidFill>
                      </a:rPr>
                      <a:t>.	.	.	.	.	.	.	.	.	.	.	.	.	.	.	.	.	.	.	.	.</a:t>
                    </a:r>
                  </a:p>
                </p:txBody>
              </p:sp>
              <p:sp>
                <p:nvSpPr>
                  <p:cNvPr id="219" name="TextBox 218">
                    <a:extLst>
                      <a:ext uri="{FF2B5EF4-FFF2-40B4-BE49-F238E27FC236}">
                        <a16:creationId xmlns:a16="http://schemas.microsoft.com/office/drawing/2014/main" id="{75FAD3C7-40A9-4166-AE28-E84442A54179}"/>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BD7E5B"/>
                        </a:solidFill>
                      </a:rPr>
                      <a:t>.	.	.	.	.	.	.	.	.	.</a:t>
                    </a:r>
                  </a:p>
                </p:txBody>
              </p:sp>
            </p:grpSp>
            <p:grpSp>
              <p:nvGrpSpPr>
                <p:cNvPr id="215" name="Group 214">
                  <a:extLst>
                    <a:ext uri="{FF2B5EF4-FFF2-40B4-BE49-F238E27FC236}">
                      <a16:creationId xmlns:a16="http://schemas.microsoft.com/office/drawing/2014/main" id="{F5307697-507E-4064-964E-F8AF70048153}"/>
                    </a:ext>
                  </a:extLst>
                </p:cNvPr>
                <p:cNvGrpSpPr/>
                <p:nvPr/>
              </p:nvGrpSpPr>
              <p:grpSpPr>
                <a:xfrm>
                  <a:off x="-2650" y="960783"/>
                  <a:ext cx="10583552" cy="371981"/>
                  <a:chOff x="251333" y="269936"/>
                  <a:chExt cx="10583552" cy="371981"/>
                </a:xfrm>
              </p:grpSpPr>
              <p:sp>
                <p:nvSpPr>
                  <p:cNvPr id="216" name="TextBox 215">
                    <a:extLst>
                      <a:ext uri="{FF2B5EF4-FFF2-40B4-BE49-F238E27FC236}">
                        <a16:creationId xmlns:a16="http://schemas.microsoft.com/office/drawing/2014/main" id="{A8A6DB51-7273-4480-8B08-38F285782A0F}"/>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BD7E5B"/>
                        </a:solidFill>
                      </a:rPr>
                      <a:t>.	.	.	.	.	.	.	.	.	.	.	.	.	.	.	.	.	.	.	.	.</a:t>
                    </a:r>
                  </a:p>
                </p:txBody>
              </p:sp>
              <p:sp>
                <p:nvSpPr>
                  <p:cNvPr id="217" name="TextBox 216">
                    <a:extLst>
                      <a:ext uri="{FF2B5EF4-FFF2-40B4-BE49-F238E27FC236}">
                        <a16:creationId xmlns:a16="http://schemas.microsoft.com/office/drawing/2014/main" id="{27A45CCF-4491-4FD4-94D5-384E87E5508D}"/>
                      </a:ext>
                    </a:extLst>
                  </p:cNvPr>
                  <p:cNvSpPr txBox="1"/>
                  <p:nvPr/>
                </p:nvSpPr>
                <p:spPr>
                  <a:xfrm>
                    <a:off x="7476273" y="272585"/>
                    <a:ext cx="3358612"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BD7E5B"/>
                        </a:solidFill>
                      </a:rPr>
                      <a:t>.	.	.	.	.	.	.	.	.	.</a:t>
                    </a:r>
                  </a:p>
                </p:txBody>
              </p:sp>
            </p:grpSp>
          </p:grpSp>
          <p:grpSp>
            <p:nvGrpSpPr>
              <p:cNvPr id="199" name="Group 198">
                <a:extLst>
                  <a:ext uri="{FF2B5EF4-FFF2-40B4-BE49-F238E27FC236}">
                    <a16:creationId xmlns:a16="http://schemas.microsoft.com/office/drawing/2014/main" id="{E9EDE55E-3F76-4960-9B5C-FE525B09F6E8}"/>
                  </a:ext>
                </a:extLst>
              </p:cNvPr>
              <p:cNvGrpSpPr/>
              <p:nvPr/>
            </p:nvGrpSpPr>
            <p:grpSpPr>
              <a:xfrm>
                <a:off x="-10601" y="1269156"/>
                <a:ext cx="10649211" cy="1332764"/>
                <a:chOff x="-2650" y="0"/>
                <a:chExt cx="10649211" cy="1332764"/>
              </a:xfrm>
            </p:grpSpPr>
            <p:grpSp>
              <p:nvGrpSpPr>
                <p:cNvPr id="200" name="Group 199">
                  <a:extLst>
                    <a:ext uri="{FF2B5EF4-FFF2-40B4-BE49-F238E27FC236}">
                      <a16:creationId xmlns:a16="http://schemas.microsoft.com/office/drawing/2014/main" id="{FA4EB6F1-E31D-4346-9CE4-566FC4B99EDF}"/>
                    </a:ext>
                  </a:extLst>
                </p:cNvPr>
                <p:cNvGrpSpPr/>
                <p:nvPr/>
              </p:nvGrpSpPr>
              <p:grpSpPr>
                <a:xfrm>
                  <a:off x="5301" y="0"/>
                  <a:ext cx="10641260" cy="371981"/>
                  <a:chOff x="251333" y="269936"/>
                  <a:chExt cx="10641260" cy="371981"/>
                </a:xfrm>
              </p:grpSpPr>
              <p:sp>
                <p:nvSpPr>
                  <p:cNvPr id="210" name="TextBox 209">
                    <a:extLst>
                      <a:ext uri="{FF2B5EF4-FFF2-40B4-BE49-F238E27FC236}">
                        <a16:creationId xmlns:a16="http://schemas.microsoft.com/office/drawing/2014/main" id="{9BE47331-AD23-4D30-ADA4-2B81638394F2}"/>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BD7E5B"/>
                        </a:solidFill>
                      </a:rPr>
                      <a:t>.	.	.	.	.	.	.	.	.	.	.	.	.	.	.	.	.	.	.	.	.</a:t>
                    </a:r>
                  </a:p>
                </p:txBody>
              </p:sp>
              <p:sp>
                <p:nvSpPr>
                  <p:cNvPr id="211" name="TextBox 210">
                    <a:extLst>
                      <a:ext uri="{FF2B5EF4-FFF2-40B4-BE49-F238E27FC236}">
                        <a16:creationId xmlns:a16="http://schemas.microsoft.com/office/drawing/2014/main" id="{8899044C-B577-4CCE-A396-45B00ABAABE0}"/>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BD7E5B"/>
                        </a:solidFill>
                      </a:rPr>
                      <a:t>.	.	.	.	.	.	.	.	.	.</a:t>
                    </a:r>
                  </a:p>
                </p:txBody>
              </p:sp>
            </p:grpSp>
            <p:grpSp>
              <p:nvGrpSpPr>
                <p:cNvPr id="201" name="Group 200">
                  <a:extLst>
                    <a:ext uri="{FF2B5EF4-FFF2-40B4-BE49-F238E27FC236}">
                      <a16:creationId xmlns:a16="http://schemas.microsoft.com/office/drawing/2014/main" id="{ABC0F9D9-772E-4F38-85EE-227881DAEC42}"/>
                    </a:ext>
                  </a:extLst>
                </p:cNvPr>
                <p:cNvGrpSpPr/>
                <p:nvPr/>
              </p:nvGrpSpPr>
              <p:grpSpPr>
                <a:xfrm>
                  <a:off x="0" y="314077"/>
                  <a:ext cx="10641260" cy="371981"/>
                  <a:chOff x="251333" y="269936"/>
                  <a:chExt cx="10641260" cy="371981"/>
                </a:xfrm>
              </p:grpSpPr>
              <p:sp>
                <p:nvSpPr>
                  <p:cNvPr id="208" name="TextBox 207">
                    <a:extLst>
                      <a:ext uri="{FF2B5EF4-FFF2-40B4-BE49-F238E27FC236}">
                        <a16:creationId xmlns:a16="http://schemas.microsoft.com/office/drawing/2014/main" id="{2B9BEF92-A253-41D5-B4C7-EF181B385397}"/>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BD7E5B"/>
                        </a:solidFill>
                      </a:rPr>
                      <a:t>.	.	.	.	.	.	.	.	.	.	.	.	.	.	.	.	.	.	.	.	.</a:t>
                    </a:r>
                  </a:p>
                </p:txBody>
              </p:sp>
              <p:sp>
                <p:nvSpPr>
                  <p:cNvPr id="209" name="TextBox 208">
                    <a:extLst>
                      <a:ext uri="{FF2B5EF4-FFF2-40B4-BE49-F238E27FC236}">
                        <a16:creationId xmlns:a16="http://schemas.microsoft.com/office/drawing/2014/main" id="{E0995374-D27F-4C5D-AE95-4B84019EFD58}"/>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BD7E5B"/>
                        </a:solidFill>
                      </a:rPr>
                      <a:t>.	.	.	.	.	.	.	.	.	.</a:t>
                    </a:r>
                  </a:p>
                </p:txBody>
              </p:sp>
            </p:grpSp>
            <p:grpSp>
              <p:nvGrpSpPr>
                <p:cNvPr id="202" name="Group 201">
                  <a:extLst>
                    <a:ext uri="{FF2B5EF4-FFF2-40B4-BE49-F238E27FC236}">
                      <a16:creationId xmlns:a16="http://schemas.microsoft.com/office/drawing/2014/main" id="{3D183202-52DB-4A27-825E-C17C814ABF42}"/>
                    </a:ext>
                  </a:extLst>
                </p:cNvPr>
                <p:cNvGrpSpPr/>
                <p:nvPr/>
              </p:nvGrpSpPr>
              <p:grpSpPr>
                <a:xfrm>
                  <a:off x="2651" y="646706"/>
                  <a:ext cx="10641260" cy="371981"/>
                  <a:chOff x="251333" y="269936"/>
                  <a:chExt cx="10641260" cy="371981"/>
                </a:xfrm>
              </p:grpSpPr>
              <p:sp>
                <p:nvSpPr>
                  <p:cNvPr id="206" name="TextBox 205">
                    <a:extLst>
                      <a:ext uri="{FF2B5EF4-FFF2-40B4-BE49-F238E27FC236}">
                        <a16:creationId xmlns:a16="http://schemas.microsoft.com/office/drawing/2014/main" id="{65C34D50-D76F-4E46-AF73-4A41629D9AB6}"/>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BD7E5B"/>
                        </a:solidFill>
                      </a:rPr>
                      <a:t>.	.	.	.	.	.	.	.	.	.	.	.	.	.	.	.	.	.	.	.	.</a:t>
                    </a:r>
                  </a:p>
                </p:txBody>
              </p:sp>
              <p:sp>
                <p:nvSpPr>
                  <p:cNvPr id="207" name="TextBox 206">
                    <a:extLst>
                      <a:ext uri="{FF2B5EF4-FFF2-40B4-BE49-F238E27FC236}">
                        <a16:creationId xmlns:a16="http://schemas.microsoft.com/office/drawing/2014/main" id="{196DD24B-BFE7-4A51-93E2-7CD265305D07}"/>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BD7E5B"/>
                        </a:solidFill>
                      </a:rPr>
                      <a:t>.	.	.	.	.	.	.	.	.	.</a:t>
                    </a:r>
                  </a:p>
                </p:txBody>
              </p:sp>
            </p:grpSp>
            <p:grpSp>
              <p:nvGrpSpPr>
                <p:cNvPr id="203" name="Group 202">
                  <a:extLst>
                    <a:ext uri="{FF2B5EF4-FFF2-40B4-BE49-F238E27FC236}">
                      <a16:creationId xmlns:a16="http://schemas.microsoft.com/office/drawing/2014/main" id="{C1C72C5B-838B-4C1F-8CFD-4C76005619BD}"/>
                    </a:ext>
                  </a:extLst>
                </p:cNvPr>
                <p:cNvGrpSpPr/>
                <p:nvPr/>
              </p:nvGrpSpPr>
              <p:grpSpPr>
                <a:xfrm>
                  <a:off x="-2650" y="960783"/>
                  <a:ext cx="10641260" cy="371981"/>
                  <a:chOff x="251333" y="269936"/>
                  <a:chExt cx="10641260" cy="371981"/>
                </a:xfrm>
              </p:grpSpPr>
              <p:sp>
                <p:nvSpPr>
                  <p:cNvPr id="204" name="TextBox 203">
                    <a:extLst>
                      <a:ext uri="{FF2B5EF4-FFF2-40B4-BE49-F238E27FC236}">
                        <a16:creationId xmlns:a16="http://schemas.microsoft.com/office/drawing/2014/main" id="{2AB0F993-1093-4B5B-8708-89A60116E5A4}"/>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BD7E5B"/>
                        </a:solidFill>
                      </a:rPr>
                      <a:t>.	.	.	.	.	.	.	.	.	.	.	.	.	.	.	.	.	.	.	.	.</a:t>
                    </a:r>
                  </a:p>
                </p:txBody>
              </p:sp>
              <p:sp>
                <p:nvSpPr>
                  <p:cNvPr id="205" name="TextBox 204">
                    <a:extLst>
                      <a:ext uri="{FF2B5EF4-FFF2-40B4-BE49-F238E27FC236}">
                        <a16:creationId xmlns:a16="http://schemas.microsoft.com/office/drawing/2014/main" id="{19DB735B-5A7F-4907-85E2-1C513D32AA2A}"/>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BD7E5B"/>
                        </a:solidFill>
                      </a:rPr>
                      <a:t>.	.	.	.	.	.	.	.	.	.</a:t>
                    </a:r>
                  </a:p>
                </p:txBody>
              </p:sp>
            </p:grpSp>
          </p:grpSp>
        </p:grpSp>
        <p:grpSp>
          <p:nvGrpSpPr>
            <p:cNvPr id="155" name="Group 154">
              <a:extLst>
                <a:ext uri="{FF2B5EF4-FFF2-40B4-BE49-F238E27FC236}">
                  <a16:creationId xmlns:a16="http://schemas.microsoft.com/office/drawing/2014/main" id="{C2C24205-6480-493D-97EB-C1D3F2B53B1A}"/>
                </a:ext>
              </a:extLst>
            </p:cNvPr>
            <p:cNvGrpSpPr/>
            <p:nvPr/>
          </p:nvGrpSpPr>
          <p:grpSpPr>
            <a:xfrm>
              <a:off x="58561" y="2565377"/>
              <a:ext cx="10657162" cy="2601920"/>
              <a:chOff x="-10601" y="0"/>
              <a:chExt cx="10657162" cy="2601920"/>
            </a:xfrm>
          </p:grpSpPr>
          <p:grpSp>
            <p:nvGrpSpPr>
              <p:cNvPr id="172" name="Group 171">
                <a:extLst>
                  <a:ext uri="{FF2B5EF4-FFF2-40B4-BE49-F238E27FC236}">
                    <a16:creationId xmlns:a16="http://schemas.microsoft.com/office/drawing/2014/main" id="{EA00D5C3-36CA-4195-ADCC-436907D7177E}"/>
                  </a:ext>
                </a:extLst>
              </p:cNvPr>
              <p:cNvGrpSpPr/>
              <p:nvPr/>
            </p:nvGrpSpPr>
            <p:grpSpPr>
              <a:xfrm>
                <a:off x="-2650" y="0"/>
                <a:ext cx="10649211" cy="1332764"/>
                <a:chOff x="-2650" y="0"/>
                <a:chExt cx="10649211" cy="1332764"/>
              </a:xfrm>
            </p:grpSpPr>
            <p:grpSp>
              <p:nvGrpSpPr>
                <p:cNvPr id="186" name="Group 185">
                  <a:extLst>
                    <a:ext uri="{FF2B5EF4-FFF2-40B4-BE49-F238E27FC236}">
                      <a16:creationId xmlns:a16="http://schemas.microsoft.com/office/drawing/2014/main" id="{979C8B00-DDE1-47D6-8697-A950EF8AED41}"/>
                    </a:ext>
                  </a:extLst>
                </p:cNvPr>
                <p:cNvGrpSpPr/>
                <p:nvPr/>
              </p:nvGrpSpPr>
              <p:grpSpPr>
                <a:xfrm>
                  <a:off x="5301" y="0"/>
                  <a:ext cx="10641260" cy="371981"/>
                  <a:chOff x="251333" y="269936"/>
                  <a:chExt cx="10641260" cy="371981"/>
                </a:xfrm>
              </p:grpSpPr>
              <p:sp>
                <p:nvSpPr>
                  <p:cNvPr id="196" name="TextBox 195">
                    <a:extLst>
                      <a:ext uri="{FF2B5EF4-FFF2-40B4-BE49-F238E27FC236}">
                        <a16:creationId xmlns:a16="http://schemas.microsoft.com/office/drawing/2014/main" id="{96AEDBF8-FA54-449B-903F-0E56D0111C78}"/>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BD7E5B"/>
                        </a:solidFill>
                      </a:rPr>
                      <a:t>.	.	.	.	.	.	.	.	.	.	.	.	.	.	.	.	.	.	.	.	.</a:t>
                    </a:r>
                  </a:p>
                </p:txBody>
              </p:sp>
              <p:sp>
                <p:nvSpPr>
                  <p:cNvPr id="197" name="TextBox 196">
                    <a:extLst>
                      <a:ext uri="{FF2B5EF4-FFF2-40B4-BE49-F238E27FC236}">
                        <a16:creationId xmlns:a16="http://schemas.microsoft.com/office/drawing/2014/main" id="{FD8B3895-35B6-4BC2-8482-F3E04CEEDAD8}"/>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BD7E5B"/>
                        </a:solidFill>
                      </a:rPr>
                      <a:t>.	.	.	.	.	.	.	.	.	.</a:t>
                    </a:r>
                  </a:p>
                </p:txBody>
              </p:sp>
            </p:grpSp>
            <p:grpSp>
              <p:nvGrpSpPr>
                <p:cNvPr id="187" name="Group 186">
                  <a:extLst>
                    <a:ext uri="{FF2B5EF4-FFF2-40B4-BE49-F238E27FC236}">
                      <a16:creationId xmlns:a16="http://schemas.microsoft.com/office/drawing/2014/main" id="{531A6AA6-8F6B-4A8F-AEB9-B1A30613F61F}"/>
                    </a:ext>
                  </a:extLst>
                </p:cNvPr>
                <p:cNvGrpSpPr/>
                <p:nvPr/>
              </p:nvGrpSpPr>
              <p:grpSpPr>
                <a:xfrm>
                  <a:off x="0" y="314077"/>
                  <a:ext cx="10641260" cy="371981"/>
                  <a:chOff x="251333" y="269936"/>
                  <a:chExt cx="10641260" cy="371981"/>
                </a:xfrm>
              </p:grpSpPr>
              <p:sp>
                <p:nvSpPr>
                  <p:cNvPr id="194" name="TextBox 193">
                    <a:extLst>
                      <a:ext uri="{FF2B5EF4-FFF2-40B4-BE49-F238E27FC236}">
                        <a16:creationId xmlns:a16="http://schemas.microsoft.com/office/drawing/2014/main" id="{D1ED5836-8AF4-400D-BE64-7038CF53E1FF}"/>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BD7E5B"/>
                        </a:solidFill>
                      </a:rPr>
                      <a:t>.	.	.	.	.	.	.	.	.	.	.	.	.	.	.	.	.	.	.	.	.</a:t>
                    </a:r>
                  </a:p>
                </p:txBody>
              </p:sp>
              <p:sp>
                <p:nvSpPr>
                  <p:cNvPr id="195" name="TextBox 194">
                    <a:extLst>
                      <a:ext uri="{FF2B5EF4-FFF2-40B4-BE49-F238E27FC236}">
                        <a16:creationId xmlns:a16="http://schemas.microsoft.com/office/drawing/2014/main" id="{3BD917C6-955C-476A-AF25-6DB7581FEA75}"/>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BD7E5B"/>
                        </a:solidFill>
                      </a:rPr>
                      <a:t>.	.	.	.	.	.	.	.	.	.</a:t>
                    </a:r>
                  </a:p>
                </p:txBody>
              </p:sp>
            </p:grpSp>
            <p:grpSp>
              <p:nvGrpSpPr>
                <p:cNvPr id="188" name="Group 187">
                  <a:extLst>
                    <a:ext uri="{FF2B5EF4-FFF2-40B4-BE49-F238E27FC236}">
                      <a16:creationId xmlns:a16="http://schemas.microsoft.com/office/drawing/2014/main" id="{C4FEFC20-952A-4FC5-9941-7D26670C9727}"/>
                    </a:ext>
                  </a:extLst>
                </p:cNvPr>
                <p:cNvGrpSpPr/>
                <p:nvPr/>
              </p:nvGrpSpPr>
              <p:grpSpPr>
                <a:xfrm>
                  <a:off x="2651" y="646706"/>
                  <a:ext cx="10641260" cy="371981"/>
                  <a:chOff x="251333" y="269936"/>
                  <a:chExt cx="10641260" cy="371981"/>
                </a:xfrm>
              </p:grpSpPr>
              <p:sp>
                <p:nvSpPr>
                  <p:cNvPr id="192" name="TextBox 191">
                    <a:extLst>
                      <a:ext uri="{FF2B5EF4-FFF2-40B4-BE49-F238E27FC236}">
                        <a16:creationId xmlns:a16="http://schemas.microsoft.com/office/drawing/2014/main" id="{6665E490-A72C-4C87-A5F6-C5BF7E673378}"/>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BD7E5B"/>
                        </a:solidFill>
                      </a:rPr>
                      <a:t>.	.	.	.	.	.	.	.	.	.	.	.	.	.	.	.	.	.	.	.	.</a:t>
                    </a:r>
                  </a:p>
                </p:txBody>
              </p:sp>
              <p:sp>
                <p:nvSpPr>
                  <p:cNvPr id="193" name="TextBox 192">
                    <a:extLst>
                      <a:ext uri="{FF2B5EF4-FFF2-40B4-BE49-F238E27FC236}">
                        <a16:creationId xmlns:a16="http://schemas.microsoft.com/office/drawing/2014/main" id="{01058929-D544-4886-A9C8-06D6FB694E49}"/>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BD7E5B"/>
                        </a:solidFill>
                      </a:rPr>
                      <a:t>.	.	.	.	.	.	.	.	.	.</a:t>
                    </a:r>
                  </a:p>
                </p:txBody>
              </p:sp>
            </p:grpSp>
            <p:grpSp>
              <p:nvGrpSpPr>
                <p:cNvPr id="189" name="Group 188">
                  <a:extLst>
                    <a:ext uri="{FF2B5EF4-FFF2-40B4-BE49-F238E27FC236}">
                      <a16:creationId xmlns:a16="http://schemas.microsoft.com/office/drawing/2014/main" id="{94A4C71A-5471-401B-949F-6402D5CA050A}"/>
                    </a:ext>
                  </a:extLst>
                </p:cNvPr>
                <p:cNvGrpSpPr/>
                <p:nvPr/>
              </p:nvGrpSpPr>
              <p:grpSpPr>
                <a:xfrm>
                  <a:off x="-2650" y="960783"/>
                  <a:ext cx="10641260" cy="371981"/>
                  <a:chOff x="251333" y="269936"/>
                  <a:chExt cx="10641260" cy="371981"/>
                </a:xfrm>
              </p:grpSpPr>
              <p:sp>
                <p:nvSpPr>
                  <p:cNvPr id="190" name="TextBox 189">
                    <a:extLst>
                      <a:ext uri="{FF2B5EF4-FFF2-40B4-BE49-F238E27FC236}">
                        <a16:creationId xmlns:a16="http://schemas.microsoft.com/office/drawing/2014/main" id="{5DB1EBFA-6BF1-4615-A628-B5685F2D35C2}"/>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BD7E5B"/>
                        </a:solidFill>
                      </a:rPr>
                      <a:t>.	.	.	.	.	.	.	.	.	.	.	.	.	.	.	.	.	.	.	.	.</a:t>
                    </a:r>
                  </a:p>
                </p:txBody>
              </p:sp>
              <p:sp>
                <p:nvSpPr>
                  <p:cNvPr id="191" name="TextBox 190">
                    <a:extLst>
                      <a:ext uri="{FF2B5EF4-FFF2-40B4-BE49-F238E27FC236}">
                        <a16:creationId xmlns:a16="http://schemas.microsoft.com/office/drawing/2014/main" id="{450A5D8A-E1BA-431F-B332-633B27F9D0C1}"/>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BD7E5B"/>
                        </a:solidFill>
                      </a:rPr>
                      <a:t>.	.	.	.	.	.	.	.	.	.</a:t>
                    </a:r>
                  </a:p>
                </p:txBody>
              </p:sp>
            </p:grpSp>
          </p:grpSp>
          <p:grpSp>
            <p:nvGrpSpPr>
              <p:cNvPr id="173" name="Group 172">
                <a:extLst>
                  <a:ext uri="{FF2B5EF4-FFF2-40B4-BE49-F238E27FC236}">
                    <a16:creationId xmlns:a16="http://schemas.microsoft.com/office/drawing/2014/main" id="{CBBE168B-C69B-4A10-89BE-4E67EA75A779}"/>
                  </a:ext>
                </a:extLst>
              </p:cNvPr>
              <p:cNvGrpSpPr/>
              <p:nvPr/>
            </p:nvGrpSpPr>
            <p:grpSpPr>
              <a:xfrm>
                <a:off x="-10601" y="1269156"/>
                <a:ext cx="10646561" cy="1332764"/>
                <a:chOff x="-2650" y="0"/>
                <a:chExt cx="10646561" cy="1332764"/>
              </a:xfrm>
            </p:grpSpPr>
            <p:grpSp>
              <p:nvGrpSpPr>
                <p:cNvPr id="174" name="Group 173">
                  <a:extLst>
                    <a:ext uri="{FF2B5EF4-FFF2-40B4-BE49-F238E27FC236}">
                      <a16:creationId xmlns:a16="http://schemas.microsoft.com/office/drawing/2014/main" id="{BEDD5E04-7535-42D6-A898-9F0B8B94A488}"/>
                    </a:ext>
                  </a:extLst>
                </p:cNvPr>
                <p:cNvGrpSpPr/>
                <p:nvPr/>
              </p:nvGrpSpPr>
              <p:grpSpPr>
                <a:xfrm>
                  <a:off x="5301" y="0"/>
                  <a:ext cx="10583552" cy="371981"/>
                  <a:chOff x="251333" y="269936"/>
                  <a:chExt cx="10583552" cy="371981"/>
                </a:xfrm>
              </p:grpSpPr>
              <p:sp>
                <p:nvSpPr>
                  <p:cNvPr id="184" name="TextBox 183">
                    <a:extLst>
                      <a:ext uri="{FF2B5EF4-FFF2-40B4-BE49-F238E27FC236}">
                        <a16:creationId xmlns:a16="http://schemas.microsoft.com/office/drawing/2014/main" id="{A1F66373-767A-4156-8A74-F01D22719ADC}"/>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BD7E5B"/>
                        </a:solidFill>
                      </a:rPr>
                      <a:t>.	.	.	.	.	.	.	.	.	.	.	.	.	.	.	.	.	.	.	.	.</a:t>
                    </a:r>
                  </a:p>
                </p:txBody>
              </p:sp>
              <p:sp>
                <p:nvSpPr>
                  <p:cNvPr id="185" name="TextBox 184">
                    <a:extLst>
                      <a:ext uri="{FF2B5EF4-FFF2-40B4-BE49-F238E27FC236}">
                        <a16:creationId xmlns:a16="http://schemas.microsoft.com/office/drawing/2014/main" id="{9683A069-8E8F-425C-964A-96DDFA4CEFA4}"/>
                      </a:ext>
                    </a:extLst>
                  </p:cNvPr>
                  <p:cNvSpPr txBox="1"/>
                  <p:nvPr/>
                </p:nvSpPr>
                <p:spPr>
                  <a:xfrm>
                    <a:off x="7476273" y="272585"/>
                    <a:ext cx="3358612"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BD7E5B"/>
                        </a:solidFill>
                      </a:rPr>
                      <a:t>.	.	.	.	.	.	.	.	.	.</a:t>
                    </a:r>
                  </a:p>
                </p:txBody>
              </p:sp>
            </p:grpSp>
            <p:grpSp>
              <p:nvGrpSpPr>
                <p:cNvPr id="175" name="Group 174">
                  <a:extLst>
                    <a:ext uri="{FF2B5EF4-FFF2-40B4-BE49-F238E27FC236}">
                      <a16:creationId xmlns:a16="http://schemas.microsoft.com/office/drawing/2014/main" id="{67128E2A-912E-4933-AF4A-4DD5170E0BBB}"/>
                    </a:ext>
                  </a:extLst>
                </p:cNvPr>
                <p:cNvGrpSpPr/>
                <p:nvPr/>
              </p:nvGrpSpPr>
              <p:grpSpPr>
                <a:xfrm>
                  <a:off x="0" y="314077"/>
                  <a:ext cx="10641260" cy="371981"/>
                  <a:chOff x="251333" y="269936"/>
                  <a:chExt cx="10641260" cy="371981"/>
                </a:xfrm>
              </p:grpSpPr>
              <p:sp>
                <p:nvSpPr>
                  <p:cNvPr id="182" name="TextBox 181">
                    <a:extLst>
                      <a:ext uri="{FF2B5EF4-FFF2-40B4-BE49-F238E27FC236}">
                        <a16:creationId xmlns:a16="http://schemas.microsoft.com/office/drawing/2014/main" id="{9A84A30A-6904-4F28-A430-412A24C9AC6A}"/>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BD7E5B"/>
                        </a:solidFill>
                      </a:rPr>
                      <a:t>.	.	.	.	.	.	.	.	.	.	.	.	.	.	.	.	.	.	.	.	.</a:t>
                    </a:r>
                  </a:p>
                </p:txBody>
              </p:sp>
              <p:sp>
                <p:nvSpPr>
                  <p:cNvPr id="183" name="TextBox 182">
                    <a:extLst>
                      <a:ext uri="{FF2B5EF4-FFF2-40B4-BE49-F238E27FC236}">
                        <a16:creationId xmlns:a16="http://schemas.microsoft.com/office/drawing/2014/main" id="{9CF84905-236A-4A8C-819B-1C9281AB3F82}"/>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BD7E5B"/>
                        </a:solidFill>
                      </a:rPr>
                      <a:t>.	.	.	.	.	.	.	.	.	.</a:t>
                    </a:r>
                  </a:p>
                </p:txBody>
              </p:sp>
            </p:grpSp>
            <p:grpSp>
              <p:nvGrpSpPr>
                <p:cNvPr id="176" name="Group 175">
                  <a:extLst>
                    <a:ext uri="{FF2B5EF4-FFF2-40B4-BE49-F238E27FC236}">
                      <a16:creationId xmlns:a16="http://schemas.microsoft.com/office/drawing/2014/main" id="{C11C1162-CCC1-4C6C-82E9-808C08F78F16}"/>
                    </a:ext>
                  </a:extLst>
                </p:cNvPr>
                <p:cNvGrpSpPr/>
                <p:nvPr/>
              </p:nvGrpSpPr>
              <p:grpSpPr>
                <a:xfrm>
                  <a:off x="2651" y="646706"/>
                  <a:ext cx="10641260" cy="371981"/>
                  <a:chOff x="251333" y="269936"/>
                  <a:chExt cx="10641260" cy="371981"/>
                </a:xfrm>
              </p:grpSpPr>
              <p:sp>
                <p:nvSpPr>
                  <p:cNvPr id="180" name="TextBox 179">
                    <a:extLst>
                      <a:ext uri="{FF2B5EF4-FFF2-40B4-BE49-F238E27FC236}">
                        <a16:creationId xmlns:a16="http://schemas.microsoft.com/office/drawing/2014/main" id="{78966B93-3E55-4DA2-AEFC-7CEEC90ECCAB}"/>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BD7E5B"/>
                        </a:solidFill>
                      </a:rPr>
                      <a:t>.	.	.	.	.	.	.	.	.	.	.	.	.	.	.	.	.	.	.	.	.</a:t>
                    </a:r>
                  </a:p>
                </p:txBody>
              </p:sp>
              <p:sp>
                <p:nvSpPr>
                  <p:cNvPr id="181" name="TextBox 180">
                    <a:extLst>
                      <a:ext uri="{FF2B5EF4-FFF2-40B4-BE49-F238E27FC236}">
                        <a16:creationId xmlns:a16="http://schemas.microsoft.com/office/drawing/2014/main" id="{10C80A68-09FF-4CC4-B180-7D9532317026}"/>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BD7E5B"/>
                        </a:solidFill>
                      </a:rPr>
                      <a:t>.	.	.	.	.	.	.	.	.	.</a:t>
                    </a:r>
                  </a:p>
                </p:txBody>
              </p:sp>
            </p:grpSp>
            <p:grpSp>
              <p:nvGrpSpPr>
                <p:cNvPr id="177" name="Group 176">
                  <a:extLst>
                    <a:ext uri="{FF2B5EF4-FFF2-40B4-BE49-F238E27FC236}">
                      <a16:creationId xmlns:a16="http://schemas.microsoft.com/office/drawing/2014/main" id="{58FFC931-D7D2-4A4D-BED8-47F6EFD448C4}"/>
                    </a:ext>
                  </a:extLst>
                </p:cNvPr>
                <p:cNvGrpSpPr/>
                <p:nvPr/>
              </p:nvGrpSpPr>
              <p:grpSpPr>
                <a:xfrm>
                  <a:off x="-2650" y="960783"/>
                  <a:ext cx="10641260" cy="371981"/>
                  <a:chOff x="251333" y="269936"/>
                  <a:chExt cx="10641260" cy="371981"/>
                </a:xfrm>
              </p:grpSpPr>
              <p:sp>
                <p:nvSpPr>
                  <p:cNvPr id="178" name="TextBox 177">
                    <a:extLst>
                      <a:ext uri="{FF2B5EF4-FFF2-40B4-BE49-F238E27FC236}">
                        <a16:creationId xmlns:a16="http://schemas.microsoft.com/office/drawing/2014/main" id="{376A338C-9377-4084-9D34-CE34EA2B4F56}"/>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BD7E5B"/>
                        </a:solidFill>
                      </a:rPr>
                      <a:t>.	.	.	.	.	.	.	.	.	.	.	.	.	.	.	.	.	.	.	.	.</a:t>
                    </a:r>
                  </a:p>
                </p:txBody>
              </p:sp>
              <p:sp>
                <p:nvSpPr>
                  <p:cNvPr id="179" name="TextBox 178">
                    <a:extLst>
                      <a:ext uri="{FF2B5EF4-FFF2-40B4-BE49-F238E27FC236}">
                        <a16:creationId xmlns:a16="http://schemas.microsoft.com/office/drawing/2014/main" id="{454DF169-3119-447C-B791-1DB56AE6280C}"/>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BD7E5B"/>
                        </a:solidFill>
                      </a:rPr>
                      <a:t>.	.	.	.	.	.	.	.	.	.</a:t>
                    </a:r>
                  </a:p>
                </p:txBody>
              </p:sp>
            </p:grpSp>
          </p:grpSp>
        </p:grpSp>
        <p:grpSp>
          <p:nvGrpSpPr>
            <p:cNvPr id="156" name="Group 155">
              <a:extLst>
                <a:ext uri="{FF2B5EF4-FFF2-40B4-BE49-F238E27FC236}">
                  <a16:creationId xmlns:a16="http://schemas.microsoft.com/office/drawing/2014/main" id="{1720B3C6-E37A-4A5A-B372-326E6BECE2A4}"/>
                </a:ext>
              </a:extLst>
            </p:cNvPr>
            <p:cNvGrpSpPr/>
            <p:nvPr/>
          </p:nvGrpSpPr>
          <p:grpSpPr>
            <a:xfrm>
              <a:off x="97310" y="5144617"/>
              <a:ext cx="10649211" cy="1332764"/>
              <a:chOff x="-2650" y="0"/>
              <a:chExt cx="10649211" cy="1332764"/>
            </a:xfrm>
          </p:grpSpPr>
          <p:grpSp>
            <p:nvGrpSpPr>
              <p:cNvPr id="160" name="Group 159">
                <a:extLst>
                  <a:ext uri="{FF2B5EF4-FFF2-40B4-BE49-F238E27FC236}">
                    <a16:creationId xmlns:a16="http://schemas.microsoft.com/office/drawing/2014/main" id="{35F2307C-B710-418E-B654-CAC9F445459F}"/>
                  </a:ext>
                </a:extLst>
              </p:cNvPr>
              <p:cNvGrpSpPr/>
              <p:nvPr/>
            </p:nvGrpSpPr>
            <p:grpSpPr>
              <a:xfrm>
                <a:off x="5301" y="0"/>
                <a:ext cx="10641260" cy="371981"/>
                <a:chOff x="251333" y="269936"/>
                <a:chExt cx="10641260" cy="371981"/>
              </a:xfrm>
            </p:grpSpPr>
            <p:sp>
              <p:nvSpPr>
                <p:cNvPr id="170" name="TextBox 169">
                  <a:extLst>
                    <a:ext uri="{FF2B5EF4-FFF2-40B4-BE49-F238E27FC236}">
                      <a16:creationId xmlns:a16="http://schemas.microsoft.com/office/drawing/2014/main" id="{F8F83791-3CAF-4857-9F72-7D79DFC59CA0}"/>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BD7E5B"/>
                      </a:solidFill>
                    </a:rPr>
                    <a:t>.	.	.	.	.	.	.	.	.	.	.	.	.	.	.	.	.	.	.	.	.</a:t>
                  </a:r>
                </a:p>
              </p:txBody>
            </p:sp>
            <p:sp>
              <p:nvSpPr>
                <p:cNvPr id="171" name="TextBox 170">
                  <a:extLst>
                    <a:ext uri="{FF2B5EF4-FFF2-40B4-BE49-F238E27FC236}">
                      <a16:creationId xmlns:a16="http://schemas.microsoft.com/office/drawing/2014/main" id="{C8F576BD-656B-495D-9991-C9981DFA23BC}"/>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BD7E5B"/>
                      </a:solidFill>
                    </a:rPr>
                    <a:t>.	.	.	.	.	.	.	.	.	.</a:t>
                  </a:r>
                </a:p>
              </p:txBody>
            </p:sp>
          </p:grpSp>
          <p:grpSp>
            <p:nvGrpSpPr>
              <p:cNvPr id="161" name="Group 160">
                <a:extLst>
                  <a:ext uri="{FF2B5EF4-FFF2-40B4-BE49-F238E27FC236}">
                    <a16:creationId xmlns:a16="http://schemas.microsoft.com/office/drawing/2014/main" id="{3BC2A771-70F4-46B6-8A22-94CF00C92972}"/>
                  </a:ext>
                </a:extLst>
              </p:cNvPr>
              <p:cNvGrpSpPr/>
              <p:nvPr/>
            </p:nvGrpSpPr>
            <p:grpSpPr>
              <a:xfrm>
                <a:off x="0" y="314077"/>
                <a:ext cx="10641260" cy="371981"/>
                <a:chOff x="251333" y="269936"/>
                <a:chExt cx="10641260" cy="371981"/>
              </a:xfrm>
            </p:grpSpPr>
            <p:sp>
              <p:nvSpPr>
                <p:cNvPr id="168" name="TextBox 167">
                  <a:extLst>
                    <a:ext uri="{FF2B5EF4-FFF2-40B4-BE49-F238E27FC236}">
                      <a16:creationId xmlns:a16="http://schemas.microsoft.com/office/drawing/2014/main" id="{837AADC7-0CC6-460D-B856-A7F6E9628AE9}"/>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BD7E5B"/>
                      </a:solidFill>
                    </a:rPr>
                    <a:t>.	.	.	.	.	.	.	.	.	.	.	.	.	.	.	.	.	.	.	.	.</a:t>
                  </a:r>
                </a:p>
              </p:txBody>
            </p:sp>
            <p:sp>
              <p:nvSpPr>
                <p:cNvPr id="169" name="TextBox 168">
                  <a:extLst>
                    <a:ext uri="{FF2B5EF4-FFF2-40B4-BE49-F238E27FC236}">
                      <a16:creationId xmlns:a16="http://schemas.microsoft.com/office/drawing/2014/main" id="{006BACA5-780A-4946-9DBA-E181A2E40F11}"/>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BD7E5B"/>
                      </a:solidFill>
                    </a:rPr>
                    <a:t>.	.	.	.	.	.	.	.	.	.</a:t>
                  </a:r>
                </a:p>
              </p:txBody>
            </p:sp>
          </p:grpSp>
          <p:grpSp>
            <p:nvGrpSpPr>
              <p:cNvPr id="162" name="Group 161">
                <a:extLst>
                  <a:ext uri="{FF2B5EF4-FFF2-40B4-BE49-F238E27FC236}">
                    <a16:creationId xmlns:a16="http://schemas.microsoft.com/office/drawing/2014/main" id="{865FF74B-1CFB-4F77-81FE-29E89B328E1C}"/>
                  </a:ext>
                </a:extLst>
              </p:cNvPr>
              <p:cNvGrpSpPr/>
              <p:nvPr/>
            </p:nvGrpSpPr>
            <p:grpSpPr>
              <a:xfrm>
                <a:off x="2651" y="646706"/>
                <a:ext cx="10641260" cy="371981"/>
                <a:chOff x="251333" y="269936"/>
                <a:chExt cx="10641260" cy="371981"/>
              </a:xfrm>
            </p:grpSpPr>
            <p:sp>
              <p:nvSpPr>
                <p:cNvPr id="166" name="TextBox 165">
                  <a:extLst>
                    <a:ext uri="{FF2B5EF4-FFF2-40B4-BE49-F238E27FC236}">
                      <a16:creationId xmlns:a16="http://schemas.microsoft.com/office/drawing/2014/main" id="{4E4DD31C-5C3A-4610-BB26-E67A1DE80CC2}"/>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BD7E5B"/>
                      </a:solidFill>
                    </a:rPr>
                    <a:t>.	.	.	.	.	.	.	.	.	.	.	.	.	.	.	.	.	.	.	.	.</a:t>
                  </a:r>
                </a:p>
              </p:txBody>
            </p:sp>
            <p:sp>
              <p:nvSpPr>
                <p:cNvPr id="167" name="TextBox 166">
                  <a:extLst>
                    <a:ext uri="{FF2B5EF4-FFF2-40B4-BE49-F238E27FC236}">
                      <a16:creationId xmlns:a16="http://schemas.microsoft.com/office/drawing/2014/main" id="{FFD52915-EE0F-4FA6-871D-B0C8A485F907}"/>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BD7E5B"/>
                      </a:solidFill>
                    </a:rPr>
                    <a:t>.	.	.	.	.	.	.	.	.	.</a:t>
                  </a:r>
                </a:p>
              </p:txBody>
            </p:sp>
          </p:grpSp>
          <p:grpSp>
            <p:nvGrpSpPr>
              <p:cNvPr id="163" name="Group 162">
                <a:extLst>
                  <a:ext uri="{FF2B5EF4-FFF2-40B4-BE49-F238E27FC236}">
                    <a16:creationId xmlns:a16="http://schemas.microsoft.com/office/drawing/2014/main" id="{4F31F4EC-493C-4F9B-8BE3-7E09485413AB}"/>
                  </a:ext>
                </a:extLst>
              </p:cNvPr>
              <p:cNvGrpSpPr/>
              <p:nvPr/>
            </p:nvGrpSpPr>
            <p:grpSpPr>
              <a:xfrm>
                <a:off x="-2650" y="960783"/>
                <a:ext cx="10641260" cy="371981"/>
                <a:chOff x="251333" y="269936"/>
                <a:chExt cx="10641260" cy="371981"/>
              </a:xfrm>
            </p:grpSpPr>
            <p:sp>
              <p:nvSpPr>
                <p:cNvPr id="164" name="TextBox 163">
                  <a:extLst>
                    <a:ext uri="{FF2B5EF4-FFF2-40B4-BE49-F238E27FC236}">
                      <a16:creationId xmlns:a16="http://schemas.microsoft.com/office/drawing/2014/main" id="{F07A3665-69DC-4F06-893F-7A44FD4E6BCB}"/>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BD7E5B"/>
                      </a:solidFill>
                    </a:rPr>
                    <a:t>.	.	.	.	.	.	.	.	.	.	.	.	.	.	.	.	.	.	.	.	.</a:t>
                  </a:r>
                </a:p>
              </p:txBody>
            </p:sp>
            <p:sp>
              <p:nvSpPr>
                <p:cNvPr id="165" name="TextBox 164">
                  <a:extLst>
                    <a:ext uri="{FF2B5EF4-FFF2-40B4-BE49-F238E27FC236}">
                      <a16:creationId xmlns:a16="http://schemas.microsoft.com/office/drawing/2014/main" id="{F52457F9-3563-4E98-915D-7D3891175961}"/>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BD7E5B"/>
                      </a:solidFill>
                    </a:rPr>
                    <a:t>.	.	.	.	.	.	.	.	.	.</a:t>
                  </a:r>
                </a:p>
              </p:txBody>
            </p:sp>
          </p:grpSp>
        </p:grpSp>
      </p:grpSp>
      <p:grpSp>
        <p:nvGrpSpPr>
          <p:cNvPr id="242" name="Group 241">
            <a:extLst>
              <a:ext uri="{FF2B5EF4-FFF2-40B4-BE49-F238E27FC236}">
                <a16:creationId xmlns:a16="http://schemas.microsoft.com/office/drawing/2014/main" id="{D1203EEC-6977-4053-9CD3-A290BD8E1810}"/>
              </a:ext>
            </a:extLst>
          </p:cNvPr>
          <p:cNvGrpSpPr/>
          <p:nvPr/>
        </p:nvGrpSpPr>
        <p:grpSpPr>
          <a:xfrm>
            <a:off x="447389" y="5291462"/>
            <a:ext cx="10046528" cy="1297343"/>
            <a:chOff x="419679" y="5263752"/>
            <a:chExt cx="10046528" cy="1297343"/>
          </a:xfrm>
          <a:effectLst>
            <a:outerShdw blurRad="203200" dist="38100" dir="16200000" rotWithShape="0">
              <a:prstClr val="black">
                <a:alpha val="10000"/>
              </a:prstClr>
            </a:outerShdw>
          </a:effectLst>
        </p:grpSpPr>
        <p:pic>
          <p:nvPicPr>
            <p:cNvPr id="243" name="Picture 242">
              <a:extLst>
                <a:ext uri="{FF2B5EF4-FFF2-40B4-BE49-F238E27FC236}">
                  <a16:creationId xmlns:a16="http://schemas.microsoft.com/office/drawing/2014/main" id="{2B8616E8-E836-4C94-B6DD-369C5F21B1ED}"/>
                </a:ext>
              </a:extLst>
            </p:cNvPr>
            <p:cNvPicPr>
              <a:picLocks noChangeAspect="1"/>
            </p:cNvPicPr>
            <p:nvPr/>
          </p:nvPicPr>
          <p:blipFill rotWithShape="1">
            <a:blip r:embed="rId2">
              <a:extLst>
                <a:ext uri="{28A0092B-C50C-407E-A947-70E740481C1C}">
                  <a14:useLocalDpi xmlns:a14="http://schemas.microsoft.com/office/drawing/2010/main" val="0"/>
                </a:ext>
              </a:extLst>
            </a:blip>
            <a:srcRect l="34430" r="37042" b="4970"/>
            <a:stretch/>
          </p:blipFill>
          <p:spPr>
            <a:xfrm rot="5400000">
              <a:off x="2323297" y="3368699"/>
              <a:ext cx="1281250" cy="5088485"/>
            </a:xfrm>
            <a:custGeom>
              <a:avLst/>
              <a:gdLst>
                <a:gd name="connsiteX0" fmla="*/ 0 w 1281250"/>
                <a:gd name="connsiteY0" fmla="*/ 5088485 h 5088485"/>
                <a:gd name="connsiteX1" fmla="*/ 0 w 1281250"/>
                <a:gd name="connsiteY1" fmla="*/ 0 h 5088485"/>
                <a:gd name="connsiteX2" fmla="*/ 1281250 w 1281250"/>
                <a:gd name="connsiteY2" fmla="*/ 0 h 5088485"/>
                <a:gd name="connsiteX3" fmla="*/ 1281250 w 1281250"/>
                <a:gd name="connsiteY3" fmla="*/ 4617911 h 5088485"/>
                <a:gd name="connsiteX4" fmla="*/ 810676 w 1281250"/>
                <a:gd name="connsiteY4" fmla="*/ 5088485 h 508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250" h="5088485">
                  <a:moveTo>
                    <a:pt x="0" y="5088485"/>
                  </a:moveTo>
                  <a:lnTo>
                    <a:pt x="0" y="0"/>
                  </a:lnTo>
                  <a:lnTo>
                    <a:pt x="1281250" y="0"/>
                  </a:lnTo>
                  <a:lnTo>
                    <a:pt x="1281250" y="4617911"/>
                  </a:lnTo>
                  <a:cubicBezTo>
                    <a:pt x="1281250" y="4877802"/>
                    <a:pt x="1070567" y="5088485"/>
                    <a:pt x="810676" y="5088485"/>
                  </a:cubicBezTo>
                  <a:close/>
                </a:path>
              </a:pathLst>
            </a:custGeom>
          </p:spPr>
        </p:pic>
        <p:pic>
          <p:nvPicPr>
            <p:cNvPr id="244" name="Picture 243">
              <a:extLst>
                <a:ext uri="{FF2B5EF4-FFF2-40B4-BE49-F238E27FC236}">
                  <a16:creationId xmlns:a16="http://schemas.microsoft.com/office/drawing/2014/main" id="{B241F5E2-ED8C-47CD-B173-0047FB45CC21}"/>
                </a:ext>
              </a:extLst>
            </p:cNvPr>
            <p:cNvPicPr>
              <a:picLocks noChangeAspect="1"/>
            </p:cNvPicPr>
            <p:nvPr/>
          </p:nvPicPr>
          <p:blipFill rotWithShape="1">
            <a:blip r:embed="rId2">
              <a:extLst>
                <a:ext uri="{28A0092B-C50C-407E-A947-70E740481C1C}">
                  <a14:useLocalDpi xmlns:a14="http://schemas.microsoft.com/office/drawing/2010/main" val="0"/>
                </a:ext>
              </a:extLst>
            </a:blip>
            <a:srcRect l="34430" r="36684"/>
            <a:stretch/>
          </p:blipFill>
          <p:spPr>
            <a:xfrm rot="16200000" flipH="1">
              <a:off x="7140231" y="3235119"/>
              <a:ext cx="1297343" cy="5354609"/>
            </a:xfrm>
            <a:prstGeom prst="rect">
              <a:avLst/>
            </a:prstGeom>
          </p:spPr>
        </p:pic>
      </p:grpSp>
      <p:grpSp>
        <p:nvGrpSpPr>
          <p:cNvPr id="114" name="Group 113">
            <a:extLst>
              <a:ext uri="{FF2B5EF4-FFF2-40B4-BE49-F238E27FC236}">
                <a16:creationId xmlns:a16="http://schemas.microsoft.com/office/drawing/2014/main" id="{9AA538F5-6C16-401A-ADF3-FB9AB8FF5817}"/>
              </a:ext>
            </a:extLst>
          </p:cNvPr>
          <p:cNvGrpSpPr/>
          <p:nvPr/>
        </p:nvGrpSpPr>
        <p:grpSpPr>
          <a:xfrm>
            <a:off x="127175" y="691681"/>
            <a:ext cx="740248" cy="5388071"/>
            <a:chOff x="127175" y="691681"/>
            <a:chExt cx="740248" cy="5388071"/>
          </a:xfrm>
        </p:grpSpPr>
        <p:grpSp>
          <p:nvGrpSpPr>
            <p:cNvPr id="89" name="Group 88">
              <a:extLst>
                <a:ext uri="{FF2B5EF4-FFF2-40B4-BE49-F238E27FC236}">
                  <a16:creationId xmlns:a16="http://schemas.microsoft.com/office/drawing/2014/main" id="{D988CD13-CC28-4DF2-8285-E8E89C98FA87}"/>
                </a:ext>
              </a:extLst>
            </p:cNvPr>
            <p:cNvGrpSpPr/>
            <p:nvPr/>
          </p:nvGrpSpPr>
          <p:grpSpPr>
            <a:xfrm>
              <a:off x="619993" y="821063"/>
              <a:ext cx="247430" cy="5048114"/>
              <a:chOff x="575576" y="735556"/>
              <a:chExt cx="180000" cy="3672388"/>
            </a:xfrm>
          </p:grpSpPr>
          <p:sp>
            <p:nvSpPr>
              <p:cNvPr id="90" name="Oval 89">
                <a:extLst>
                  <a:ext uri="{FF2B5EF4-FFF2-40B4-BE49-F238E27FC236}">
                    <a16:creationId xmlns:a16="http://schemas.microsoft.com/office/drawing/2014/main" id="{CA719A15-E846-4E5C-BCD4-B9950178183B}"/>
                  </a:ext>
                </a:extLst>
              </p:cNvPr>
              <p:cNvSpPr/>
              <p:nvPr/>
            </p:nvSpPr>
            <p:spPr>
              <a:xfrm>
                <a:off x="575576" y="735556"/>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1" name="Oval 90">
                <a:extLst>
                  <a:ext uri="{FF2B5EF4-FFF2-40B4-BE49-F238E27FC236}">
                    <a16:creationId xmlns:a16="http://schemas.microsoft.com/office/drawing/2014/main" id="{3A776FCC-C429-4CC8-8AB2-FD44099A1957}"/>
                  </a:ext>
                </a:extLst>
              </p:cNvPr>
              <p:cNvSpPr/>
              <p:nvPr/>
            </p:nvSpPr>
            <p:spPr>
              <a:xfrm>
                <a:off x="575576" y="3219832"/>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2" name="Oval 91">
                <a:extLst>
                  <a:ext uri="{FF2B5EF4-FFF2-40B4-BE49-F238E27FC236}">
                    <a16:creationId xmlns:a16="http://schemas.microsoft.com/office/drawing/2014/main" id="{0B929E36-9C01-4F8F-B20F-509BB675EA18}"/>
                  </a:ext>
                </a:extLst>
              </p:cNvPr>
              <p:cNvSpPr/>
              <p:nvPr/>
            </p:nvSpPr>
            <p:spPr>
              <a:xfrm>
                <a:off x="575576" y="2715776"/>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3" name="Oval 92">
                <a:extLst>
                  <a:ext uri="{FF2B5EF4-FFF2-40B4-BE49-F238E27FC236}">
                    <a16:creationId xmlns:a16="http://schemas.microsoft.com/office/drawing/2014/main" id="{3E83462F-3311-486C-83D2-B97FF43C1F92}"/>
                  </a:ext>
                </a:extLst>
              </p:cNvPr>
              <p:cNvSpPr/>
              <p:nvPr/>
            </p:nvSpPr>
            <p:spPr>
              <a:xfrm>
                <a:off x="575576" y="2211720"/>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4" name="Oval 93">
                <a:extLst>
                  <a:ext uri="{FF2B5EF4-FFF2-40B4-BE49-F238E27FC236}">
                    <a16:creationId xmlns:a16="http://schemas.microsoft.com/office/drawing/2014/main" id="{4514351F-9BA2-4686-AE93-B42AC9825265}"/>
                  </a:ext>
                </a:extLst>
              </p:cNvPr>
              <p:cNvSpPr/>
              <p:nvPr/>
            </p:nvSpPr>
            <p:spPr>
              <a:xfrm>
                <a:off x="575576" y="1723743"/>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5" name="Oval 94">
                <a:extLst>
                  <a:ext uri="{FF2B5EF4-FFF2-40B4-BE49-F238E27FC236}">
                    <a16:creationId xmlns:a16="http://schemas.microsoft.com/office/drawing/2014/main" id="{BC00D8DC-63E5-4466-87AE-27343FC8F1FF}"/>
                  </a:ext>
                </a:extLst>
              </p:cNvPr>
              <p:cNvSpPr/>
              <p:nvPr/>
            </p:nvSpPr>
            <p:spPr>
              <a:xfrm>
                <a:off x="575576" y="1203608"/>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6" name="Oval 95">
                <a:extLst>
                  <a:ext uri="{FF2B5EF4-FFF2-40B4-BE49-F238E27FC236}">
                    <a16:creationId xmlns:a16="http://schemas.microsoft.com/office/drawing/2014/main" id="{E88E41BF-799A-4AF4-9889-F18578018A9E}"/>
                  </a:ext>
                </a:extLst>
              </p:cNvPr>
              <p:cNvSpPr/>
              <p:nvPr/>
            </p:nvSpPr>
            <p:spPr>
              <a:xfrm>
                <a:off x="575576" y="4227944"/>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7" name="Oval 96">
                <a:extLst>
                  <a:ext uri="{FF2B5EF4-FFF2-40B4-BE49-F238E27FC236}">
                    <a16:creationId xmlns:a16="http://schemas.microsoft.com/office/drawing/2014/main" id="{E89A6896-2EF6-4468-856A-DB118AE4BC2D}"/>
                  </a:ext>
                </a:extLst>
              </p:cNvPr>
              <p:cNvSpPr/>
              <p:nvPr/>
            </p:nvSpPr>
            <p:spPr>
              <a:xfrm>
                <a:off x="575576" y="3723888"/>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4" name="Group 3">
              <a:extLst>
                <a:ext uri="{FF2B5EF4-FFF2-40B4-BE49-F238E27FC236}">
                  <a16:creationId xmlns:a16="http://schemas.microsoft.com/office/drawing/2014/main" id="{08FAC1C7-39B4-4459-BFC2-6DBC8D07901A}"/>
                </a:ext>
              </a:extLst>
            </p:cNvPr>
            <p:cNvGrpSpPr/>
            <p:nvPr/>
          </p:nvGrpSpPr>
          <p:grpSpPr>
            <a:xfrm>
              <a:off x="127175" y="691681"/>
              <a:ext cx="621212" cy="5388071"/>
              <a:chOff x="55829" y="691681"/>
              <a:chExt cx="621212" cy="5388071"/>
            </a:xfrm>
          </p:grpSpPr>
          <p:sp>
            <p:nvSpPr>
              <p:cNvPr id="3" name="Block Arc 2">
                <a:extLst>
                  <a:ext uri="{FF2B5EF4-FFF2-40B4-BE49-F238E27FC236}">
                    <a16:creationId xmlns:a16="http://schemas.microsoft.com/office/drawing/2014/main" id="{07D44719-113C-44CD-8BAD-5DD9E248ABB5}"/>
                  </a:ext>
                </a:extLst>
              </p:cNvPr>
              <p:cNvSpPr/>
              <p:nvPr/>
            </p:nvSpPr>
            <p:spPr>
              <a:xfrm>
                <a:off x="68460" y="691681"/>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 name="Block Arc 2">
                <a:extLst>
                  <a:ext uri="{FF2B5EF4-FFF2-40B4-BE49-F238E27FC236}">
                    <a16:creationId xmlns:a16="http://schemas.microsoft.com/office/drawing/2014/main" id="{A2C89231-7F60-4869-85AA-71D9F3B45ABB}"/>
                  </a:ext>
                </a:extLst>
              </p:cNvPr>
              <p:cNvSpPr/>
              <p:nvPr/>
            </p:nvSpPr>
            <p:spPr>
              <a:xfrm>
                <a:off x="75335" y="1331016"/>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7" name="Block Arc 2">
                <a:extLst>
                  <a:ext uri="{FF2B5EF4-FFF2-40B4-BE49-F238E27FC236}">
                    <a16:creationId xmlns:a16="http://schemas.microsoft.com/office/drawing/2014/main" id="{A41F11CD-7478-47E7-BF57-80E3FD0C097C}"/>
                  </a:ext>
                </a:extLst>
              </p:cNvPr>
              <p:cNvSpPr/>
              <p:nvPr/>
            </p:nvSpPr>
            <p:spPr>
              <a:xfrm>
                <a:off x="75335" y="2045075"/>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 name="Block Arc 2">
                <a:extLst>
                  <a:ext uri="{FF2B5EF4-FFF2-40B4-BE49-F238E27FC236}">
                    <a16:creationId xmlns:a16="http://schemas.microsoft.com/office/drawing/2014/main" id="{F25861F5-651F-463C-9D43-A55E67067883}"/>
                  </a:ext>
                </a:extLst>
              </p:cNvPr>
              <p:cNvSpPr/>
              <p:nvPr/>
            </p:nvSpPr>
            <p:spPr>
              <a:xfrm>
                <a:off x="82210" y="2712977"/>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0" name="Block Arc 2">
                <a:extLst>
                  <a:ext uri="{FF2B5EF4-FFF2-40B4-BE49-F238E27FC236}">
                    <a16:creationId xmlns:a16="http://schemas.microsoft.com/office/drawing/2014/main" id="{A2487B64-F4C4-456F-B0C9-298120904726}"/>
                  </a:ext>
                </a:extLst>
              </p:cNvPr>
              <p:cNvSpPr/>
              <p:nvPr/>
            </p:nvSpPr>
            <p:spPr>
              <a:xfrm>
                <a:off x="68460" y="3405960"/>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1" name="Block Arc 2">
                <a:extLst>
                  <a:ext uri="{FF2B5EF4-FFF2-40B4-BE49-F238E27FC236}">
                    <a16:creationId xmlns:a16="http://schemas.microsoft.com/office/drawing/2014/main" id="{232E00E0-1A93-4257-B51F-CD69C2066126}"/>
                  </a:ext>
                </a:extLst>
              </p:cNvPr>
              <p:cNvSpPr/>
              <p:nvPr/>
            </p:nvSpPr>
            <p:spPr>
              <a:xfrm>
                <a:off x="68460" y="4107102"/>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2" name="Block Arc 2">
                <a:extLst>
                  <a:ext uri="{FF2B5EF4-FFF2-40B4-BE49-F238E27FC236}">
                    <a16:creationId xmlns:a16="http://schemas.microsoft.com/office/drawing/2014/main" id="{FA67053C-3191-4BF3-92E7-531A8ADFB29B}"/>
                  </a:ext>
                </a:extLst>
              </p:cNvPr>
              <p:cNvSpPr/>
              <p:nvPr/>
            </p:nvSpPr>
            <p:spPr>
              <a:xfrm>
                <a:off x="55829" y="4794392"/>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lock Arc 2">
                <a:extLst>
                  <a:ext uri="{FF2B5EF4-FFF2-40B4-BE49-F238E27FC236}">
                    <a16:creationId xmlns:a16="http://schemas.microsoft.com/office/drawing/2014/main" id="{DC6C4602-325C-45B9-ABFE-C80A3222B475}"/>
                  </a:ext>
                </a:extLst>
              </p:cNvPr>
              <p:cNvSpPr/>
              <p:nvPr/>
            </p:nvSpPr>
            <p:spPr>
              <a:xfrm>
                <a:off x="63083" y="5485468"/>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241" name="Rounded Rectangle 2">
            <a:extLst>
              <a:ext uri="{FF2B5EF4-FFF2-40B4-BE49-F238E27FC236}">
                <a16:creationId xmlns:a16="http://schemas.microsoft.com/office/drawing/2014/main" id="{40CABC0D-7E93-417F-B2EE-C94696EA0AFB}"/>
              </a:ext>
            </a:extLst>
          </p:cNvPr>
          <p:cNvSpPr/>
          <p:nvPr/>
        </p:nvSpPr>
        <p:spPr>
          <a:xfrm>
            <a:off x="1039213" y="547708"/>
            <a:ext cx="10245140" cy="5762583"/>
          </a:xfrm>
          <a:prstGeom prst="roundRect">
            <a:avLst>
              <a:gd name="adj" fmla="val 7547"/>
            </a:avLst>
          </a:prstGeom>
          <a:noFill/>
          <a:ln w="98425" cmpd="dbl">
            <a:solidFill>
              <a:srgbClr val="BD7E5B">
                <a:alpha val="60000"/>
              </a:srgb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pic>
        <p:nvPicPr>
          <p:cNvPr id="245" name="Picture 244" descr="See the source image">
            <a:extLst>
              <a:ext uri="{FF2B5EF4-FFF2-40B4-BE49-F238E27FC236}">
                <a16:creationId xmlns:a16="http://schemas.microsoft.com/office/drawing/2014/main" id="{DABE7FBF-6C50-47E5-91C3-58A86F4B86B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r="1" b="76"/>
          <a:stretch>
            <a:fillRect/>
          </a:stretch>
        </p:blipFill>
        <p:spPr bwMode="auto">
          <a:xfrm>
            <a:off x="7233575" y="3886612"/>
            <a:ext cx="4315622" cy="2681760"/>
          </a:xfrm>
          <a:custGeom>
            <a:avLst/>
            <a:gdLst>
              <a:gd name="connsiteX0" fmla="*/ 0 w 6639297"/>
              <a:gd name="connsiteY0" fmla="*/ 0 h 4125709"/>
              <a:gd name="connsiteX1" fmla="*/ 6639297 w 6639297"/>
              <a:gd name="connsiteY1" fmla="*/ 0 h 4125709"/>
              <a:gd name="connsiteX2" fmla="*/ 6639297 w 6639297"/>
              <a:gd name="connsiteY2" fmla="*/ 3655135 h 4125709"/>
              <a:gd name="connsiteX3" fmla="*/ 6168723 w 6639297"/>
              <a:gd name="connsiteY3" fmla="*/ 4125709 h 4125709"/>
              <a:gd name="connsiteX4" fmla="*/ 0 w 6639297"/>
              <a:gd name="connsiteY4" fmla="*/ 4125709 h 4125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9297" h="4125709">
                <a:moveTo>
                  <a:pt x="0" y="0"/>
                </a:moveTo>
                <a:lnTo>
                  <a:pt x="6639297" y="0"/>
                </a:lnTo>
                <a:lnTo>
                  <a:pt x="6639297" y="3655135"/>
                </a:lnTo>
                <a:cubicBezTo>
                  <a:pt x="6639297" y="3915026"/>
                  <a:pt x="6428614" y="4125709"/>
                  <a:pt x="6168723" y="4125709"/>
                </a:cubicBezTo>
                <a:lnTo>
                  <a:pt x="0" y="4125709"/>
                </a:lnTo>
                <a:close/>
              </a:path>
            </a:pathLst>
          </a:custGeom>
          <a:noFill/>
          <a:effectLst/>
          <a:extLst>
            <a:ext uri="{909E8E84-426E-40DD-AFC4-6F175D3DCCD1}">
              <a14:hiddenFill xmlns:a14="http://schemas.microsoft.com/office/drawing/2010/main">
                <a:solidFill>
                  <a:srgbClr val="FFFFFF"/>
                </a:solidFill>
              </a14:hiddenFill>
            </a:ext>
          </a:extLst>
        </p:spPr>
      </p:pic>
      <p:grpSp>
        <p:nvGrpSpPr>
          <p:cNvPr id="246" name="Group 245">
            <a:extLst>
              <a:ext uri="{FF2B5EF4-FFF2-40B4-BE49-F238E27FC236}">
                <a16:creationId xmlns:a16="http://schemas.microsoft.com/office/drawing/2014/main" id="{8E34F5C6-65D0-4A09-B4B5-A6364C2CEF43}"/>
              </a:ext>
            </a:extLst>
          </p:cNvPr>
          <p:cNvGrpSpPr/>
          <p:nvPr/>
        </p:nvGrpSpPr>
        <p:grpSpPr>
          <a:xfrm>
            <a:off x="1480960" y="1715594"/>
            <a:ext cx="9634496" cy="2597131"/>
            <a:chOff x="1142676" y="1427841"/>
            <a:chExt cx="9634496" cy="2597131"/>
          </a:xfrm>
        </p:grpSpPr>
        <p:sp>
          <p:nvSpPr>
            <p:cNvPr id="247" name="TextBox 246">
              <a:extLst>
                <a:ext uri="{FF2B5EF4-FFF2-40B4-BE49-F238E27FC236}">
                  <a16:creationId xmlns:a16="http://schemas.microsoft.com/office/drawing/2014/main" id="{89A39756-A601-4739-AD35-1FC0BDC15DCF}"/>
                </a:ext>
              </a:extLst>
            </p:cNvPr>
            <p:cNvSpPr txBox="1"/>
            <p:nvPr/>
          </p:nvSpPr>
          <p:spPr>
            <a:xfrm>
              <a:off x="1142676" y="1467349"/>
              <a:ext cx="9634496" cy="2554545"/>
            </a:xfrm>
            <a:prstGeom prst="rect">
              <a:avLst/>
            </a:prstGeom>
            <a:noFill/>
          </p:spPr>
          <p:txBody>
            <a:bodyPr wrap="none" rtlCol="0">
              <a:spAutoFit/>
            </a:bodyPr>
            <a:lstStyle/>
            <a:p>
              <a:pPr algn="ctr"/>
              <a:r>
                <a:rPr lang="en-US" sz="8000" b="1" dirty="0">
                  <a:solidFill>
                    <a:srgbClr val="9B4F4C"/>
                  </a:solidFill>
                  <a:effectLst>
                    <a:outerShdw blurRad="38100" dist="38100" dir="2700000" algn="tl">
                      <a:srgbClr val="000000">
                        <a:alpha val="43137"/>
                      </a:srgbClr>
                    </a:outerShdw>
                  </a:effectLst>
                  <a:latin typeface="Amellinda Weddings" pitchFamily="50" charset="0"/>
                </a:rPr>
                <a:t>Transcript Generation </a:t>
              </a:r>
            </a:p>
            <a:p>
              <a:pPr algn="ctr"/>
              <a:r>
                <a:rPr lang="en-US" sz="8000" b="1" dirty="0">
                  <a:solidFill>
                    <a:srgbClr val="9B4F4C"/>
                  </a:solidFill>
                  <a:effectLst>
                    <a:outerShdw blurRad="38100" dist="38100" dir="2700000" algn="tl">
                      <a:srgbClr val="000000">
                        <a:alpha val="43137"/>
                      </a:srgbClr>
                    </a:outerShdw>
                  </a:effectLst>
                  <a:latin typeface="Amellinda Weddings" pitchFamily="50" charset="0"/>
                </a:rPr>
                <a:t>System</a:t>
              </a:r>
              <a:endParaRPr lang="id-ID" sz="8000" b="1" dirty="0">
                <a:solidFill>
                  <a:srgbClr val="9B4F4C"/>
                </a:solidFill>
                <a:effectLst>
                  <a:outerShdw blurRad="38100" dist="38100" dir="2700000" algn="tl">
                    <a:srgbClr val="000000">
                      <a:alpha val="43137"/>
                    </a:srgbClr>
                  </a:outerShdw>
                </a:effectLst>
                <a:latin typeface="Amellinda Weddings" pitchFamily="50" charset="0"/>
              </a:endParaRPr>
            </a:p>
          </p:txBody>
        </p:sp>
        <p:sp>
          <p:nvSpPr>
            <p:cNvPr id="249" name="TextBox 248">
              <a:extLst>
                <a:ext uri="{FF2B5EF4-FFF2-40B4-BE49-F238E27FC236}">
                  <a16:creationId xmlns:a16="http://schemas.microsoft.com/office/drawing/2014/main" id="{AE62AD8D-4D43-4D44-9F74-3367711A6939}"/>
                </a:ext>
              </a:extLst>
            </p:cNvPr>
            <p:cNvSpPr txBox="1"/>
            <p:nvPr/>
          </p:nvSpPr>
          <p:spPr>
            <a:xfrm>
              <a:off x="1257894" y="1427841"/>
              <a:ext cx="9294660" cy="2554545"/>
            </a:xfrm>
            <a:prstGeom prst="rect">
              <a:avLst/>
            </a:prstGeom>
            <a:noFill/>
          </p:spPr>
          <p:txBody>
            <a:bodyPr wrap="none" rtlCol="0">
              <a:spAutoFit/>
            </a:bodyPr>
            <a:lstStyle/>
            <a:p>
              <a:r>
                <a:rPr lang="en-PH" sz="8000" b="1" dirty="0">
                  <a:solidFill>
                    <a:srgbClr val="EDA87E"/>
                  </a:solidFill>
                  <a:effectLst>
                    <a:outerShdw blurRad="38100" dist="38100" dir="2700000" algn="tl">
                      <a:srgbClr val="000000">
                        <a:alpha val="43137"/>
                      </a:srgbClr>
                    </a:outerShdw>
                  </a:effectLst>
                  <a:latin typeface="Amellinda Weddings" pitchFamily="50" charset="0"/>
                </a:rPr>
                <a:t>Transcript Generation</a:t>
              </a:r>
            </a:p>
            <a:p>
              <a:pPr algn="ctr"/>
              <a:r>
                <a:rPr lang="en-PH" sz="8000" b="1" dirty="0">
                  <a:solidFill>
                    <a:srgbClr val="EDA87E"/>
                  </a:solidFill>
                  <a:effectLst>
                    <a:outerShdw blurRad="38100" dist="38100" dir="2700000" algn="tl">
                      <a:srgbClr val="000000">
                        <a:alpha val="43137"/>
                      </a:srgbClr>
                    </a:outerShdw>
                  </a:effectLst>
                  <a:latin typeface="Amellinda Weddings" pitchFamily="50" charset="0"/>
                </a:rPr>
                <a:t>System</a:t>
              </a:r>
              <a:endParaRPr lang="id-ID" sz="8000" b="1" dirty="0">
                <a:solidFill>
                  <a:srgbClr val="EDA87E"/>
                </a:solidFill>
                <a:effectLst>
                  <a:outerShdw blurRad="38100" dist="38100" dir="2700000" algn="tl">
                    <a:srgbClr val="000000">
                      <a:alpha val="43137"/>
                    </a:srgbClr>
                  </a:outerShdw>
                </a:effectLst>
                <a:latin typeface="Amellinda Weddings" pitchFamily="50" charset="0"/>
              </a:endParaRPr>
            </a:p>
          </p:txBody>
        </p:sp>
        <p:sp>
          <p:nvSpPr>
            <p:cNvPr id="250" name="TextBox 249">
              <a:extLst>
                <a:ext uri="{FF2B5EF4-FFF2-40B4-BE49-F238E27FC236}">
                  <a16:creationId xmlns:a16="http://schemas.microsoft.com/office/drawing/2014/main" id="{6FBF8F66-4B03-4CD7-9BCC-B0AC6EC9947E}"/>
                </a:ext>
              </a:extLst>
            </p:cNvPr>
            <p:cNvSpPr txBox="1"/>
            <p:nvPr/>
          </p:nvSpPr>
          <p:spPr>
            <a:xfrm>
              <a:off x="1240820" y="1470427"/>
              <a:ext cx="9294660" cy="2554545"/>
            </a:xfrm>
            <a:prstGeom prst="rect">
              <a:avLst/>
            </a:prstGeom>
            <a:noFill/>
          </p:spPr>
          <p:txBody>
            <a:bodyPr wrap="none" rtlCol="0">
              <a:spAutoFit/>
            </a:bodyPr>
            <a:lstStyle/>
            <a:p>
              <a:pPr algn="ctr"/>
              <a:r>
                <a:rPr lang="en-US" sz="8000" b="1" dirty="0">
                  <a:solidFill>
                    <a:srgbClr val="F9E1D3"/>
                  </a:solidFill>
                  <a:effectLst>
                    <a:outerShdw blurRad="38100" dist="38100" dir="2700000" algn="tl">
                      <a:srgbClr val="000000">
                        <a:alpha val="43137"/>
                      </a:srgbClr>
                    </a:outerShdw>
                  </a:effectLst>
                  <a:latin typeface="Amellinda Weddings" pitchFamily="50" charset="0"/>
                </a:rPr>
                <a:t>Transcript Generation</a:t>
              </a:r>
            </a:p>
            <a:p>
              <a:pPr algn="ctr"/>
              <a:r>
                <a:rPr lang="en-US" sz="8000" b="1" dirty="0">
                  <a:solidFill>
                    <a:srgbClr val="F9E1D3"/>
                  </a:solidFill>
                  <a:effectLst>
                    <a:outerShdw blurRad="38100" dist="38100" dir="2700000" algn="tl">
                      <a:srgbClr val="000000">
                        <a:alpha val="43137"/>
                      </a:srgbClr>
                    </a:outerShdw>
                  </a:effectLst>
                  <a:latin typeface="Amellinda Weddings" pitchFamily="50" charset="0"/>
                </a:rPr>
                <a:t>System</a:t>
              </a:r>
              <a:endParaRPr lang="id-ID" sz="8000" b="1" dirty="0">
                <a:solidFill>
                  <a:srgbClr val="F9E1D3"/>
                </a:solidFill>
                <a:effectLst>
                  <a:outerShdw blurRad="38100" dist="38100" dir="2700000" algn="tl">
                    <a:srgbClr val="000000">
                      <a:alpha val="43137"/>
                    </a:srgbClr>
                  </a:outerShdw>
                </a:effectLst>
                <a:latin typeface="Amellinda Weddings" pitchFamily="50" charset="0"/>
              </a:endParaRPr>
            </a:p>
          </p:txBody>
        </p:sp>
      </p:grpSp>
      <p:sp>
        <p:nvSpPr>
          <p:cNvPr id="251" name="TextBox 250">
            <a:extLst>
              <a:ext uri="{FF2B5EF4-FFF2-40B4-BE49-F238E27FC236}">
                <a16:creationId xmlns:a16="http://schemas.microsoft.com/office/drawing/2014/main" id="{77946A30-85C9-4DEB-AA29-2FC16A8D4418}"/>
              </a:ext>
            </a:extLst>
          </p:cNvPr>
          <p:cNvSpPr txBox="1"/>
          <p:nvPr/>
        </p:nvSpPr>
        <p:spPr>
          <a:xfrm>
            <a:off x="1240475" y="4164143"/>
            <a:ext cx="4910319" cy="523220"/>
          </a:xfrm>
          <a:prstGeom prst="rect">
            <a:avLst/>
          </a:prstGeom>
          <a:noFill/>
        </p:spPr>
        <p:txBody>
          <a:bodyPr wrap="none" rtlCol="0">
            <a:spAutoFit/>
          </a:bodyPr>
          <a:lstStyle/>
          <a:p>
            <a:r>
              <a:rPr lang="en-US" sz="2800" b="1" dirty="0">
                <a:solidFill>
                  <a:srgbClr val="6B422B"/>
                </a:solidFill>
                <a:latin typeface="Courier New" panose="02070309020205020404" pitchFamily="49" charset="0"/>
                <a:cs typeface="Courier New" panose="02070309020205020404" pitchFamily="49" charset="0"/>
              </a:rPr>
              <a:t>CMPE 30052 Lab Project</a:t>
            </a:r>
          </a:p>
        </p:txBody>
      </p:sp>
      <p:pic>
        <p:nvPicPr>
          <p:cNvPr id="252" name="Picture 10" descr="See the source image">
            <a:extLst>
              <a:ext uri="{FF2B5EF4-FFF2-40B4-BE49-F238E27FC236}">
                <a16:creationId xmlns:a16="http://schemas.microsoft.com/office/drawing/2014/main" id="{9D29DC3F-84DD-423F-BB8F-C2C8F1E6DA5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5417" t="58130" r="32531" b="12839"/>
          <a:stretch/>
        </p:blipFill>
        <p:spPr bwMode="auto">
          <a:xfrm rot="5400000" flipV="1">
            <a:off x="1846861" y="388355"/>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grpSp>
        <p:nvGrpSpPr>
          <p:cNvPr id="253" name="Group 252">
            <a:extLst>
              <a:ext uri="{FF2B5EF4-FFF2-40B4-BE49-F238E27FC236}">
                <a16:creationId xmlns:a16="http://schemas.microsoft.com/office/drawing/2014/main" id="{21CE0DDA-36F8-46D0-9EF4-A0F8BC1C10D8}"/>
              </a:ext>
            </a:extLst>
          </p:cNvPr>
          <p:cNvGrpSpPr/>
          <p:nvPr/>
        </p:nvGrpSpPr>
        <p:grpSpPr>
          <a:xfrm>
            <a:off x="4308772" y="294854"/>
            <a:ext cx="7232728" cy="928055"/>
            <a:chOff x="4281062" y="294854"/>
            <a:chExt cx="7232728" cy="928055"/>
          </a:xfrm>
        </p:grpSpPr>
        <p:pic>
          <p:nvPicPr>
            <p:cNvPr id="254" name="Picture 253" descr="See the source image">
              <a:extLst>
                <a:ext uri="{FF2B5EF4-FFF2-40B4-BE49-F238E27FC236}">
                  <a16:creationId xmlns:a16="http://schemas.microsoft.com/office/drawing/2014/main" id="{F4A9DF75-6BF1-4772-A8DF-4B1AF9F0D4E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4246" r="47197" b="46149"/>
            <a:stretch/>
          </p:blipFill>
          <p:spPr bwMode="auto">
            <a:xfrm>
              <a:off x="7560302" y="305792"/>
              <a:ext cx="3953488" cy="917117"/>
            </a:xfrm>
            <a:custGeom>
              <a:avLst/>
              <a:gdLst>
                <a:gd name="connsiteX0" fmla="*/ 0 w 3953488"/>
                <a:gd name="connsiteY0" fmla="*/ 0 h 917117"/>
                <a:gd name="connsiteX1" fmla="*/ 3482914 w 3953488"/>
                <a:gd name="connsiteY1" fmla="*/ 0 h 917117"/>
                <a:gd name="connsiteX2" fmla="*/ 3953488 w 3953488"/>
                <a:gd name="connsiteY2" fmla="*/ 470574 h 917117"/>
                <a:gd name="connsiteX3" fmla="*/ 3953488 w 3953488"/>
                <a:gd name="connsiteY3" fmla="*/ 917117 h 917117"/>
                <a:gd name="connsiteX4" fmla="*/ 0 w 3953488"/>
                <a:gd name="connsiteY4" fmla="*/ 917117 h 917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3488" h="917117">
                  <a:moveTo>
                    <a:pt x="0" y="0"/>
                  </a:moveTo>
                  <a:lnTo>
                    <a:pt x="3482914" y="0"/>
                  </a:lnTo>
                  <a:cubicBezTo>
                    <a:pt x="3742805" y="0"/>
                    <a:pt x="3953488" y="210683"/>
                    <a:pt x="3953488" y="470574"/>
                  </a:cubicBezTo>
                  <a:lnTo>
                    <a:pt x="3953488" y="917117"/>
                  </a:lnTo>
                  <a:lnTo>
                    <a:pt x="0" y="917117"/>
                  </a:lnTo>
                  <a:close/>
                </a:path>
              </a:pathLst>
            </a:custGeom>
            <a:noFill/>
            <a:extLst>
              <a:ext uri="{909E8E84-426E-40DD-AFC4-6F175D3DCCD1}">
                <a14:hiddenFill xmlns:a14="http://schemas.microsoft.com/office/drawing/2010/main">
                  <a:solidFill>
                    <a:srgbClr val="FFFFFF"/>
                  </a:solidFill>
                </a14:hiddenFill>
              </a:ext>
            </a:extLst>
          </p:spPr>
        </p:pic>
        <p:pic>
          <p:nvPicPr>
            <p:cNvPr id="255" name="Picture 18" descr="See the source image">
              <a:extLst>
                <a:ext uri="{FF2B5EF4-FFF2-40B4-BE49-F238E27FC236}">
                  <a16:creationId xmlns:a16="http://schemas.microsoft.com/office/drawing/2014/main" id="{3E95FB25-0EFC-4CBB-B17B-5C91FBC6005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4195" r="44617" b="46149"/>
            <a:stretch/>
          </p:blipFill>
          <p:spPr bwMode="auto">
            <a:xfrm>
              <a:off x="4281062" y="294854"/>
              <a:ext cx="4146630" cy="919524"/>
            </a:xfrm>
            <a:prstGeom prst="rect">
              <a:avLst/>
            </a:prstGeom>
            <a:noFill/>
            <a:extLst>
              <a:ext uri="{909E8E84-426E-40DD-AFC4-6F175D3DCCD1}">
                <a14:hiddenFill xmlns:a14="http://schemas.microsoft.com/office/drawing/2010/main">
                  <a:solidFill>
                    <a:srgbClr val="FFFFFF"/>
                  </a:solidFill>
                </a14:hiddenFill>
              </a:ext>
            </a:extLst>
          </p:spPr>
        </p:pic>
      </p:grpSp>
      <p:pic>
        <p:nvPicPr>
          <p:cNvPr id="256" name="Picture 10" descr="See the source image">
            <a:extLst>
              <a:ext uri="{FF2B5EF4-FFF2-40B4-BE49-F238E27FC236}">
                <a16:creationId xmlns:a16="http://schemas.microsoft.com/office/drawing/2014/main" id="{94857800-D01F-420F-BC3F-8D8269996A31}"/>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5533" t="29599" r="32415" b="41370"/>
          <a:stretch/>
        </p:blipFill>
        <p:spPr bwMode="auto">
          <a:xfrm rot="16200000">
            <a:off x="2688355" y="388684"/>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257" name="Picture 10" descr="See the source image">
            <a:extLst>
              <a:ext uri="{FF2B5EF4-FFF2-40B4-BE49-F238E27FC236}">
                <a16:creationId xmlns:a16="http://schemas.microsoft.com/office/drawing/2014/main" id="{AA8683A2-D129-4D12-A726-B24E29CE1C0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5387" t="2910" r="32561" b="68059"/>
          <a:stretch/>
        </p:blipFill>
        <p:spPr bwMode="auto">
          <a:xfrm rot="4499693" flipV="1">
            <a:off x="3582618" y="373146"/>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258" name="Picture 14" descr="See the source image">
            <a:extLst>
              <a:ext uri="{FF2B5EF4-FFF2-40B4-BE49-F238E27FC236}">
                <a16:creationId xmlns:a16="http://schemas.microsoft.com/office/drawing/2014/main" id="{7C28437C-004B-4EE2-8100-586D42F6161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0200539">
            <a:off x="644377" y="4468354"/>
            <a:ext cx="1617876" cy="1649959"/>
          </a:xfrm>
          <a:prstGeom prst="rect">
            <a:avLst/>
          </a:prstGeom>
          <a:noFill/>
          <a:effectLst>
            <a:outerShdw blurRad="50800" dist="38100" dir="10800000" algn="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59" name="Picture 6" descr="See the source image">
            <a:extLst>
              <a:ext uri="{FF2B5EF4-FFF2-40B4-BE49-F238E27FC236}">
                <a16:creationId xmlns:a16="http://schemas.microsoft.com/office/drawing/2014/main" id="{0D5D6250-B978-42D0-A953-D4FABF8356AF}"/>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2000" t="13947" r="18310" b="19169"/>
          <a:stretch/>
        </p:blipFill>
        <p:spPr bwMode="auto">
          <a:xfrm rot="540354">
            <a:off x="1588828" y="4526702"/>
            <a:ext cx="1633927" cy="1830859"/>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67" name="Picture 14" descr="See the source image">
            <a:extLst>
              <a:ext uri="{FF2B5EF4-FFF2-40B4-BE49-F238E27FC236}">
                <a16:creationId xmlns:a16="http://schemas.microsoft.com/office/drawing/2014/main" id="{55623AA9-1A38-4CC1-B88E-DBB935B529B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838586">
            <a:off x="1572090" y="4935803"/>
            <a:ext cx="1199627" cy="1223416"/>
          </a:xfrm>
          <a:prstGeom prst="rect">
            <a:avLst/>
          </a:prstGeom>
          <a:noFill/>
          <a:effectLst>
            <a:outerShdw blurRad="50800" dist="38100" dir="10800000" algn="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60" name="Picture 12" descr="See the source image">
            <a:extLst>
              <a:ext uri="{FF2B5EF4-FFF2-40B4-BE49-F238E27FC236}">
                <a16:creationId xmlns:a16="http://schemas.microsoft.com/office/drawing/2014/main" id="{C49A0B69-1613-4BCC-9924-554F4A3F101B}"/>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5390" t="28065" r="28387" b="26838"/>
          <a:stretch/>
        </p:blipFill>
        <p:spPr bwMode="auto">
          <a:xfrm>
            <a:off x="1408646" y="5556550"/>
            <a:ext cx="683942" cy="667295"/>
          </a:xfrm>
          <a:prstGeom prst="rect">
            <a:avLst/>
          </a:prstGeom>
          <a:noFill/>
          <a:extLst>
            <a:ext uri="{909E8E84-426E-40DD-AFC4-6F175D3DCCD1}">
              <a14:hiddenFill xmlns:a14="http://schemas.microsoft.com/office/drawing/2010/main">
                <a:solidFill>
                  <a:srgbClr val="FFFFFF"/>
                </a:solidFill>
              </a14:hiddenFill>
            </a:ext>
          </a:extLst>
        </p:spPr>
      </p:pic>
      <p:pic>
        <p:nvPicPr>
          <p:cNvPr id="262" name="Picture 20" descr="See the source image">
            <a:extLst>
              <a:ext uri="{FF2B5EF4-FFF2-40B4-BE49-F238E27FC236}">
                <a16:creationId xmlns:a16="http://schemas.microsoft.com/office/drawing/2014/main" id="{D1DABBF2-25E3-41B8-BA4B-B1ED9A12CCD1}"/>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4843" t="16148" r="24378" b="17477"/>
          <a:stretch/>
        </p:blipFill>
        <p:spPr bwMode="auto">
          <a:xfrm>
            <a:off x="9981968" y="3900513"/>
            <a:ext cx="899015" cy="1175128"/>
          </a:xfrm>
          <a:prstGeom prst="rect">
            <a:avLst/>
          </a:prstGeom>
          <a:noFill/>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63" name="Picture 20" descr="See the source image">
            <a:extLst>
              <a:ext uri="{FF2B5EF4-FFF2-40B4-BE49-F238E27FC236}">
                <a16:creationId xmlns:a16="http://schemas.microsoft.com/office/drawing/2014/main" id="{A1F16092-093D-488E-B42E-FA634ED2DDBF}"/>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4843" t="16148" r="24378" b="17477"/>
          <a:stretch/>
        </p:blipFill>
        <p:spPr bwMode="auto">
          <a:xfrm flipH="1">
            <a:off x="8692242" y="4297545"/>
            <a:ext cx="899015" cy="1175128"/>
          </a:xfrm>
          <a:prstGeom prst="rect">
            <a:avLst/>
          </a:prstGeom>
          <a:noFill/>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65" name="Picture 12" descr="See the source image">
            <a:extLst>
              <a:ext uri="{FF2B5EF4-FFF2-40B4-BE49-F238E27FC236}">
                <a16:creationId xmlns:a16="http://schemas.microsoft.com/office/drawing/2014/main" id="{265F5404-239D-43A0-B6A7-33BDFB61F005}"/>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5390" t="28065" r="28387" b="26838"/>
          <a:stretch/>
        </p:blipFill>
        <p:spPr bwMode="auto">
          <a:xfrm>
            <a:off x="7791079" y="262428"/>
            <a:ext cx="683942" cy="667295"/>
          </a:xfrm>
          <a:prstGeom prst="rect">
            <a:avLst/>
          </a:prstGeom>
          <a:noFill/>
          <a:extLst>
            <a:ext uri="{909E8E84-426E-40DD-AFC4-6F175D3DCCD1}">
              <a14:hiddenFill xmlns:a14="http://schemas.microsoft.com/office/drawing/2010/main">
                <a:solidFill>
                  <a:srgbClr val="FFFFFF"/>
                </a:solidFill>
              </a14:hiddenFill>
            </a:ext>
          </a:extLst>
        </p:spPr>
      </p:pic>
      <p:pic>
        <p:nvPicPr>
          <p:cNvPr id="266" name="Picture 22">
            <a:extLst>
              <a:ext uri="{FF2B5EF4-FFF2-40B4-BE49-F238E27FC236}">
                <a16:creationId xmlns:a16="http://schemas.microsoft.com/office/drawing/2014/main" id="{732C2E69-B0C5-4210-B69A-CC5D4616AF0D}"/>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2638" t="43898" r="4272" b="48946"/>
          <a:stretch/>
        </p:blipFill>
        <p:spPr bwMode="auto">
          <a:xfrm rot="20789838">
            <a:off x="6159686" y="5610676"/>
            <a:ext cx="1663640" cy="40455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 name="Graphic 1">
            <a:hlinkClick r:id="rId13" action="ppaction://hlinksldjump"/>
            <a:extLst>
              <a:ext uri="{FF2B5EF4-FFF2-40B4-BE49-F238E27FC236}">
                <a16:creationId xmlns:a16="http://schemas.microsoft.com/office/drawing/2014/main" id="{19004E32-2138-46FD-871D-34A50A337EC9}"/>
              </a:ext>
            </a:extLst>
          </p:cNvPr>
          <p:cNvPicPr>
            <a:picLocks/>
          </p:cNvPicPr>
          <p:nvPr/>
        </p:nvPicPr>
        <p:blipFill>
          <a:blip r:embed="rId14" cstate="print">
            <a:extLst>
              <a:ext uri="{96DAC541-7B7A-43D3-8B79-37D633B846F1}">
                <asvg:svgBlip xmlns:asvg="http://schemas.microsoft.com/office/drawing/2016/SVG/main" r:embed="rId15"/>
              </a:ext>
            </a:extLst>
          </a:blip>
          <a:stretch>
            <a:fillRect/>
          </a:stretch>
        </p:blipFill>
        <p:spPr>
          <a:xfrm>
            <a:off x="11512572" y="956566"/>
            <a:ext cx="402332" cy="402332"/>
          </a:xfrm>
          <a:prstGeom prst="rect">
            <a:avLst/>
          </a:prstGeom>
          <a:effectLst>
            <a:outerShdw blurRad="50800" dist="38100" dir="2700000" algn="tl" rotWithShape="0">
              <a:prstClr val="black">
                <a:alpha val="40000"/>
              </a:prstClr>
            </a:outerShdw>
          </a:effectLst>
        </p:spPr>
      </p:pic>
      <p:pic>
        <p:nvPicPr>
          <p:cNvPr id="52" name="Graphic 51">
            <a:hlinkClick r:id="rId16" action="ppaction://hlinksldjump"/>
            <a:extLst>
              <a:ext uri="{FF2B5EF4-FFF2-40B4-BE49-F238E27FC236}">
                <a16:creationId xmlns:a16="http://schemas.microsoft.com/office/drawing/2014/main" id="{FC8DECC2-1441-4C07-8017-3341604C9E0C}"/>
              </a:ext>
            </a:extLst>
          </p:cNvPr>
          <p:cNvPicPr>
            <a:picLocks/>
          </p:cNvPicPr>
          <p:nvPr/>
        </p:nvPicPr>
        <p:blipFill>
          <a:blip r:embed="rId17" cstate="print">
            <a:extLst>
              <a:ext uri="{96DAC541-7B7A-43D3-8B79-37D633B846F1}">
                <asvg:svgBlip xmlns:asvg="http://schemas.microsoft.com/office/drawing/2016/SVG/main" r:embed="rId18"/>
              </a:ext>
            </a:extLst>
          </a:blip>
          <a:stretch>
            <a:fillRect/>
          </a:stretch>
        </p:blipFill>
        <p:spPr>
          <a:xfrm>
            <a:off x="11548509" y="1835779"/>
            <a:ext cx="402332" cy="402332"/>
          </a:xfrm>
          <a:prstGeom prst="rect">
            <a:avLst/>
          </a:prstGeom>
        </p:spPr>
      </p:pic>
      <p:pic>
        <p:nvPicPr>
          <p:cNvPr id="54" name="Graphic 53">
            <a:hlinkClick r:id="rId19" action="ppaction://hlinksldjump"/>
            <a:extLst>
              <a:ext uri="{FF2B5EF4-FFF2-40B4-BE49-F238E27FC236}">
                <a16:creationId xmlns:a16="http://schemas.microsoft.com/office/drawing/2014/main" id="{E293C4DF-134A-473F-B105-13D07856073E}"/>
              </a:ext>
            </a:extLst>
          </p:cNvPr>
          <p:cNvPicPr>
            <a:picLocks/>
          </p:cNvPicPr>
          <p:nvPr/>
        </p:nvPicPr>
        <p:blipFill>
          <a:blip r:embed="rId20" cstate="print">
            <a:extLst>
              <a:ext uri="{96DAC541-7B7A-43D3-8B79-37D633B846F1}">
                <asvg:svgBlip xmlns:asvg="http://schemas.microsoft.com/office/drawing/2016/SVG/main" r:embed="rId21"/>
              </a:ext>
            </a:extLst>
          </a:blip>
          <a:stretch>
            <a:fillRect/>
          </a:stretch>
        </p:blipFill>
        <p:spPr>
          <a:xfrm>
            <a:off x="11530786" y="2641826"/>
            <a:ext cx="402332" cy="402332"/>
          </a:xfrm>
          <a:prstGeom prst="rect">
            <a:avLst/>
          </a:prstGeom>
        </p:spPr>
      </p:pic>
      <p:pic>
        <p:nvPicPr>
          <p:cNvPr id="55" name="Graphic 54">
            <a:hlinkClick r:id="rId22" action="ppaction://hlinksldjump"/>
            <a:extLst>
              <a:ext uri="{FF2B5EF4-FFF2-40B4-BE49-F238E27FC236}">
                <a16:creationId xmlns:a16="http://schemas.microsoft.com/office/drawing/2014/main" id="{4A978F0F-2ED1-40CF-B038-9BA55FE9E92B}"/>
              </a:ext>
            </a:extLst>
          </p:cNvPr>
          <p:cNvPicPr>
            <a:picLocks/>
          </p:cNvPicPr>
          <p:nvPr/>
        </p:nvPicPr>
        <p:blipFill>
          <a:blip r:embed="rId23" cstate="print">
            <a:extLst>
              <a:ext uri="{96DAC541-7B7A-43D3-8B79-37D633B846F1}">
                <asvg:svgBlip xmlns:asvg="http://schemas.microsoft.com/office/drawing/2016/SVG/main" r:embed="rId24"/>
              </a:ext>
            </a:extLst>
          </a:blip>
          <a:stretch>
            <a:fillRect/>
          </a:stretch>
        </p:blipFill>
        <p:spPr>
          <a:xfrm>
            <a:off x="11548509" y="3354901"/>
            <a:ext cx="402332" cy="402332"/>
          </a:xfrm>
          <a:prstGeom prst="rect">
            <a:avLst/>
          </a:prstGeom>
        </p:spPr>
      </p:pic>
      <p:pic>
        <p:nvPicPr>
          <p:cNvPr id="56" name="Graphic 55">
            <a:hlinkClick r:id="rId25" action="ppaction://hlinksldjump"/>
            <a:extLst>
              <a:ext uri="{FF2B5EF4-FFF2-40B4-BE49-F238E27FC236}">
                <a16:creationId xmlns:a16="http://schemas.microsoft.com/office/drawing/2014/main" id="{DF148452-2EB0-4BBE-B3AA-8B2B32144DB8}"/>
              </a:ext>
            </a:extLst>
          </p:cNvPr>
          <p:cNvPicPr>
            <a:picLocks/>
          </p:cNvPicPr>
          <p:nvPr/>
        </p:nvPicPr>
        <p:blipFill>
          <a:blip r:embed="rId26" cstate="print">
            <a:extLst>
              <a:ext uri="{96DAC541-7B7A-43D3-8B79-37D633B846F1}">
                <asvg:svgBlip xmlns:asvg="http://schemas.microsoft.com/office/drawing/2016/SVG/main" r:embed="rId27"/>
              </a:ext>
            </a:extLst>
          </a:blip>
          <a:stretch>
            <a:fillRect/>
          </a:stretch>
        </p:blipFill>
        <p:spPr>
          <a:xfrm>
            <a:off x="11540066" y="4152289"/>
            <a:ext cx="402332" cy="402332"/>
          </a:xfrm>
          <a:prstGeom prst="rect">
            <a:avLst/>
          </a:prstGeom>
        </p:spPr>
      </p:pic>
      <p:pic>
        <p:nvPicPr>
          <p:cNvPr id="57" name="Graphic 56">
            <a:hlinkClick r:id="rId22" action="ppaction://hlinksldjump"/>
            <a:extLst>
              <a:ext uri="{FF2B5EF4-FFF2-40B4-BE49-F238E27FC236}">
                <a16:creationId xmlns:a16="http://schemas.microsoft.com/office/drawing/2014/main" id="{63395290-CFC4-4C0B-B13B-9FE76D93EFA5}"/>
              </a:ext>
            </a:extLst>
          </p:cNvPr>
          <p:cNvPicPr>
            <a:picLocks/>
          </p:cNvPicPr>
          <p:nvPr/>
        </p:nvPicPr>
        <p:blipFill>
          <a:blip r:embed="rId28" cstate="print">
            <a:extLst>
              <a:ext uri="{96DAC541-7B7A-43D3-8B79-37D633B846F1}">
                <asvg:svgBlip xmlns:asvg="http://schemas.microsoft.com/office/drawing/2016/SVG/main" r:embed="rId29"/>
              </a:ext>
            </a:extLst>
          </a:blip>
          <a:stretch>
            <a:fillRect/>
          </a:stretch>
        </p:blipFill>
        <p:spPr>
          <a:xfrm>
            <a:off x="11539338" y="4926395"/>
            <a:ext cx="402332" cy="402332"/>
          </a:xfrm>
          <a:prstGeom prst="rect">
            <a:avLst/>
          </a:prstGeom>
        </p:spPr>
      </p:pic>
      <p:pic>
        <p:nvPicPr>
          <p:cNvPr id="58" name="Graphic 57">
            <a:hlinkClick r:id="rId30" action="ppaction://hlinksldjump"/>
            <a:extLst>
              <a:ext uri="{FF2B5EF4-FFF2-40B4-BE49-F238E27FC236}">
                <a16:creationId xmlns:a16="http://schemas.microsoft.com/office/drawing/2014/main" id="{085ABC92-62A4-43C0-94B6-8EA787B9E7C6}"/>
              </a:ext>
            </a:extLst>
          </p:cNvPr>
          <p:cNvPicPr>
            <a:picLocks/>
          </p:cNvPicPr>
          <p:nvPr/>
        </p:nvPicPr>
        <p:blipFill>
          <a:blip r:embed="rId31" cstate="print">
            <a:extLst>
              <a:ext uri="{96DAC541-7B7A-43D3-8B79-37D633B846F1}">
                <asvg:svgBlip xmlns:asvg="http://schemas.microsoft.com/office/drawing/2016/SVG/main" r:embed="rId32"/>
              </a:ext>
            </a:extLst>
          </a:blip>
          <a:stretch>
            <a:fillRect/>
          </a:stretch>
        </p:blipFill>
        <p:spPr>
          <a:xfrm>
            <a:off x="11505608" y="5718035"/>
            <a:ext cx="402332" cy="402332"/>
          </a:xfrm>
          <a:prstGeom prst="rect">
            <a:avLst/>
          </a:prstGeom>
        </p:spPr>
      </p:pic>
      <p:pic>
        <p:nvPicPr>
          <p:cNvPr id="59" name="Picture 12" descr="See the source image">
            <a:extLst>
              <a:ext uri="{FF2B5EF4-FFF2-40B4-BE49-F238E27FC236}">
                <a16:creationId xmlns:a16="http://schemas.microsoft.com/office/drawing/2014/main" id="{947AA442-CBF4-3FEE-29ED-295224AACB33}"/>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5390" t="28065" r="28387" b="26838"/>
          <a:stretch/>
        </p:blipFill>
        <p:spPr bwMode="auto">
          <a:xfrm>
            <a:off x="9470884" y="4852002"/>
            <a:ext cx="683942" cy="667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6389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3000" fill="hold"/>
                                        <p:tgtEl>
                                          <p:spTgt spid="252"/>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3000" fill="hold"/>
                                        <p:tgtEl>
                                          <p:spTgt spid="256"/>
                                        </p:tgtEl>
                                        <p:attrNameLst>
                                          <p:attrName>r</p:attrName>
                                        </p:attrNameLst>
                                      </p:cBhvr>
                                    </p:animRot>
                                  </p:childTnLst>
                                </p:cTn>
                              </p:par>
                              <p:par>
                                <p:cTn id="9" presetID="8" presetClass="emph" presetSubtype="0" repeatCount="indefinite" fill="hold" nodeType="withEffect">
                                  <p:stCondLst>
                                    <p:cond delay="0"/>
                                  </p:stCondLst>
                                  <p:childTnLst>
                                    <p:animRot by="21600000">
                                      <p:cBhvr>
                                        <p:cTn id="10" dur="3000" fill="hold"/>
                                        <p:tgtEl>
                                          <p:spTgt spid="257"/>
                                        </p:tgtEl>
                                        <p:attrNameLst>
                                          <p:attrName>r</p:attrName>
                                        </p:attrNameLst>
                                      </p:cBhvr>
                                    </p:animRot>
                                  </p:childTnLst>
                                </p:cTn>
                              </p:par>
                              <p:par>
                                <p:cTn id="11" presetID="32" presetClass="emph" presetSubtype="0" repeatCount="indefinite" fill="hold" nodeType="withEffect">
                                  <p:stCondLst>
                                    <p:cond delay="0"/>
                                  </p:stCondLst>
                                  <p:childTnLst>
                                    <p:animRot by="120000">
                                      <p:cBhvr>
                                        <p:cTn id="12" dur="200" fill="hold">
                                          <p:stCondLst>
                                            <p:cond delay="0"/>
                                          </p:stCondLst>
                                        </p:cTn>
                                        <p:tgtEl>
                                          <p:spTgt spid="263"/>
                                        </p:tgtEl>
                                        <p:attrNameLst>
                                          <p:attrName>r</p:attrName>
                                        </p:attrNameLst>
                                      </p:cBhvr>
                                    </p:animRot>
                                    <p:animRot by="-240000">
                                      <p:cBhvr>
                                        <p:cTn id="13" dur="400" fill="hold">
                                          <p:stCondLst>
                                            <p:cond delay="400"/>
                                          </p:stCondLst>
                                        </p:cTn>
                                        <p:tgtEl>
                                          <p:spTgt spid="263"/>
                                        </p:tgtEl>
                                        <p:attrNameLst>
                                          <p:attrName>r</p:attrName>
                                        </p:attrNameLst>
                                      </p:cBhvr>
                                    </p:animRot>
                                    <p:animRot by="240000">
                                      <p:cBhvr>
                                        <p:cTn id="14" dur="400" fill="hold">
                                          <p:stCondLst>
                                            <p:cond delay="800"/>
                                          </p:stCondLst>
                                        </p:cTn>
                                        <p:tgtEl>
                                          <p:spTgt spid="263"/>
                                        </p:tgtEl>
                                        <p:attrNameLst>
                                          <p:attrName>r</p:attrName>
                                        </p:attrNameLst>
                                      </p:cBhvr>
                                    </p:animRot>
                                    <p:animRot by="-240000">
                                      <p:cBhvr>
                                        <p:cTn id="15" dur="400" fill="hold">
                                          <p:stCondLst>
                                            <p:cond delay="1200"/>
                                          </p:stCondLst>
                                        </p:cTn>
                                        <p:tgtEl>
                                          <p:spTgt spid="263"/>
                                        </p:tgtEl>
                                        <p:attrNameLst>
                                          <p:attrName>r</p:attrName>
                                        </p:attrNameLst>
                                      </p:cBhvr>
                                    </p:animRot>
                                    <p:animRot by="120000">
                                      <p:cBhvr>
                                        <p:cTn id="16" dur="400" fill="hold">
                                          <p:stCondLst>
                                            <p:cond delay="1600"/>
                                          </p:stCondLst>
                                        </p:cTn>
                                        <p:tgtEl>
                                          <p:spTgt spid="263"/>
                                        </p:tgtEl>
                                        <p:attrNameLst>
                                          <p:attrName>r</p:attrName>
                                        </p:attrNameLst>
                                      </p:cBhvr>
                                    </p:animRot>
                                  </p:childTnLst>
                                </p:cTn>
                              </p:par>
                              <p:par>
                                <p:cTn id="17" presetID="32" presetClass="emph" presetSubtype="0" repeatCount="indefinite" fill="hold" nodeType="withEffect">
                                  <p:stCondLst>
                                    <p:cond delay="0"/>
                                  </p:stCondLst>
                                  <p:childTnLst>
                                    <p:animRot by="120000">
                                      <p:cBhvr>
                                        <p:cTn id="18" dur="200" fill="hold">
                                          <p:stCondLst>
                                            <p:cond delay="0"/>
                                          </p:stCondLst>
                                        </p:cTn>
                                        <p:tgtEl>
                                          <p:spTgt spid="262"/>
                                        </p:tgtEl>
                                        <p:attrNameLst>
                                          <p:attrName>r</p:attrName>
                                        </p:attrNameLst>
                                      </p:cBhvr>
                                    </p:animRot>
                                    <p:animRot by="-240000">
                                      <p:cBhvr>
                                        <p:cTn id="19" dur="400" fill="hold">
                                          <p:stCondLst>
                                            <p:cond delay="400"/>
                                          </p:stCondLst>
                                        </p:cTn>
                                        <p:tgtEl>
                                          <p:spTgt spid="262"/>
                                        </p:tgtEl>
                                        <p:attrNameLst>
                                          <p:attrName>r</p:attrName>
                                        </p:attrNameLst>
                                      </p:cBhvr>
                                    </p:animRot>
                                    <p:animRot by="240000">
                                      <p:cBhvr>
                                        <p:cTn id="20" dur="400" fill="hold">
                                          <p:stCondLst>
                                            <p:cond delay="800"/>
                                          </p:stCondLst>
                                        </p:cTn>
                                        <p:tgtEl>
                                          <p:spTgt spid="262"/>
                                        </p:tgtEl>
                                        <p:attrNameLst>
                                          <p:attrName>r</p:attrName>
                                        </p:attrNameLst>
                                      </p:cBhvr>
                                    </p:animRot>
                                    <p:animRot by="-240000">
                                      <p:cBhvr>
                                        <p:cTn id="21" dur="400" fill="hold">
                                          <p:stCondLst>
                                            <p:cond delay="1200"/>
                                          </p:stCondLst>
                                        </p:cTn>
                                        <p:tgtEl>
                                          <p:spTgt spid="262"/>
                                        </p:tgtEl>
                                        <p:attrNameLst>
                                          <p:attrName>r</p:attrName>
                                        </p:attrNameLst>
                                      </p:cBhvr>
                                    </p:animRot>
                                    <p:animRot by="120000">
                                      <p:cBhvr>
                                        <p:cTn id="22" dur="400" fill="hold">
                                          <p:stCondLst>
                                            <p:cond delay="1600"/>
                                          </p:stCondLst>
                                        </p:cTn>
                                        <p:tgtEl>
                                          <p:spTgt spid="262"/>
                                        </p:tgtEl>
                                        <p:attrNameLst>
                                          <p:attrName>r</p:attrName>
                                        </p:attrNameLst>
                                      </p:cBhvr>
                                    </p:animRot>
                                  </p:childTnLst>
                                </p:cTn>
                              </p:par>
                              <p:par>
                                <p:cTn id="23" presetID="32" presetClass="emph" presetSubtype="0" repeatCount="indefinite" fill="hold" nodeType="withEffect">
                                  <p:stCondLst>
                                    <p:cond delay="0"/>
                                  </p:stCondLst>
                                  <p:childTnLst>
                                    <p:animRot by="120000">
                                      <p:cBhvr>
                                        <p:cTn id="24" dur="200" fill="hold">
                                          <p:stCondLst>
                                            <p:cond delay="0"/>
                                          </p:stCondLst>
                                        </p:cTn>
                                        <p:tgtEl>
                                          <p:spTgt spid="259"/>
                                        </p:tgtEl>
                                        <p:attrNameLst>
                                          <p:attrName>r</p:attrName>
                                        </p:attrNameLst>
                                      </p:cBhvr>
                                    </p:animRot>
                                    <p:animRot by="-240000">
                                      <p:cBhvr>
                                        <p:cTn id="25" dur="400" fill="hold">
                                          <p:stCondLst>
                                            <p:cond delay="400"/>
                                          </p:stCondLst>
                                        </p:cTn>
                                        <p:tgtEl>
                                          <p:spTgt spid="259"/>
                                        </p:tgtEl>
                                        <p:attrNameLst>
                                          <p:attrName>r</p:attrName>
                                        </p:attrNameLst>
                                      </p:cBhvr>
                                    </p:animRot>
                                    <p:animRot by="240000">
                                      <p:cBhvr>
                                        <p:cTn id="26" dur="400" fill="hold">
                                          <p:stCondLst>
                                            <p:cond delay="800"/>
                                          </p:stCondLst>
                                        </p:cTn>
                                        <p:tgtEl>
                                          <p:spTgt spid="259"/>
                                        </p:tgtEl>
                                        <p:attrNameLst>
                                          <p:attrName>r</p:attrName>
                                        </p:attrNameLst>
                                      </p:cBhvr>
                                    </p:animRot>
                                    <p:animRot by="-240000">
                                      <p:cBhvr>
                                        <p:cTn id="27" dur="400" fill="hold">
                                          <p:stCondLst>
                                            <p:cond delay="1200"/>
                                          </p:stCondLst>
                                        </p:cTn>
                                        <p:tgtEl>
                                          <p:spTgt spid="259"/>
                                        </p:tgtEl>
                                        <p:attrNameLst>
                                          <p:attrName>r</p:attrName>
                                        </p:attrNameLst>
                                      </p:cBhvr>
                                    </p:animRot>
                                    <p:animRot by="120000">
                                      <p:cBhvr>
                                        <p:cTn id="28" dur="400" fill="hold">
                                          <p:stCondLst>
                                            <p:cond delay="1600"/>
                                          </p:stCondLst>
                                        </p:cTn>
                                        <p:tgtEl>
                                          <p:spTgt spid="259"/>
                                        </p:tgtEl>
                                        <p:attrNameLst>
                                          <p:attrName>r</p:attrName>
                                        </p:attrNameLst>
                                      </p:cBhvr>
                                    </p:animRot>
                                  </p:childTnLst>
                                </p:cTn>
                              </p:par>
                              <p:par>
                                <p:cTn id="29" presetID="53" presetClass="entr" presetSubtype="16" fill="hold" nodeType="withEffect">
                                  <p:stCondLst>
                                    <p:cond delay="250"/>
                                  </p:stCondLst>
                                  <p:childTnLst>
                                    <p:set>
                                      <p:cBhvr>
                                        <p:cTn id="30" dur="1" fill="hold">
                                          <p:stCondLst>
                                            <p:cond delay="0"/>
                                          </p:stCondLst>
                                        </p:cTn>
                                        <p:tgtEl>
                                          <p:spTgt spid="246"/>
                                        </p:tgtEl>
                                        <p:attrNameLst>
                                          <p:attrName>style.visibility</p:attrName>
                                        </p:attrNameLst>
                                      </p:cBhvr>
                                      <p:to>
                                        <p:strVal val="visible"/>
                                      </p:to>
                                    </p:set>
                                    <p:anim calcmode="lin" valueType="num">
                                      <p:cBhvr>
                                        <p:cTn id="31" dur="750" fill="hold"/>
                                        <p:tgtEl>
                                          <p:spTgt spid="246"/>
                                        </p:tgtEl>
                                        <p:attrNameLst>
                                          <p:attrName>ppt_w</p:attrName>
                                        </p:attrNameLst>
                                      </p:cBhvr>
                                      <p:tavLst>
                                        <p:tav tm="0">
                                          <p:val>
                                            <p:fltVal val="0"/>
                                          </p:val>
                                        </p:tav>
                                        <p:tav tm="100000">
                                          <p:val>
                                            <p:strVal val="#ppt_w"/>
                                          </p:val>
                                        </p:tav>
                                      </p:tavLst>
                                    </p:anim>
                                    <p:anim calcmode="lin" valueType="num">
                                      <p:cBhvr>
                                        <p:cTn id="32" dur="750" fill="hold"/>
                                        <p:tgtEl>
                                          <p:spTgt spid="246"/>
                                        </p:tgtEl>
                                        <p:attrNameLst>
                                          <p:attrName>ppt_h</p:attrName>
                                        </p:attrNameLst>
                                      </p:cBhvr>
                                      <p:tavLst>
                                        <p:tav tm="0">
                                          <p:val>
                                            <p:fltVal val="0"/>
                                          </p:val>
                                        </p:tav>
                                        <p:tav tm="100000">
                                          <p:val>
                                            <p:strVal val="#ppt_h"/>
                                          </p:val>
                                        </p:tav>
                                      </p:tavLst>
                                    </p:anim>
                                    <p:animEffect transition="in" filter="fade">
                                      <p:cBhvr>
                                        <p:cTn id="33" dur="750"/>
                                        <p:tgtEl>
                                          <p:spTgt spid="246"/>
                                        </p:tgtEl>
                                      </p:cBhvr>
                                    </p:animEffect>
                                  </p:childTnLst>
                                </p:cTn>
                              </p:par>
                              <p:par>
                                <p:cTn id="34" presetID="53" presetClass="entr" presetSubtype="16" fill="hold" grpId="0" nodeType="withEffect">
                                  <p:stCondLst>
                                    <p:cond delay="750"/>
                                  </p:stCondLst>
                                  <p:childTnLst>
                                    <p:set>
                                      <p:cBhvr>
                                        <p:cTn id="35" dur="1" fill="hold">
                                          <p:stCondLst>
                                            <p:cond delay="0"/>
                                          </p:stCondLst>
                                        </p:cTn>
                                        <p:tgtEl>
                                          <p:spTgt spid="251"/>
                                        </p:tgtEl>
                                        <p:attrNameLst>
                                          <p:attrName>style.visibility</p:attrName>
                                        </p:attrNameLst>
                                      </p:cBhvr>
                                      <p:to>
                                        <p:strVal val="visible"/>
                                      </p:to>
                                    </p:set>
                                    <p:anim calcmode="lin" valueType="num">
                                      <p:cBhvr>
                                        <p:cTn id="36" dur="750" fill="hold"/>
                                        <p:tgtEl>
                                          <p:spTgt spid="251"/>
                                        </p:tgtEl>
                                        <p:attrNameLst>
                                          <p:attrName>ppt_w</p:attrName>
                                        </p:attrNameLst>
                                      </p:cBhvr>
                                      <p:tavLst>
                                        <p:tav tm="0">
                                          <p:val>
                                            <p:fltVal val="0"/>
                                          </p:val>
                                        </p:tav>
                                        <p:tav tm="100000">
                                          <p:val>
                                            <p:strVal val="#ppt_w"/>
                                          </p:val>
                                        </p:tav>
                                      </p:tavLst>
                                    </p:anim>
                                    <p:anim calcmode="lin" valueType="num">
                                      <p:cBhvr>
                                        <p:cTn id="37" dur="750" fill="hold"/>
                                        <p:tgtEl>
                                          <p:spTgt spid="251"/>
                                        </p:tgtEl>
                                        <p:attrNameLst>
                                          <p:attrName>ppt_h</p:attrName>
                                        </p:attrNameLst>
                                      </p:cBhvr>
                                      <p:tavLst>
                                        <p:tav tm="0">
                                          <p:val>
                                            <p:fltVal val="0"/>
                                          </p:val>
                                        </p:tav>
                                        <p:tav tm="100000">
                                          <p:val>
                                            <p:strVal val="#ppt_h"/>
                                          </p:val>
                                        </p:tav>
                                      </p:tavLst>
                                    </p:anim>
                                    <p:animEffect transition="in" filter="fade">
                                      <p:cBhvr>
                                        <p:cTn id="38" dur="75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E4D7"/>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F347D77-6637-42FA-93D2-9AFC6AE9D86C}"/>
              </a:ext>
            </a:extLst>
          </p:cNvPr>
          <p:cNvGrpSpPr/>
          <p:nvPr/>
        </p:nvGrpSpPr>
        <p:grpSpPr>
          <a:xfrm>
            <a:off x="2" y="0"/>
            <a:ext cx="12192000" cy="6858000"/>
            <a:chOff x="2" y="0"/>
            <a:chExt cx="12192000" cy="6858000"/>
          </a:xfrm>
        </p:grpSpPr>
        <p:grpSp>
          <p:nvGrpSpPr>
            <p:cNvPr id="6" name="Group 5">
              <a:extLst>
                <a:ext uri="{FF2B5EF4-FFF2-40B4-BE49-F238E27FC236}">
                  <a16:creationId xmlns:a16="http://schemas.microsoft.com/office/drawing/2014/main" id="{20F707EB-965D-4CAA-A222-28A20B057A80}"/>
                </a:ext>
              </a:extLst>
            </p:cNvPr>
            <p:cNvGrpSpPr/>
            <p:nvPr/>
          </p:nvGrpSpPr>
          <p:grpSpPr>
            <a:xfrm>
              <a:off x="377371" y="0"/>
              <a:ext cx="11422742" cy="6858000"/>
              <a:chOff x="377371" y="0"/>
              <a:chExt cx="11422742" cy="6858000"/>
            </a:xfrm>
          </p:grpSpPr>
          <p:cxnSp>
            <p:nvCxnSpPr>
              <p:cNvPr id="24" name="Straight Connector 23">
                <a:extLst>
                  <a:ext uri="{FF2B5EF4-FFF2-40B4-BE49-F238E27FC236}">
                    <a16:creationId xmlns:a16="http://schemas.microsoft.com/office/drawing/2014/main" id="{079A262A-5554-4413-9F36-90B63A92BE32}"/>
                  </a:ext>
                </a:extLst>
              </p:cNvPr>
              <p:cNvCxnSpPr/>
              <p:nvPr/>
            </p:nvCxnSpPr>
            <p:spPr>
              <a:xfrm>
                <a:off x="3773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02F581A-C0D1-46F8-9B62-F3CDC6668090}"/>
                  </a:ext>
                </a:extLst>
              </p:cNvPr>
              <p:cNvCxnSpPr/>
              <p:nvPr/>
            </p:nvCxnSpPr>
            <p:spPr>
              <a:xfrm>
                <a:off x="7837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9E927BE-0145-48FB-BE67-D431D67A415F}"/>
                  </a:ext>
                </a:extLst>
              </p:cNvPr>
              <p:cNvCxnSpPr/>
              <p:nvPr/>
            </p:nvCxnSpPr>
            <p:spPr>
              <a:xfrm>
                <a:off x="121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A26AE-AA70-41DD-86D8-9376BFE084A5}"/>
                  </a:ext>
                </a:extLst>
              </p:cNvPr>
              <p:cNvCxnSpPr/>
              <p:nvPr/>
            </p:nvCxnSpPr>
            <p:spPr>
              <a:xfrm>
                <a:off x="16546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8BBE312-48FF-4C1C-8E61-715BFC43251E}"/>
                  </a:ext>
                </a:extLst>
              </p:cNvPr>
              <p:cNvCxnSpPr/>
              <p:nvPr/>
            </p:nvCxnSpPr>
            <p:spPr>
              <a:xfrm>
                <a:off x="206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298F388-88BF-4275-B469-EF5DF9D3628E}"/>
                  </a:ext>
                </a:extLst>
              </p:cNvPr>
              <p:cNvCxnSpPr/>
              <p:nvPr/>
            </p:nvCxnSpPr>
            <p:spPr>
              <a:xfrm>
                <a:off x="246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F860951-887D-4AA5-8E57-A7906AF11436}"/>
                  </a:ext>
                </a:extLst>
              </p:cNvPr>
              <p:cNvCxnSpPr/>
              <p:nvPr/>
            </p:nvCxnSpPr>
            <p:spPr>
              <a:xfrm>
                <a:off x="290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310EE58-3C64-4A3A-869D-212382B278D1}"/>
                  </a:ext>
                </a:extLst>
              </p:cNvPr>
              <p:cNvCxnSpPr/>
              <p:nvPr/>
            </p:nvCxnSpPr>
            <p:spPr>
              <a:xfrm>
                <a:off x="333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A1FBB8A-6C7E-4F5B-A2EA-74D38315507F}"/>
                  </a:ext>
                </a:extLst>
              </p:cNvPr>
              <p:cNvCxnSpPr/>
              <p:nvPr/>
            </p:nvCxnSpPr>
            <p:spPr>
              <a:xfrm>
                <a:off x="37301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33152-CDE9-4775-965F-2C7C46E5E84B}"/>
                  </a:ext>
                </a:extLst>
              </p:cNvPr>
              <p:cNvCxnSpPr/>
              <p:nvPr/>
            </p:nvCxnSpPr>
            <p:spPr>
              <a:xfrm>
                <a:off x="41365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7F6A9D7-5156-44CA-A9D9-F57730140CAC}"/>
                  </a:ext>
                </a:extLst>
              </p:cNvPr>
              <p:cNvCxnSpPr/>
              <p:nvPr/>
            </p:nvCxnSpPr>
            <p:spPr>
              <a:xfrm>
                <a:off x="45719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EED3280-EF38-4353-8C22-9CDF7AB9F2BF}"/>
                  </a:ext>
                </a:extLst>
              </p:cNvPr>
              <p:cNvCxnSpPr/>
              <p:nvPr/>
            </p:nvCxnSpPr>
            <p:spPr>
              <a:xfrm>
                <a:off x="500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C6976A-436C-4E0E-AB89-2F6226BED9C9}"/>
                  </a:ext>
                </a:extLst>
              </p:cNvPr>
              <p:cNvCxnSpPr/>
              <p:nvPr/>
            </p:nvCxnSpPr>
            <p:spPr>
              <a:xfrm>
                <a:off x="544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AA61367-C98C-4A65-A6E2-C100BE79D3D4}"/>
                  </a:ext>
                </a:extLst>
              </p:cNvPr>
              <p:cNvCxnSpPr/>
              <p:nvPr/>
            </p:nvCxnSpPr>
            <p:spPr>
              <a:xfrm>
                <a:off x="584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7B78285-E545-460F-860D-664E65424A2C}"/>
                  </a:ext>
                </a:extLst>
              </p:cNvPr>
              <p:cNvCxnSpPr/>
              <p:nvPr/>
            </p:nvCxnSpPr>
            <p:spPr>
              <a:xfrm>
                <a:off x="628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21A8F29-6788-40AF-9AE2-1C8CC57BF32C}"/>
                  </a:ext>
                </a:extLst>
              </p:cNvPr>
              <p:cNvCxnSpPr/>
              <p:nvPr/>
            </p:nvCxnSpPr>
            <p:spPr>
              <a:xfrm>
                <a:off x="672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53B903F-4B33-4FC4-8CE8-1BB9D82C54A5}"/>
                  </a:ext>
                </a:extLst>
              </p:cNvPr>
              <p:cNvCxnSpPr/>
              <p:nvPr/>
            </p:nvCxnSpPr>
            <p:spPr>
              <a:xfrm>
                <a:off x="714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342A937-C763-4223-8C17-FF23A8966F1F}"/>
                  </a:ext>
                </a:extLst>
              </p:cNvPr>
              <p:cNvCxnSpPr/>
              <p:nvPr/>
            </p:nvCxnSpPr>
            <p:spPr>
              <a:xfrm>
                <a:off x="754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EAB2AFF-0517-4DF8-B873-0BC3E1A03348}"/>
                  </a:ext>
                </a:extLst>
              </p:cNvPr>
              <p:cNvCxnSpPr/>
              <p:nvPr/>
            </p:nvCxnSpPr>
            <p:spPr>
              <a:xfrm>
                <a:off x="798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5277E96-5A1A-4194-9F02-1A81AA6FBCD7}"/>
                  </a:ext>
                </a:extLst>
              </p:cNvPr>
              <p:cNvCxnSpPr/>
              <p:nvPr/>
            </p:nvCxnSpPr>
            <p:spPr>
              <a:xfrm>
                <a:off x="841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6ADB9A6-288B-41BC-B93C-E100C6A9D92E}"/>
                  </a:ext>
                </a:extLst>
              </p:cNvPr>
              <p:cNvCxnSpPr/>
              <p:nvPr/>
            </p:nvCxnSpPr>
            <p:spPr>
              <a:xfrm>
                <a:off x="883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E942BAD-4B88-4614-97A1-60D590F2DC9A}"/>
                  </a:ext>
                </a:extLst>
              </p:cNvPr>
              <p:cNvCxnSpPr/>
              <p:nvPr/>
            </p:nvCxnSpPr>
            <p:spPr>
              <a:xfrm>
                <a:off x="92455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5FDC70D-11BD-4F33-8467-6CF82716AF62}"/>
                  </a:ext>
                </a:extLst>
              </p:cNvPr>
              <p:cNvCxnSpPr/>
              <p:nvPr/>
            </p:nvCxnSpPr>
            <p:spPr>
              <a:xfrm>
                <a:off x="9681027"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43010C2-6070-45EA-999E-D15A1EB72465}"/>
                  </a:ext>
                </a:extLst>
              </p:cNvPr>
              <p:cNvCxnSpPr/>
              <p:nvPr/>
            </p:nvCxnSpPr>
            <p:spPr>
              <a:xfrm>
                <a:off x="101164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104034B-1E37-4DD2-8F5F-D11861991277}"/>
                  </a:ext>
                </a:extLst>
              </p:cNvPr>
              <p:cNvCxnSpPr/>
              <p:nvPr/>
            </p:nvCxnSpPr>
            <p:spPr>
              <a:xfrm>
                <a:off x="1052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7161CCC-6811-461C-B1BC-ABA98032EB22}"/>
                  </a:ext>
                </a:extLst>
              </p:cNvPr>
              <p:cNvCxnSpPr/>
              <p:nvPr/>
            </p:nvCxnSpPr>
            <p:spPr>
              <a:xfrm>
                <a:off x="1092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7A6A529-6A31-4579-AADA-94F9A54B8C6F}"/>
                  </a:ext>
                </a:extLst>
              </p:cNvPr>
              <p:cNvCxnSpPr/>
              <p:nvPr/>
            </p:nvCxnSpPr>
            <p:spPr>
              <a:xfrm>
                <a:off x="1136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04CC808-A4DA-4955-A959-28DF7DCBBEF8}"/>
                  </a:ext>
                </a:extLst>
              </p:cNvPr>
              <p:cNvCxnSpPr/>
              <p:nvPr/>
            </p:nvCxnSpPr>
            <p:spPr>
              <a:xfrm>
                <a:off x="1180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60961EAB-BF19-4778-A202-7894BF15AAD5}"/>
                </a:ext>
              </a:extLst>
            </p:cNvPr>
            <p:cNvGrpSpPr/>
            <p:nvPr/>
          </p:nvGrpSpPr>
          <p:grpSpPr>
            <a:xfrm rot="5400000">
              <a:off x="2924631" y="-2616201"/>
              <a:ext cx="6342742" cy="12192000"/>
              <a:chOff x="377371" y="0"/>
              <a:chExt cx="6342742" cy="6858000"/>
            </a:xfrm>
          </p:grpSpPr>
          <p:cxnSp>
            <p:nvCxnSpPr>
              <p:cNvPr id="8" name="Straight Connector 7">
                <a:extLst>
                  <a:ext uri="{FF2B5EF4-FFF2-40B4-BE49-F238E27FC236}">
                    <a16:creationId xmlns:a16="http://schemas.microsoft.com/office/drawing/2014/main" id="{CF95E087-CDC9-42ED-A9B0-17B1BBD8F2B7}"/>
                  </a:ext>
                </a:extLst>
              </p:cNvPr>
              <p:cNvCxnSpPr/>
              <p:nvPr/>
            </p:nvCxnSpPr>
            <p:spPr>
              <a:xfrm>
                <a:off x="3773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F3B4EE6-DA44-42EF-B5B5-770312DB7336}"/>
                  </a:ext>
                </a:extLst>
              </p:cNvPr>
              <p:cNvCxnSpPr/>
              <p:nvPr/>
            </p:nvCxnSpPr>
            <p:spPr>
              <a:xfrm>
                <a:off x="7837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B359E0F-414D-4DE4-87C8-AA67E8C21D8D}"/>
                  </a:ext>
                </a:extLst>
              </p:cNvPr>
              <p:cNvCxnSpPr/>
              <p:nvPr/>
            </p:nvCxnSpPr>
            <p:spPr>
              <a:xfrm>
                <a:off x="121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71B4C03-0129-432B-91AD-CB08F760BF2B}"/>
                  </a:ext>
                </a:extLst>
              </p:cNvPr>
              <p:cNvCxnSpPr/>
              <p:nvPr/>
            </p:nvCxnSpPr>
            <p:spPr>
              <a:xfrm>
                <a:off x="16546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C98A82-11D7-446B-908C-D1AF079EE38B}"/>
                  </a:ext>
                </a:extLst>
              </p:cNvPr>
              <p:cNvCxnSpPr/>
              <p:nvPr/>
            </p:nvCxnSpPr>
            <p:spPr>
              <a:xfrm>
                <a:off x="206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52F878E-4F4D-42D3-AF67-0369C88FAEC2}"/>
                  </a:ext>
                </a:extLst>
              </p:cNvPr>
              <p:cNvCxnSpPr/>
              <p:nvPr/>
            </p:nvCxnSpPr>
            <p:spPr>
              <a:xfrm>
                <a:off x="246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D48FA8-A64F-4A31-83DB-E2A5C7ACD214}"/>
                  </a:ext>
                </a:extLst>
              </p:cNvPr>
              <p:cNvCxnSpPr/>
              <p:nvPr/>
            </p:nvCxnSpPr>
            <p:spPr>
              <a:xfrm>
                <a:off x="290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0ADA66-CEA3-464C-8C18-8D0BE63E8DEF}"/>
                  </a:ext>
                </a:extLst>
              </p:cNvPr>
              <p:cNvCxnSpPr/>
              <p:nvPr/>
            </p:nvCxnSpPr>
            <p:spPr>
              <a:xfrm>
                <a:off x="333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D04815C-2015-4C37-A7CD-4468C2C6E9CB}"/>
                  </a:ext>
                </a:extLst>
              </p:cNvPr>
              <p:cNvCxnSpPr/>
              <p:nvPr/>
            </p:nvCxnSpPr>
            <p:spPr>
              <a:xfrm>
                <a:off x="37301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F1C51F3-7D37-4BC3-BA22-4DBDC624B42A}"/>
                  </a:ext>
                </a:extLst>
              </p:cNvPr>
              <p:cNvCxnSpPr/>
              <p:nvPr/>
            </p:nvCxnSpPr>
            <p:spPr>
              <a:xfrm>
                <a:off x="41365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9E15302-EFFE-4159-B254-FED1561AE4ED}"/>
                  </a:ext>
                </a:extLst>
              </p:cNvPr>
              <p:cNvCxnSpPr/>
              <p:nvPr/>
            </p:nvCxnSpPr>
            <p:spPr>
              <a:xfrm>
                <a:off x="45719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119F7E2-F7E9-4314-8383-4D1B70782549}"/>
                  </a:ext>
                </a:extLst>
              </p:cNvPr>
              <p:cNvCxnSpPr/>
              <p:nvPr/>
            </p:nvCxnSpPr>
            <p:spPr>
              <a:xfrm>
                <a:off x="500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1644DBE-8D9E-479E-B01C-48FB28CD3F1D}"/>
                  </a:ext>
                </a:extLst>
              </p:cNvPr>
              <p:cNvCxnSpPr/>
              <p:nvPr/>
            </p:nvCxnSpPr>
            <p:spPr>
              <a:xfrm>
                <a:off x="544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D1A8EF0-204B-49D0-A658-5890877534D3}"/>
                  </a:ext>
                </a:extLst>
              </p:cNvPr>
              <p:cNvCxnSpPr/>
              <p:nvPr/>
            </p:nvCxnSpPr>
            <p:spPr>
              <a:xfrm>
                <a:off x="584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DF28B6-B3A6-4912-9781-416B21AC1E50}"/>
                  </a:ext>
                </a:extLst>
              </p:cNvPr>
              <p:cNvCxnSpPr/>
              <p:nvPr/>
            </p:nvCxnSpPr>
            <p:spPr>
              <a:xfrm>
                <a:off x="628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D014B0B-9788-41B6-87EC-A5DCDA6EAFA0}"/>
                  </a:ext>
                </a:extLst>
              </p:cNvPr>
              <p:cNvCxnSpPr/>
              <p:nvPr/>
            </p:nvCxnSpPr>
            <p:spPr>
              <a:xfrm>
                <a:off x="672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60" name="Rounded Rectangle 1">
            <a:extLst>
              <a:ext uri="{FF2B5EF4-FFF2-40B4-BE49-F238E27FC236}">
                <a16:creationId xmlns:a16="http://schemas.microsoft.com/office/drawing/2014/main" id="{ED15A32C-284F-43E0-A1EB-DEA03D512254}"/>
              </a:ext>
            </a:extLst>
          </p:cNvPr>
          <p:cNvSpPr/>
          <p:nvPr/>
        </p:nvSpPr>
        <p:spPr>
          <a:xfrm>
            <a:off x="436646" y="313374"/>
            <a:ext cx="11480773" cy="6235247"/>
          </a:xfrm>
          <a:prstGeom prst="roundRect">
            <a:avLst>
              <a:gd name="adj" fmla="val 7547"/>
            </a:avLst>
          </a:prstGeom>
          <a:solidFill>
            <a:srgbClr val="6B422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36" name="Freeform: Shape 235">
            <a:extLst>
              <a:ext uri="{FF2B5EF4-FFF2-40B4-BE49-F238E27FC236}">
                <a16:creationId xmlns:a16="http://schemas.microsoft.com/office/drawing/2014/main" id="{830CB7C3-E54D-4FC9-A967-E2BD6657E7C8}"/>
              </a:ext>
            </a:extLst>
          </p:cNvPr>
          <p:cNvSpPr/>
          <p:nvPr/>
        </p:nvSpPr>
        <p:spPr>
          <a:xfrm>
            <a:off x="430373"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4516657 h 6235247"/>
              <a:gd name="connsiteX4" fmla="*/ 11147925 w 11563523"/>
              <a:gd name="connsiteY4" fmla="*/ 4512757 h 6235247"/>
              <a:gd name="connsiteX5" fmla="*/ 11215856 w 11563523"/>
              <a:gd name="connsiteY5" fmla="*/ 4505909 h 6235247"/>
              <a:gd name="connsiteX6" fmla="*/ 11226453 w 11563523"/>
              <a:gd name="connsiteY6" fmla="*/ 4505909 h 6235247"/>
              <a:gd name="connsiteX7" fmla="*/ 11563523 w 11563523"/>
              <a:gd name="connsiteY7" fmla="*/ 4842979 h 6235247"/>
              <a:gd name="connsiteX8" fmla="*/ 11226453 w 11563523"/>
              <a:gd name="connsiteY8" fmla="*/ 5180049 h 6235247"/>
              <a:gd name="connsiteX9" fmla="*/ 11215856 w 11563523"/>
              <a:gd name="connsiteY9" fmla="*/ 5180049 h 6235247"/>
              <a:gd name="connsiteX10" fmla="*/ 11147925 w 11563523"/>
              <a:gd name="connsiteY10" fmla="*/ 5173201 h 6235247"/>
              <a:gd name="connsiteX11" fmla="*/ 11135362 w 11563523"/>
              <a:gd name="connsiteY11" fmla="*/ 5169302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4516657"/>
                </a:lnTo>
                <a:lnTo>
                  <a:pt x="11147925" y="4512757"/>
                </a:lnTo>
                <a:cubicBezTo>
                  <a:pt x="11169867" y="4508267"/>
                  <a:pt x="11192586" y="4505909"/>
                  <a:pt x="11215856" y="4505909"/>
                </a:cubicBezTo>
                <a:lnTo>
                  <a:pt x="11226453" y="4505909"/>
                </a:lnTo>
                <a:cubicBezTo>
                  <a:pt x="11412612" y="4505909"/>
                  <a:pt x="11563523" y="4656820"/>
                  <a:pt x="11563523" y="4842979"/>
                </a:cubicBezTo>
                <a:cubicBezTo>
                  <a:pt x="11563523" y="5029138"/>
                  <a:pt x="11412612" y="5180049"/>
                  <a:pt x="11226453" y="5180049"/>
                </a:cubicBezTo>
                <a:lnTo>
                  <a:pt x="11215856" y="5180049"/>
                </a:lnTo>
                <a:cubicBezTo>
                  <a:pt x="11192586" y="5180049"/>
                  <a:pt x="11169867" y="5177691"/>
                  <a:pt x="11147925" y="5173201"/>
                </a:cubicBezTo>
                <a:lnTo>
                  <a:pt x="11135362" y="5169302"/>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606C38"/>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5" name="Freeform: Shape 234">
            <a:extLst>
              <a:ext uri="{FF2B5EF4-FFF2-40B4-BE49-F238E27FC236}">
                <a16:creationId xmlns:a16="http://schemas.microsoft.com/office/drawing/2014/main" id="{0F7BA3FC-4D21-4129-8AF2-E4DA19D46D25}"/>
              </a:ext>
            </a:extLst>
          </p:cNvPr>
          <p:cNvSpPr/>
          <p:nvPr/>
        </p:nvSpPr>
        <p:spPr>
          <a:xfrm>
            <a:off x="430373"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5313075 h 6235247"/>
              <a:gd name="connsiteX4" fmla="*/ 11147925 w 11563523"/>
              <a:gd name="connsiteY4" fmla="*/ 5309175 h 6235247"/>
              <a:gd name="connsiteX5" fmla="*/ 11215856 w 11563523"/>
              <a:gd name="connsiteY5" fmla="*/ 5302327 h 6235247"/>
              <a:gd name="connsiteX6" fmla="*/ 11226453 w 11563523"/>
              <a:gd name="connsiteY6" fmla="*/ 5302327 h 6235247"/>
              <a:gd name="connsiteX7" fmla="*/ 11563523 w 11563523"/>
              <a:gd name="connsiteY7" fmla="*/ 5639397 h 6235247"/>
              <a:gd name="connsiteX8" fmla="*/ 11226453 w 11563523"/>
              <a:gd name="connsiteY8" fmla="*/ 5976467 h 6235247"/>
              <a:gd name="connsiteX9" fmla="*/ 11215856 w 11563523"/>
              <a:gd name="connsiteY9" fmla="*/ 5976467 h 6235247"/>
              <a:gd name="connsiteX10" fmla="*/ 11147925 w 11563523"/>
              <a:gd name="connsiteY10" fmla="*/ 5969619 h 6235247"/>
              <a:gd name="connsiteX11" fmla="*/ 11095410 w 11563523"/>
              <a:gd name="connsiteY11" fmla="*/ 5953318 h 6235247"/>
              <a:gd name="connsiteX12" fmla="*/ 11054995 w 11563523"/>
              <a:gd name="connsiteY12" fmla="*/ 6027776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5313075"/>
                </a:lnTo>
                <a:lnTo>
                  <a:pt x="11147925" y="5309175"/>
                </a:lnTo>
                <a:cubicBezTo>
                  <a:pt x="11169867" y="5304685"/>
                  <a:pt x="11192586" y="5302327"/>
                  <a:pt x="11215856" y="5302327"/>
                </a:cubicBezTo>
                <a:lnTo>
                  <a:pt x="11226453" y="5302327"/>
                </a:lnTo>
                <a:cubicBezTo>
                  <a:pt x="11412612" y="5302327"/>
                  <a:pt x="11563523" y="5453238"/>
                  <a:pt x="11563523" y="5639397"/>
                </a:cubicBezTo>
                <a:cubicBezTo>
                  <a:pt x="11563523" y="5825556"/>
                  <a:pt x="11412612" y="5976467"/>
                  <a:pt x="11226453" y="5976467"/>
                </a:cubicBezTo>
                <a:lnTo>
                  <a:pt x="11215856" y="5976467"/>
                </a:lnTo>
                <a:cubicBezTo>
                  <a:pt x="11192586" y="5976467"/>
                  <a:pt x="11169867" y="5974109"/>
                  <a:pt x="11147925" y="5969619"/>
                </a:cubicBezTo>
                <a:lnTo>
                  <a:pt x="11095410" y="5953318"/>
                </a:lnTo>
                <a:lnTo>
                  <a:pt x="11054995" y="6027776"/>
                </a:lnTo>
                <a:cubicBezTo>
                  <a:pt x="10970430" y="6152949"/>
                  <a:pt x="10827220"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6B705C"/>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1" name="Freeform: Shape 230">
            <a:extLst>
              <a:ext uri="{FF2B5EF4-FFF2-40B4-BE49-F238E27FC236}">
                <a16:creationId xmlns:a16="http://schemas.microsoft.com/office/drawing/2014/main" id="{FDBB89D1-AF3F-40F6-9D55-84DD01271C8C}"/>
              </a:ext>
            </a:extLst>
          </p:cNvPr>
          <p:cNvSpPr/>
          <p:nvPr/>
        </p:nvSpPr>
        <p:spPr>
          <a:xfrm>
            <a:off x="459729" y="311377"/>
            <a:ext cx="11532520" cy="6235247"/>
          </a:xfrm>
          <a:custGeom>
            <a:avLst/>
            <a:gdLst>
              <a:gd name="connsiteX0" fmla="*/ 470574 w 11532520"/>
              <a:gd name="connsiteY0" fmla="*/ 0 h 6235247"/>
              <a:gd name="connsiteX1" fmla="*/ 10614904 w 11532520"/>
              <a:gd name="connsiteY1" fmla="*/ 0 h 6235247"/>
              <a:gd name="connsiteX2" fmla="*/ 11085478 w 11532520"/>
              <a:gd name="connsiteY2" fmla="*/ 470574 h 6235247"/>
              <a:gd name="connsiteX3" fmla="*/ 11085478 w 11532520"/>
              <a:gd name="connsiteY3" fmla="*/ 556491 h 6235247"/>
              <a:gd name="connsiteX4" fmla="*/ 11116921 w 11532520"/>
              <a:gd name="connsiteY4" fmla="*/ 546730 h 6235247"/>
              <a:gd name="connsiteX5" fmla="*/ 11184853 w 11532520"/>
              <a:gd name="connsiteY5" fmla="*/ 539882 h 6235247"/>
              <a:gd name="connsiteX6" fmla="*/ 11195450 w 11532520"/>
              <a:gd name="connsiteY6" fmla="*/ 539882 h 6235247"/>
              <a:gd name="connsiteX7" fmla="*/ 11532520 w 11532520"/>
              <a:gd name="connsiteY7" fmla="*/ 876952 h 6235247"/>
              <a:gd name="connsiteX8" fmla="*/ 11195450 w 11532520"/>
              <a:gd name="connsiteY8" fmla="*/ 1214022 h 6235247"/>
              <a:gd name="connsiteX9" fmla="*/ 11184853 w 11532520"/>
              <a:gd name="connsiteY9" fmla="*/ 1214022 h 6235247"/>
              <a:gd name="connsiteX10" fmla="*/ 11116921 w 11532520"/>
              <a:gd name="connsiteY10" fmla="*/ 1207174 h 6235247"/>
              <a:gd name="connsiteX11" fmla="*/ 11085478 w 11532520"/>
              <a:gd name="connsiteY11" fmla="*/ 1197414 h 6235247"/>
              <a:gd name="connsiteX12" fmla="*/ 11085478 w 11532520"/>
              <a:gd name="connsiteY12" fmla="*/ 5764673 h 6235247"/>
              <a:gd name="connsiteX13" fmla="*/ 10614904 w 11532520"/>
              <a:gd name="connsiteY13" fmla="*/ 6235247 h 6235247"/>
              <a:gd name="connsiteX14" fmla="*/ 470574 w 11532520"/>
              <a:gd name="connsiteY14" fmla="*/ 6235247 h 6235247"/>
              <a:gd name="connsiteX15" fmla="*/ 0 w 11532520"/>
              <a:gd name="connsiteY15" fmla="*/ 5764673 h 6235247"/>
              <a:gd name="connsiteX16" fmla="*/ 0 w 11532520"/>
              <a:gd name="connsiteY16" fmla="*/ 470574 h 6235247"/>
              <a:gd name="connsiteX17" fmla="*/ 470574 w 11532520"/>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32520" h="6235247">
                <a:moveTo>
                  <a:pt x="470574" y="0"/>
                </a:moveTo>
                <a:lnTo>
                  <a:pt x="10614904" y="0"/>
                </a:lnTo>
                <a:cubicBezTo>
                  <a:pt x="10874795" y="0"/>
                  <a:pt x="11085478" y="210683"/>
                  <a:pt x="11085478" y="470574"/>
                </a:cubicBezTo>
                <a:lnTo>
                  <a:pt x="11085478" y="556491"/>
                </a:lnTo>
                <a:lnTo>
                  <a:pt x="11116921" y="546730"/>
                </a:lnTo>
                <a:cubicBezTo>
                  <a:pt x="11138864" y="542240"/>
                  <a:pt x="11161583" y="539882"/>
                  <a:pt x="11184853" y="539882"/>
                </a:cubicBezTo>
                <a:lnTo>
                  <a:pt x="11195450" y="539882"/>
                </a:lnTo>
                <a:cubicBezTo>
                  <a:pt x="11381609" y="539882"/>
                  <a:pt x="11532520" y="690793"/>
                  <a:pt x="11532520" y="876952"/>
                </a:cubicBezTo>
                <a:cubicBezTo>
                  <a:pt x="11532520" y="1063111"/>
                  <a:pt x="11381609" y="1214022"/>
                  <a:pt x="11195450" y="1214022"/>
                </a:cubicBezTo>
                <a:lnTo>
                  <a:pt x="11184853" y="1214022"/>
                </a:lnTo>
                <a:cubicBezTo>
                  <a:pt x="11161583" y="1214022"/>
                  <a:pt x="11138864" y="1211664"/>
                  <a:pt x="11116921" y="1207174"/>
                </a:cubicBezTo>
                <a:lnTo>
                  <a:pt x="11085478" y="1197414"/>
                </a:lnTo>
                <a:lnTo>
                  <a:pt x="11085478" y="5764673"/>
                </a:lnTo>
                <a:cubicBezTo>
                  <a:pt x="11085478" y="6024564"/>
                  <a:pt x="10874795" y="6235247"/>
                  <a:pt x="10614904"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DDBEA9"/>
          </a:solidFill>
          <a:ln>
            <a:noFill/>
          </a:ln>
          <a:effectLst>
            <a:outerShdw blurRad="139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FFFFFF"/>
              </a:solidFill>
            </a:endParaRPr>
          </a:p>
        </p:txBody>
      </p:sp>
      <p:sp>
        <p:nvSpPr>
          <p:cNvPr id="239" name="Freeform: Shape 238">
            <a:extLst>
              <a:ext uri="{FF2B5EF4-FFF2-40B4-BE49-F238E27FC236}">
                <a16:creationId xmlns:a16="http://schemas.microsoft.com/office/drawing/2014/main" id="{90F0FF0A-C4BD-4BFD-B192-39C0035029BD}"/>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2201019 h 6235247"/>
              <a:gd name="connsiteX4" fmla="*/ 11147925 w 11563523"/>
              <a:gd name="connsiteY4" fmla="*/ 2197119 h 6235247"/>
              <a:gd name="connsiteX5" fmla="*/ 11215856 w 11563523"/>
              <a:gd name="connsiteY5" fmla="*/ 2190271 h 6235247"/>
              <a:gd name="connsiteX6" fmla="*/ 11226453 w 11563523"/>
              <a:gd name="connsiteY6" fmla="*/ 2190271 h 6235247"/>
              <a:gd name="connsiteX7" fmla="*/ 11563523 w 11563523"/>
              <a:gd name="connsiteY7" fmla="*/ 2527341 h 6235247"/>
              <a:gd name="connsiteX8" fmla="*/ 11226453 w 11563523"/>
              <a:gd name="connsiteY8" fmla="*/ 2864411 h 6235247"/>
              <a:gd name="connsiteX9" fmla="*/ 11215856 w 11563523"/>
              <a:gd name="connsiteY9" fmla="*/ 2864411 h 6235247"/>
              <a:gd name="connsiteX10" fmla="*/ 11147925 w 11563523"/>
              <a:gd name="connsiteY10" fmla="*/ 2857563 h 6235247"/>
              <a:gd name="connsiteX11" fmla="*/ 11135362 w 11563523"/>
              <a:gd name="connsiteY11" fmla="*/ 2853664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2201019"/>
                </a:lnTo>
                <a:lnTo>
                  <a:pt x="11147925" y="2197119"/>
                </a:lnTo>
                <a:cubicBezTo>
                  <a:pt x="11169867" y="2192629"/>
                  <a:pt x="11192586" y="2190271"/>
                  <a:pt x="11215856" y="2190271"/>
                </a:cubicBezTo>
                <a:lnTo>
                  <a:pt x="11226453" y="2190271"/>
                </a:lnTo>
                <a:cubicBezTo>
                  <a:pt x="11412612" y="2190271"/>
                  <a:pt x="11563523" y="2341182"/>
                  <a:pt x="11563523" y="2527341"/>
                </a:cubicBezTo>
                <a:cubicBezTo>
                  <a:pt x="11563523" y="2713500"/>
                  <a:pt x="11412612" y="2864411"/>
                  <a:pt x="11226453" y="2864411"/>
                </a:cubicBezTo>
                <a:lnTo>
                  <a:pt x="11215856" y="2864411"/>
                </a:lnTo>
                <a:cubicBezTo>
                  <a:pt x="11192586" y="2864411"/>
                  <a:pt x="11169867" y="2862053"/>
                  <a:pt x="11147925" y="2857563"/>
                </a:cubicBezTo>
                <a:lnTo>
                  <a:pt x="11135362" y="2853664"/>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CCD5AE"/>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0" name="Freeform: Shape 239">
            <a:extLst>
              <a:ext uri="{FF2B5EF4-FFF2-40B4-BE49-F238E27FC236}">
                <a16:creationId xmlns:a16="http://schemas.microsoft.com/office/drawing/2014/main" id="{0C148DFF-E3A7-4111-A65B-6FEED5F18A64}"/>
              </a:ext>
            </a:extLst>
          </p:cNvPr>
          <p:cNvSpPr/>
          <p:nvPr/>
        </p:nvSpPr>
        <p:spPr>
          <a:xfrm>
            <a:off x="416985" y="311377"/>
            <a:ext cx="11562589" cy="6235247"/>
          </a:xfrm>
          <a:custGeom>
            <a:avLst/>
            <a:gdLst>
              <a:gd name="connsiteX0" fmla="*/ 470574 w 11562589"/>
              <a:gd name="connsiteY0" fmla="*/ 0 h 6235247"/>
              <a:gd name="connsiteX1" fmla="*/ 10664788 w 11562589"/>
              <a:gd name="connsiteY1" fmla="*/ 0 h 6235247"/>
              <a:gd name="connsiteX2" fmla="*/ 11135362 w 11562589"/>
              <a:gd name="connsiteY2" fmla="*/ 470574 h 6235247"/>
              <a:gd name="connsiteX3" fmla="*/ 11135362 w 11562589"/>
              <a:gd name="connsiteY3" fmla="*/ 1404782 h 6235247"/>
              <a:gd name="connsiteX4" fmla="*/ 11146990 w 11562589"/>
              <a:gd name="connsiteY4" fmla="*/ 1401172 h 6235247"/>
              <a:gd name="connsiteX5" fmla="*/ 11214922 w 11562589"/>
              <a:gd name="connsiteY5" fmla="*/ 1394324 h 6235247"/>
              <a:gd name="connsiteX6" fmla="*/ 11225519 w 11562589"/>
              <a:gd name="connsiteY6" fmla="*/ 1394324 h 6235247"/>
              <a:gd name="connsiteX7" fmla="*/ 11562589 w 11562589"/>
              <a:gd name="connsiteY7" fmla="*/ 1731394 h 6235247"/>
              <a:gd name="connsiteX8" fmla="*/ 11225519 w 11562589"/>
              <a:gd name="connsiteY8" fmla="*/ 2068464 h 6235247"/>
              <a:gd name="connsiteX9" fmla="*/ 11214922 w 11562589"/>
              <a:gd name="connsiteY9" fmla="*/ 2068464 h 6235247"/>
              <a:gd name="connsiteX10" fmla="*/ 11146990 w 11562589"/>
              <a:gd name="connsiteY10" fmla="*/ 2061616 h 6235247"/>
              <a:gd name="connsiteX11" fmla="*/ 11135362 w 11562589"/>
              <a:gd name="connsiteY11" fmla="*/ 2058007 h 6235247"/>
              <a:gd name="connsiteX12" fmla="*/ 11135362 w 11562589"/>
              <a:gd name="connsiteY12" fmla="*/ 5764673 h 6235247"/>
              <a:gd name="connsiteX13" fmla="*/ 10664788 w 11562589"/>
              <a:gd name="connsiteY13" fmla="*/ 6235247 h 6235247"/>
              <a:gd name="connsiteX14" fmla="*/ 470574 w 11562589"/>
              <a:gd name="connsiteY14" fmla="*/ 6235247 h 6235247"/>
              <a:gd name="connsiteX15" fmla="*/ 0 w 11562589"/>
              <a:gd name="connsiteY15" fmla="*/ 5764673 h 6235247"/>
              <a:gd name="connsiteX16" fmla="*/ 0 w 11562589"/>
              <a:gd name="connsiteY16" fmla="*/ 470574 h 6235247"/>
              <a:gd name="connsiteX17" fmla="*/ 470574 w 11562589"/>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2589" h="6235247">
                <a:moveTo>
                  <a:pt x="470574" y="0"/>
                </a:moveTo>
                <a:lnTo>
                  <a:pt x="10664788" y="0"/>
                </a:lnTo>
                <a:cubicBezTo>
                  <a:pt x="10924679" y="0"/>
                  <a:pt x="11135362" y="210683"/>
                  <a:pt x="11135362" y="470574"/>
                </a:cubicBezTo>
                <a:lnTo>
                  <a:pt x="11135362" y="1404782"/>
                </a:lnTo>
                <a:lnTo>
                  <a:pt x="11146990" y="1401172"/>
                </a:lnTo>
                <a:cubicBezTo>
                  <a:pt x="11168933" y="1396682"/>
                  <a:pt x="11191652" y="1394324"/>
                  <a:pt x="11214922" y="1394324"/>
                </a:cubicBezTo>
                <a:lnTo>
                  <a:pt x="11225519" y="1394324"/>
                </a:lnTo>
                <a:cubicBezTo>
                  <a:pt x="11411678" y="1394324"/>
                  <a:pt x="11562589" y="1545235"/>
                  <a:pt x="11562589" y="1731394"/>
                </a:cubicBezTo>
                <a:cubicBezTo>
                  <a:pt x="11562589" y="1917553"/>
                  <a:pt x="11411678" y="2068464"/>
                  <a:pt x="11225519" y="2068464"/>
                </a:cubicBezTo>
                <a:lnTo>
                  <a:pt x="11214922" y="2068464"/>
                </a:lnTo>
                <a:cubicBezTo>
                  <a:pt x="11191652" y="2068464"/>
                  <a:pt x="11168933" y="2066106"/>
                  <a:pt x="11146990" y="2061616"/>
                </a:cubicBezTo>
                <a:lnTo>
                  <a:pt x="11135362" y="2058007"/>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FEFAE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8" name="Freeform: Shape 237">
            <a:extLst>
              <a:ext uri="{FF2B5EF4-FFF2-40B4-BE49-F238E27FC236}">
                <a16:creationId xmlns:a16="http://schemas.microsoft.com/office/drawing/2014/main" id="{DB2A80C7-4194-4E7F-8898-E22C9A600999}"/>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2960517 h 6235247"/>
              <a:gd name="connsiteX4" fmla="*/ 11147924 w 11563523"/>
              <a:gd name="connsiteY4" fmla="*/ 2956617 h 6235247"/>
              <a:gd name="connsiteX5" fmla="*/ 11215856 w 11563523"/>
              <a:gd name="connsiteY5" fmla="*/ 2949769 h 6235247"/>
              <a:gd name="connsiteX6" fmla="*/ 11226453 w 11563523"/>
              <a:gd name="connsiteY6" fmla="*/ 2949769 h 6235247"/>
              <a:gd name="connsiteX7" fmla="*/ 11563523 w 11563523"/>
              <a:gd name="connsiteY7" fmla="*/ 3286839 h 6235247"/>
              <a:gd name="connsiteX8" fmla="*/ 11226453 w 11563523"/>
              <a:gd name="connsiteY8" fmla="*/ 3623909 h 6235247"/>
              <a:gd name="connsiteX9" fmla="*/ 11215856 w 11563523"/>
              <a:gd name="connsiteY9" fmla="*/ 3623909 h 6235247"/>
              <a:gd name="connsiteX10" fmla="*/ 11147924 w 11563523"/>
              <a:gd name="connsiteY10" fmla="*/ 3617061 h 6235247"/>
              <a:gd name="connsiteX11" fmla="*/ 11135362 w 11563523"/>
              <a:gd name="connsiteY11" fmla="*/ 3613162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2960517"/>
                </a:lnTo>
                <a:lnTo>
                  <a:pt x="11147924" y="2956617"/>
                </a:lnTo>
                <a:cubicBezTo>
                  <a:pt x="11169867" y="2952127"/>
                  <a:pt x="11192586" y="2949769"/>
                  <a:pt x="11215856" y="2949769"/>
                </a:cubicBezTo>
                <a:lnTo>
                  <a:pt x="11226453" y="2949769"/>
                </a:lnTo>
                <a:cubicBezTo>
                  <a:pt x="11412612" y="2949769"/>
                  <a:pt x="11563523" y="3100680"/>
                  <a:pt x="11563523" y="3286839"/>
                </a:cubicBezTo>
                <a:cubicBezTo>
                  <a:pt x="11563523" y="3472998"/>
                  <a:pt x="11412612" y="3623909"/>
                  <a:pt x="11226453" y="3623909"/>
                </a:cubicBezTo>
                <a:lnTo>
                  <a:pt x="11215856" y="3623909"/>
                </a:lnTo>
                <a:cubicBezTo>
                  <a:pt x="11192586" y="3623909"/>
                  <a:pt x="11169867" y="3621551"/>
                  <a:pt x="11147924" y="3617061"/>
                </a:cubicBezTo>
                <a:lnTo>
                  <a:pt x="11135362" y="3613162"/>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B7B7A4"/>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CF8DE"/>
              </a:solidFill>
            </a:endParaRPr>
          </a:p>
        </p:txBody>
      </p:sp>
      <p:sp>
        <p:nvSpPr>
          <p:cNvPr id="237" name="Freeform: Shape 236">
            <a:extLst>
              <a:ext uri="{FF2B5EF4-FFF2-40B4-BE49-F238E27FC236}">
                <a16:creationId xmlns:a16="http://schemas.microsoft.com/office/drawing/2014/main" id="{0D432F6B-0B7A-4ADA-8EB7-D05F5A9999EC}"/>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3732342 h 6235247"/>
              <a:gd name="connsiteX4" fmla="*/ 11147924 w 11563523"/>
              <a:gd name="connsiteY4" fmla="*/ 3728442 h 6235247"/>
              <a:gd name="connsiteX5" fmla="*/ 11215856 w 11563523"/>
              <a:gd name="connsiteY5" fmla="*/ 3721594 h 6235247"/>
              <a:gd name="connsiteX6" fmla="*/ 11226453 w 11563523"/>
              <a:gd name="connsiteY6" fmla="*/ 3721594 h 6235247"/>
              <a:gd name="connsiteX7" fmla="*/ 11563523 w 11563523"/>
              <a:gd name="connsiteY7" fmla="*/ 4058664 h 6235247"/>
              <a:gd name="connsiteX8" fmla="*/ 11226453 w 11563523"/>
              <a:gd name="connsiteY8" fmla="*/ 4395734 h 6235247"/>
              <a:gd name="connsiteX9" fmla="*/ 11215856 w 11563523"/>
              <a:gd name="connsiteY9" fmla="*/ 4395734 h 6235247"/>
              <a:gd name="connsiteX10" fmla="*/ 11147924 w 11563523"/>
              <a:gd name="connsiteY10" fmla="*/ 4388886 h 6235247"/>
              <a:gd name="connsiteX11" fmla="*/ 11135362 w 11563523"/>
              <a:gd name="connsiteY11" fmla="*/ 4384987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3732342"/>
                </a:lnTo>
                <a:lnTo>
                  <a:pt x="11147924" y="3728442"/>
                </a:lnTo>
                <a:cubicBezTo>
                  <a:pt x="11169867" y="3723952"/>
                  <a:pt x="11192586" y="3721594"/>
                  <a:pt x="11215856" y="3721594"/>
                </a:cubicBezTo>
                <a:lnTo>
                  <a:pt x="11226453" y="3721594"/>
                </a:lnTo>
                <a:cubicBezTo>
                  <a:pt x="11412612" y="3721594"/>
                  <a:pt x="11563523" y="3872505"/>
                  <a:pt x="11563523" y="4058664"/>
                </a:cubicBezTo>
                <a:cubicBezTo>
                  <a:pt x="11563523" y="4244823"/>
                  <a:pt x="11412612" y="4395734"/>
                  <a:pt x="11226453" y="4395734"/>
                </a:cubicBezTo>
                <a:lnTo>
                  <a:pt x="11215856" y="4395734"/>
                </a:lnTo>
                <a:cubicBezTo>
                  <a:pt x="11192586" y="4395734"/>
                  <a:pt x="11169867" y="4393376"/>
                  <a:pt x="11147924" y="4388886"/>
                </a:cubicBezTo>
                <a:lnTo>
                  <a:pt x="11135362" y="4384987"/>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A5A58D"/>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2" name="Group 51">
            <a:extLst>
              <a:ext uri="{FF2B5EF4-FFF2-40B4-BE49-F238E27FC236}">
                <a16:creationId xmlns:a16="http://schemas.microsoft.com/office/drawing/2014/main" id="{85BBB88A-CFDF-410C-91CD-24572A83CC04}"/>
              </a:ext>
            </a:extLst>
          </p:cNvPr>
          <p:cNvGrpSpPr/>
          <p:nvPr/>
        </p:nvGrpSpPr>
        <p:grpSpPr>
          <a:xfrm>
            <a:off x="1064778" y="691681"/>
            <a:ext cx="10131558" cy="5601665"/>
            <a:chOff x="1001567" y="655743"/>
            <a:chExt cx="10131558" cy="5601665"/>
          </a:xfrm>
        </p:grpSpPr>
        <p:sp>
          <p:nvSpPr>
            <p:cNvPr id="242" name="Rounded Rectangle 25">
              <a:extLst>
                <a:ext uri="{FF2B5EF4-FFF2-40B4-BE49-F238E27FC236}">
                  <a16:creationId xmlns:a16="http://schemas.microsoft.com/office/drawing/2014/main" id="{7BF1077D-255C-41EF-880D-7EACE160FFFF}"/>
                </a:ext>
              </a:extLst>
            </p:cNvPr>
            <p:cNvSpPr/>
            <p:nvPr/>
          </p:nvSpPr>
          <p:spPr>
            <a:xfrm>
              <a:off x="1001567" y="655743"/>
              <a:ext cx="10123387" cy="5601665"/>
            </a:xfrm>
            <a:prstGeom prst="roundRect">
              <a:avLst>
                <a:gd name="adj" fmla="val 7456"/>
              </a:avLst>
            </a:prstGeom>
            <a:solidFill>
              <a:srgbClr val="6B705C"/>
            </a:solidFill>
            <a:ln w="38100">
              <a:solidFill>
                <a:srgbClr val="F8F5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nvGrpSpPr>
            <p:cNvPr id="243" name="Group 242">
              <a:extLst>
                <a:ext uri="{FF2B5EF4-FFF2-40B4-BE49-F238E27FC236}">
                  <a16:creationId xmlns:a16="http://schemas.microsoft.com/office/drawing/2014/main" id="{CAAB80C8-0779-419C-BC6E-0FB4F59463A9}"/>
                </a:ext>
              </a:extLst>
            </p:cNvPr>
            <p:cNvGrpSpPr/>
            <p:nvPr/>
          </p:nvGrpSpPr>
          <p:grpSpPr>
            <a:xfrm>
              <a:off x="1015154" y="690554"/>
              <a:ext cx="10117971" cy="5535342"/>
              <a:chOff x="389475" y="404048"/>
              <a:chExt cx="12173952" cy="6392365"/>
            </a:xfrm>
          </p:grpSpPr>
          <p:grpSp>
            <p:nvGrpSpPr>
              <p:cNvPr id="244" name="Group 243">
                <a:extLst>
                  <a:ext uri="{FF2B5EF4-FFF2-40B4-BE49-F238E27FC236}">
                    <a16:creationId xmlns:a16="http://schemas.microsoft.com/office/drawing/2014/main" id="{7CD86378-A9C2-4222-B281-DD1A49E37D11}"/>
                  </a:ext>
                </a:extLst>
              </p:cNvPr>
              <p:cNvGrpSpPr/>
              <p:nvPr/>
            </p:nvGrpSpPr>
            <p:grpSpPr>
              <a:xfrm>
                <a:off x="400050" y="409574"/>
                <a:ext cx="6253487" cy="3321180"/>
                <a:chOff x="0" y="0"/>
                <a:chExt cx="12192000" cy="6858000"/>
              </a:xfrm>
              <a:effectLst/>
            </p:grpSpPr>
            <p:grpSp>
              <p:nvGrpSpPr>
                <p:cNvPr id="347" name="Group 346">
                  <a:extLst>
                    <a:ext uri="{FF2B5EF4-FFF2-40B4-BE49-F238E27FC236}">
                      <a16:creationId xmlns:a16="http://schemas.microsoft.com/office/drawing/2014/main" id="{823D7FB2-C818-4E89-A6C6-8BBABA032F1C}"/>
                    </a:ext>
                  </a:extLst>
                </p:cNvPr>
                <p:cNvGrpSpPr/>
                <p:nvPr/>
              </p:nvGrpSpPr>
              <p:grpSpPr>
                <a:xfrm>
                  <a:off x="590550" y="0"/>
                  <a:ext cx="10953750" cy="6858000"/>
                  <a:chOff x="590550" y="0"/>
                  <a:chExt cx="10953750" cy="6858000"/>
                </a:xfrm>
              </p:grpSpPr>
              <p:cxnSp>
                <p:nvCxnSpPr>
                  <p:cNvPr id="360" name="Straight Connector 359">
                    <a:extLst>
                      <a:ext uri="{FF2B5EF4-FFF2-40B4-BE49-F238E27FC236}">
                        <a16:creationId xmlns:a16="http://schemas.microsoft.com/office/drawing/2014/main" id="{E51BB352-0E69-4E62-9835-D6FAB523599C}"/>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70242168-E8CE-4691-A787-53C8D96C3B4C}"/>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43063749-F373-4EC9-A1A1-6C8B78178E68}"/>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E0245CFA-A7D1-4CB4-AFF7-873269BB47BB}"/>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6895CC6B-4A0F-4302-9A7B-091EAC72E65B}"/>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9C93DCA3-4153-4824-A960-5635B28B231E}"/>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24790CEC-A6EB-48D9-A724-76543925EFB7}"/>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48854B0D-1503-41ED-9756-C61A2822169A}"/>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D25D3ABA-B9B2-42FC-B295-D16E65A503C5}"/>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A4515A6F-494B-4A19-A021-6D5A47ED1B1D}"/>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F84D338D-8F2C-4BD3-BF44-2833EFF3C49B}"/>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5FE9A199-12E7-4EAD-B267-472F9397520B}"/>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975E6BB6-80AF-4FBD-9460-A368DF816C9D}"/>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4F86BA1B-963A-4B0C-86EC-1508E4806F95}"/>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9AB081B7-012E-4300-B923-025F321672E4}"/>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46EFA4FB-A5CF-434D-ADC6-EE5500577F05}"/>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1259AB33-5FF1-4107-B7CA-6EB026B30DB9}"/>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A52E5ED4-54FA-4961-AA88-CDC891A7AE5C}"/>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3543ECAE-E559-4E8C-A08A-136F6EC8A97F}"/>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5FBBEEAA-E68D-440E-B20A-29B8A2FA8333}"/>
                      </a:ext>
                    </a:extLst>
                  </p:cNvPr>
                  <p:cNvCxnSpPr/>
                  <p:nvPr/>
                </p:nvCxnSpPr>
                <p:spPr>
                  <a:xfrm>
                    <a:off x="115443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348" name="Group 347">
                  <a:extLst>
                    <a:ext uri="{FF2B5EF4-FFF2-40B4-BE49-F238E27FC236}">
                      <a16:creationId xmlns:a16="http://schemas.microsoft.com/office/drawing/2014/main" id="{8203CE7A-7CA7-4332-9CAE-AF78F2A5FFCE}"/>
                    </a:ext>
                  </a:extLst>
                </p:cNvPr>
                <p:cNvGrpSpPr/>
                <p:nvPr/>
              </p:nvGrpSpPr>
              <p:grpSpPr>
                <a:xfrm>
                  <a:off x="0" y="561974"/>
                  <a:ext cx="12192000" cy="5791200"/>
                  <a:chOff x="-285751" y="581024"/>
                  <a:chExt cx="12706352" cy="5791200"/>
                </a:xfrm>
              </p:grpSpPr>
              <p:cxnSp>
                <p:nvCxnSpPr>
                  <p:cNvPr id="349" name="Straight Connector 348">
                    <a:extLst>
                      <a:ext uri="{FF2B5EF4-FFF2-40B4-BE49-F238E27FC236}">
                        <a16:creationId xmlns:a16="http://schemas.microsoft.com/office/drawing/2014/main" id="{18163F29-2BC7-4F28-B80A-8A70D4B09BF1}"/>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AF026374-4D60-49CA-997B-48EFAC4E3455}"/>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560F7D9F-6F09-4E96-BAA0-00B751F6B4B6}"/>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4A042EB6-14F7-4479-8D07-C7E7AF0F1DF0}"/>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B042AE85-EBBC-462F-903F-6EC8A953963A}"/>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76AB142C-E6B2-4CC4-8429-2F829763B846}"/>
                      </a:ext>
                    </a:extLst>
                  </p:cNvPr>
                  <p:cNvCxnSpPr/>
                  <p:nvPr/>
                </p:nvCxnSpPr>
                <p:spPr>
                  <a:xfrm rot="16200000">
                    <a:off x="6067425" y="-28765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984840E6-21EF-4264-B8FE-DE68ABA8B757}"/>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BEC26992-1EF4-4E71-8F16-083B16F748AC}"/>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C19BABC9-C894-4E6E-B89A-EEDDAE93E40C}"/>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C943791D-8204-4AE2-8C38-A5DDCEAC9DCC}"/>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00E7922E-7B74-4B7C-B361-C813BE3441E7}"/>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45" name="Group 244">
                <a:extLst>
                  <a:ext uri="{FF2B5EF4-FFF2-40B4-BE49-F238E27FC236}">
                    <a16:creationId xmlns:a16="http://schemas.microsoft.com/office/drawing/2014/main" id="{BF44F826-D40F-4F91-9113-BDCC284C4364}"/>
                  </a:ext>
                </a:extLst>
              </p:cNvPr>
              <p:cNvGrpSpPr/>
              <p:nvPr/>
            </p:nvGrpSpPr>
            <p:grpSpPr>
              <a:xfrm>
                <a:off x="389475" y="3475233"/>
                <a:ext cx="6915629" cy="3321180"/>
                <a:chOff x="0" y="0"/>
                <a:chExt cx="13482934" cy="6858000"/>
              </a:xfrm>
              <a:effectLst/>
            </p:grpSpPr>
            <p:grpSp>
              <p:nvGrpSpPr>
                <p:cNvPr id="314" name="Group 313">
                  <a:extLst>
                    <a:ext uri="{FF2B5EF4-FFF2-40B4-BE49-F238E27FC236}">
                      <a16:creationId xmlns:a16="http://schemas.microsoft.com/office/drawing/2014/main" id="{81D46070-1C95-4FEB-9287-328A19D38AC9}"/>
                    </a:ext>
                  </a:extLst>
                </p:cNvPr>
                <p:cNvGrpSpPr/>
                <p:nvPr/>
              </p:nvGrpSpPr>
              <p:grpSpPr>
                <a:xfrm>
                  <a:off x="590550" y="0"/>
                  <a:ext cx="10953750" cy="6858000"/>
                  <a:chOff x="590550" y="0"/>
                  <a:chExt cx="10953750" cy="6858000"/>
                </a:xfrm>
              </p:grpSpPr>
              <p:cxnSp>
                <p:nvCxnSpPr>
                  <p:cNvPr id="327" name="Straight Connector 326">
                    <a:extLst>
                      <a:ext uri="{FF2B5EF4-FFF2-40B4-BE49-F238E27FC236}">
                        <a16:creationId xmlns:a16="http://schemas.microsoft.com/office/drawing/2014/main" id="{4358818A-D91D-418F-97A6-43D81A3005D3}"/>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7BDB0C8A-E77E-443C-A72D-8D066BC71F8E}"/>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516F6856-6093-41CA-85CF-51D9549114DB}"/>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99D30994-3669-410E-A129-B83A7259BC8C}"/>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1C3352B8-3E77-4C84-BA76-E747A1F73EC0}"/>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B8ED2080-E0DF-4897-A2FF-C019E94F6E88}"/>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41679FE6-67F1-44E7-97E8-E26BB1E4D97C}"/>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0DD8D233-24A2-47F0-8653-9CD2561328AC}"/>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E5010E92-2E03-4A31-B6C7-A9C1962069BD}"/>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5090FCC-8B12-4F13-B305-E168E9B57E0F}"/>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7C91458C-1A16-493A-A92A-74D322ECCF86}"/>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D9A3A551-D0C5-4C83-9319-4D9A35F2A255}"/>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0B33803-4860-4F26-B587-553709A13C64}"/>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982E0EFD-A286-4E09-A064-C8DFB154EEB9}"/>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42D824F9-FE3E-4D53-8FE8-E90428C8D785}"/>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287380C5-A608-42C5-AF35-BD74282A05AB}"/>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CC27EE91-61C7-47AF-8A61-C594CF80CA06}"/>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01E6E060-2634-43A4-A825-3DA4FE6A4135}"/>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0068D00B-FDCE-492A-9BF0-5C7947E89850}"/>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96B03A1E-E847-40FF-AA4D-53FA6D2DD13C}"/>
                      </a:ext>
                    </a:extLst>
                  </p:cNvPr>
                  <p:cNvCxnSpPr/>
                  <p:nvPr/>
                </p:nvCxnSpPr>
                <p:spPr>
                  <a:xfrm>
                    <a:off x="115443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315" name="Group 314">
                  <a:extLst>
                    <a:ext uri="{FF2B5EF4-FFF2-40B4-BE49-F238E27FC236}">
                      <a16:creationId xmlns:a16="http://schemas.microsoft.com/office/drawing/2014/main" id="{07374C02-3908-4317-8E2D-A620C602B16B}"/>
                    </a:ext>
                  </a:extLst>
                </p:cNvPr>
                <p:cNvGrpSpPr/>
                <p:nvPr/>
              </p:nvGrpSpPr>
              <p:grpSpPr>
                <a:xfrm>
                  <a:off x="0" y="561974"/>
                  <a:ext cx="13482934" cy="5791200"/>
                  <a:chOff x="-285751" y="581024"/>
                  <a:chExt cx="14051747" cy="5791200"/>
                </a:xfrm>
              </p:grpSpPr>
              <p:cxnSp>
                <p:nvCxnSpPr>
                  <p:cNvPr id="316" name="Straight Connector 315">
                    <a:extLst>
                      <a:ext uri="{FF2B5EF4-FFF2-40B4-BE49-F238E27FC236}">
                        <a16:creationId xmlns:a16="http://schemas.microsoft.com/office/drawing/2014/main" id="{06B3BE2D-EF60-45B3-8C31-0483EDA4FEBE}"/>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95EF33B1-4B91-4878-80AF-ACE6252B1E55}"/>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A859A5B7-CE99-4AD9-8AD5-4CA9898BF738}"/>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A84A22D4-0567-488D-9B25-A814D48BD50E}"/>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6F558CAD-4B45-4C78-A59D-2BB4993D9088}"/>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392A947-38F9-4FA6-8495-37022C001881}"/>
                      </a:ext>
                    </a:extLst>
                  </p:cNvPr>
                  <p:cNvCxnSpPr/>
                  <p:nvPr/>
                </p:nvCxnSpPr>
                <p:spPr>
                  <a:xfrm rot="16200000">
                    <a:off x="7412820" y="-1199504"/>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458F9154-9A87-49B9-9494-B9FFDB4EC94A}"/>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E5A79CDE-CF3D-41CE-95F1-207A0E8563A6}"/>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3795E75F-08A9-43E4-86A9-6D4B43B99CCB}"/>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D1FA945F-DEC9-4733-8561-5C14BC9E8BDC}"/>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4BB9D878-6EE7-4878-BFA9-234300D85783}"/>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46" name="Group 245">
                <a:extLst>
                  <a:ext uri="{FF2B5EF4-FFF2-40B4-BE49-F238E27FC236}">
                    <a16:creationId xmlns:a16="http://schemas.microsoft.com/office/drawing/2014/main" id="{DE28A2BA-3735-44D1-8EDD-5EA647964141}"/>
                  </a:ext>
                </a:extLst>
              </p:cNvPr>
              <p:cNvGrpSpPr/>
              <p:nvPr/>
            </p:nvGrpSpPr>
            <p:grpSpPr>
              <a:xfrm>
                <a:off x="6309940" y="404048"/>
                <a:ext cx="6253487" cy="3321180"/>
                <a:chOff x="0" y="0"/>
                <a:chExt cx="12192000" cy="6858000"/>
              </a:xfrm>
              <a:effectLst/>
            </p:grpSpPr>
            <p:grpSp>
              <p:nvGrpSpPr>
                <p:cNvPr id="281" name="Group 280">
                  <a:extLst>
                    <a:ext uri="{FF2B5EF4-FFF2-40B4-BE49-F238E27FC236}">
                      <a16:creationId xmlns:a16="http://schemas.microsoft.com/office/drawing/2014/main" id="{A5CB6278-A803-49CF-9F62-A6B37410DD05}"/>
                    </a:ext>
                  </a:extLst>
                </p:cNvPr>
                <p:cNvGrpSpPr/>
                <p:nvPr/>
              </p:nvGrpSpPr>
              <p:grpSpPr>
                <a:xfrm>
                  <a:off x="590550" y="0"/>
                  <a:ext cx="10953752" cy="6858000"/>
                  <a:chOff x="590550" y="0"/>
                  <a:chExt cx="10953752" cy="6858000"/>
                </a:xfrm>
              </p:grpSpPr>
              <p:cxnSp>
                <p:nvCxnSpPr>
                  <p:cNvPr id="294" name="Straight Connector 293">
                    <a:extLst>
                      <a:ext uri="{FF2B5EF4-FFF2-40B4-BE49-F238E27FC236}">
                        <a16:creationId xmlns:a16="http://schemas.microsoft.com/office/drawing/2014/main" id="{691C82F8-FB97-411B-B81D-6636EE9CC92C}"/>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A74177DC-6E52-4C19-AACD-588A2D1D1144}"/>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22C74A41-A74B-4FFF-A3A5-E7749E9F1706}"/>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DF986C8C-17AA-433D-9552-73127829F56B}"/>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916392F4-E628-4E77-B9E7-E9156B64B193}"/>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EE693EAE-1325-42AD-A4F4-4C648BBDF251}"/>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A7F399A2-F4C0-4393-8C32-5130D169F13C}"/>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B63AEFF2-5D16-420F-AFFD-B6FEAC8D2CD7}"/>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A3402468-3FFE-4E8A-9C81-076D8ADF46A8}"/>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658EEC13-F4F9-4D32-9823-637D442B8287}"/>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46399407-FCC3-4A6C-B09A-E431CEBC7C67}"/>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124A234B-08DF-459A-AEC5-E0AB19ECBD51}"/>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ED4A9D56-344C-4D40-B1CB-B64D782C5E1A}"/>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BE1316D1-2C91-44D8-8823-3534105D63B8}"/>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B4DA99B0-62F9-49E5-8236-BEF5A82C645F}"/>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5F3F285D-4A36-4C9F-BC36-3CC78F3FA06D}"/>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83CE6DB9-B57C-4999-8593-C5A9C7A8E1D9}"/>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88FF1B6F-76A1-444F-8D03-474C6F40F292}"/>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B9530706-077F-46E2-8933-6A0F62E1F0A1}"/>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3D29F574-2835-4711-BA19-D31CE9368EBD}"/>
                      </a:ext>
                    </a:extLst>
                  </p:cNvPr>
                  <p:cNvCxnSpPr/>
                  <p:nvPr/>
                </p:nvCxnSpPr>
                <p:spPr>
                  <a:xfrm>
                    <a:off x="11544302"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282" name="Group 281">
                  <a:extLst>
                    <a:ext uri="{FF2B5EF4-FFF2-40B4-BE49-F238E27FC236}">
                      <a16:creationId xmlns:a16="http://schemas.microsoft.com/office/drawing/2014/main" id="{86301B18-4B0D-4171-89FD-654CECC9CEF0}"/>
                    </a:ext>
                  </a:extLst>
                </p:cNvPr>
                <p:cNvGrpSpPr/>
                <p:nvPr/>
              </p:nvGrpSpPr>
              <p:grpSpPr>
                <a:xfrm>
                  <a:off x="0" y="561974"/>
                  <a:ext cx="12192000" cy="5791200"/>
                  <a:chOff x="-285751" y="581024"/>
                  <a:chExt cx="12706352" cy="5791200"/>
                </a:xfrm>
              </p:grpSpPr>
              <p:cxnSp>
                <p:nvCxnSpPr>
                  <p:cNvPr id="283" name="Straight Connector 282">
                    <a:extLst>
                      <a:ext uri="{FF2B5EF4-FFF2-40B4-BE49-F238E27FC236}">
                        <a16:creationId xmlns:a16="http://schemas.microsoft.com/office/drawing/2014/main" id="{D45E8F02-BAA6-42B6-9BF6-C4B417E984E7}"/>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62B8992F-0DAE-43A3-A984-0E21B70DD92D}"/>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BFDE6341-7869-497D-B2A8-94DEF8B60C25}"/>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8F9A71E6-09E4-451B-9C6E-49DFA1037CDC}"/>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40581451-9B7C-44C7-ABC4-0E834D6EB072}"/>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DF8C5BF2-2F4C-4EEC-A541-15A451A2B174}"/>
                      </a:ext>
                    </a:extLst>
                  </p:cNvPr>
                  <p:cNvCxnSpPr/>
                  <p:nvPr/>
                </p:nvCxnSpPr>
                <p:spPr>
                  <a:xfrm rot="16200000">
                    <a:off x="6067425" y="-28765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2892FEC8-0B58-42C5-88F1-C50C04DEA271}"/>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9489693E-408B-4FFD-9810-A61D57F0B041}"/>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4735DECD-14D6-4DF3-8643-073A7CC7F625}"/>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10623F09-F6E0-4770-88F5-78472D614C70}"/>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FAC4ADDF-6C4F-45B4-BE1D-907448AB29C2}"/>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47" name="Group 246">
                <a:extLst>
                  <a:ext uri="{FF2B5EF4-FFF2-40B4-BE49-F238E27FC236}">
                    <a16:creationId xmlns:a16="http://schemas.microsoft.com/office/drawing/2014/main" id="{C563C577-C86F-4CED-B309-8B40E7609450}"/>
                  </a:ext>
                </a:extLst>
              </p:cNvPr>
              <p:cNvGrpSpPr/>
              <p:nvPr/>
            </p:nvGrpSpPr>
            <p:grpSpPr>
              <a:xfrm>
                <a:off x="6299365" y="3469706"/>
                <a:ext cx="6253487" cy="3321180"/>
                <a:chOff x="0" y="0"/>
                <a:chExt cx="12192000" cy="6858000"/>
              </a:xfrm>
              <a:effectLst/>
            </p:grpSpPr>
            <p:grpSp>
              <p:nvGrpSpPr>
                <p:cNvPr id="248" name="Group 247">
                  <a:extLst>
                    <a:ext uri="{FF2B5EF4-FFF2-40B4-BE49-F238E27FC236}">
                      <a16:creationId xmlns:a16="http://schemas.microsoft.com/office/drawing/2014/main" id="{85C04FDD-C45D-48A2-8E1C-86B14FCFA9AB}"/>
                    </a:ext>
                  </a:extLst>
                </p:cNvPr>
                <p:cNvGrpSpPr/>
                <p:nvPr/>
              </p:nvGrpSpPr>
              <p:grpSpPr>
                <a:xfrm>
                  <a:off x="590550" y="0"/>
                  <a:ext cx="10953750" cy="6858000"/>
                  <a:chOff x="590550" y="0"/>
                  <a:chExt cx="10953750" cy="6858000"/>
                </a:xfrm>
              </p:grpSpPr>
              <p:cxnSp>
                <p:nvCxnSpPr>
                  <p:cNvPr id="261" name="Straight Connector 260">
                    <a:extLst>
                      <a:ext uri="{FF2B5EF4-FFF2-40B4-BE49-F238E27FC236}">
                        <a16:creationId xmlns:a16="http://schemas.microsoft.com/office/drawing/2014/main" id="{C861C192-D2A3-4F90-A497-61162A237C8D}"/>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9BF2F7B5-7B00-4835-A930-569E4168F811}"/>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C8D0F5D4-2AA4-428A-AD34-57099F2B9185}"/>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506A3A16-7229-40CD-8909-18A776AB0A76}"/>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2120B249-B0CB-4227-BD20-7511FF6C73A9}"/>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F684E52-0C1D-40AD-AAB8-C3729D5E9050}"/>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2959CC93-BC7C-43E5-A287-4279D9C5E687}"/>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98B52964-0451-4F11-8F17-5674F358B9FD}"/>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88358108-FB87-42A9-B871-E522D98B2379}"/>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2E8565A2-BB18-4C84-BC37-CBEBED458135}"/>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6DAD584E-5E04-4EFF-9502-DDC9C45267D8}"/>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D30F24A-24C8-431B-B9DB-C773B0BECDB3}"/>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8B8E2140-117A-449D-98AA-B6CD94798F76}"/>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12C7043E-E3FA-472B-9030-D47D19756DE5}"/>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0B8D3D11-8B3D-4B2E-86E0-C24EA3368DBE}"/>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9EA8B85-F352-4E12-BF50-DCD4D7291E04}"/>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0F020606-3D77-4C77-A7F3-E4CFDEF791C3}"/>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ED967171-B111-4F46-8113-2DFB42300997}"/>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132C174E-83DB-4726-8AB0-682A409BB77C}"/>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E52E8865-676C-4CB1-915C-2FE6ABF0FFCF}"/>
                      </a:ext>
                    </a:extLst>
                  </p:cNvPr>
                  <p:cNvCxnSpPr/>
                  <p:nvPr/>
                </p:nvCxnSpPr>
                <p:spPr>
                  <a:xfrm>
                    <a:off x="115443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DE1150CD-6BCB-42F7-83CF-24C71F9FEFAF}"/>
                    </a:ext>
                  </a:extLst>
                </p:cNvPr>
                <p:cNvGrpSpPr/>
                <p:nvPr/>
              </p:nvGrpSpPr>
              <p:grpSpPr>
                <a:xfrm>
                  <a:off x="0" y="561974"/>
                  <a:ext cx="12192000" cy="5791200"/>
                  <a:chOff x="-285751" y="581024"/>
                  <a:chExt cx="12706352" cy="5791200"/>
                </a:xfrm>
              </p:grpSpPr>
              <p:cxnSp>
                <p:nvCxnSpPr>
                  <p:cNvPr id="250" name="Straight Connector 249">
                    <a:extLst>
                      <a:ext uri="{FF2B5EF4-FFF2-40B4-BE49-F238E27FC236}">
                        <a16:creationId xmlns:a16="http://schemas.microsoft.com/office/drawing/2014/main" id="{363D2820-C29F-4C00-9EC8-ADFC42AC18BA}"/>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2151F927-DDD0-4945-A65F-C2F7B41FD89B}"/>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BDA23BFA-34B0-480C-8217-6B1C99607765}"/>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6BC271B8-AD48-41C5-B18B-52B038A0AACB}"/>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B85C5DE2-0BD8-44D6-B1CF-402950416C1C}"/>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912E69EC-96DE-41C0-8DBD-9F619E17A633}"/>
                      </a:ext>
                    </a:extLst>
                  </p:cNvPr>
                  <p:cNvCxnSpPr/>
                  <p:nvPr/>
                </p:nvCxnSpPr>
                <p:spPr>
                  <a:xfrm rot="16200000">
                    <a:off x="6067425" y="-28765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C7F5CF9D-980F-449D-9C4C-EE30FCE712AD}"/>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68A37F7-1411-415A-8BE6-A28DD59EAB34}"/>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76D983D5-4208-477C-8D04-485C02FE4286}"/>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FC085D5A-4371-4C15-A856-1C0D36CCAAB6}"/>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C2CC57BF-7369-49B7-AE2C-3A1EA1C95C63}"/>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grpSp>
      <p:grpSp>
        <p:nvGrpSpPr>
          <p:cNvPr id="2" name="Group 1">
            <a:extLst>
              <a:ext uri="{FF2B5EF4-FFF2-40B4-BE49-F238E27FC236}">
                <a16:creationId xmlns:a16="http://schemas.microsoft.com/office/drawing/2014/main" id="{5044C55F-E480-4027-BE17-4CDB07F8EEDA}"/>
              </a:ext>
            </a:extLst>
          </p:cNvPr>
          <p:cNvGrpSpPr/>
          <p:nvPr/>
        </p:nvGrpSpPr>
        <p:grpSpPr>
          <a:xfrm>
            <a:off x="422420" y="218704"/>
            <a:ext cx="11121635" cy="753940"/>
            <a:chOff x="422420" y="317378"/>
            <a:chExt cx="11121635" cy="1125117"/>
          </a:xfrm>
          <a:effectLst>
            <a:outerShdw blurRad="50800" dist="38100" dir="5400000" algn="t" rotWithShape="0">
              <a:prstClr val="black">
                <a:alpha val="40000"/>
              </a:prstClr>
            </a:outerShdw>
          </a:effectLst>
        </p:grpSpPr>
        <p:pic>
          <p:nvPicPr>
            <p:cNvPr id="384" name="Picture 383">
              <a:extLst>
                <a:ext uri="{FF2B5EF4-FFF2-40B4-BE49-F238E27FC236}">
                  <a16:creationId xmlns:a16="http://schemas.microsoft.com/office/drawing/2014/main" id="{D6B5DBD2-44A5-493F-8A2B-E3BEF7FFAEBB}"/>
                </a:ext>
              </a:extLst>
            </p:cNvPr>
            <p:cNvPicPr>
              <a:picLocks noChangeAspect="1"/>
            </p:cNvPicPr>
            <p:nvPr/>
          </p:nvPicPr>
          <p:blipFill rotWithShape="1">
            <a:blip r:embed="rId3">
              <a:extLst>
                <a:ext uri="{28A0092B-C50C-407E-A947-70E740481C1C}">
                  <a14:useLocalDpi xmlns:a14="http://schemas.microsoft.com/office/drawing/2010/main" val="0"/>
                </a:ext>
              </a:extLst>
            </a:blip>
            <a:srcRect l="35305" t="476" r="20504" b="11093"/>
            <a:stretch/>
          </p:blipFill>
          <p:spPr>
            <a:xfrm rot="16200000">
              <a:off x="8149890" y="-1951671"/>
              <a:ext cx="1119600" cy="5668731"/>
            </a:xfrm>
            <a:custGeom>
              <a:avLst/>
              <a:gdLst>
                <a:gd name="connsiteX0" fmla="*/ 1119600 w 1119600"/>
                <a:gd name="connsiteY0" fmla="*/ 0 h 5668731"/>
                <a:gd name="connsiteX1" fmla="*/ 1119600 w 1119600"/>
                <a:gd name="connsiteY1" fmla="*/ 5198157 h 5668731"/>
                <a:gd name="connsiteX2" fmla="*/ 649026 w 1119600"/>
                <a:gd name="connsiteY2" fmla="*/ 5668731 h 5668731"/>
                <a:gd name="connsiteX3" fmla="*/ 0 w 1119600"/>
                <a:gd name="connsiteY3" fmla="*/ 5668731 h 5668731"/>
                <a:gd name="connsiteX4" fmla="*/ 0 w 1119600"/>
                <a:gd name="connsiteY4" fmla="*/ 0 h 5668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600" h="5668731">
                  <a:moveTo>
                    <a:pt x="1119600" y="0"/>
                  </a:moveTo>
                  <a:lnTo>
                    <a:pt x="1119600" y="5198157"/>
                  </a:lnTo>
                  <a:cubicBezTo>
                    <a:pt x="1119600" y="5458048"/>
                    <a:pt x="908917" y="5668731"/>
                    <a:pt x="649026" y="5668731"/>
                  </a:cubicBezTo>
                  <a:lnTo>
                    <a:pt x="0" y="5668731"/>
                  </a:lnTo>
                  <a:lnTo>
                    <a:pt x="0" y="0"/>
                  </a:lnTo>
                  <a:close/>
                </a:path>
              </a:pathLst>
            </a:custGeom>
            <a:effectLst/>
          </p:spPr>
        </p:pic>
        <p:pic>
          <p:nvPicPr>
            <p:cNvPr id="385" name="Picture 384">
              <a:extLst>
                <a:ext uri="{FF2B5EF4-FFF2-40B4-BE49-F238E27FC236}">
                  <a16:creationId xmlns:a16="http://schemas.microsoft.com/office/drawing/2014/main" id="{7C0DE524-2F80-4829-8C44-9D201732796E}"/>
                </a:ext>
              </a:extLst>
            </p:cNvPr>
            <p:cNvPicPr>
              <a:picLocks noChangeAspect="1"/>
            </p:cNvPicPr>
            <p:nvPr/>
          </p:nvPicPr>
          <p:blipFill rotWithShape="1">
            <a:blip r:embed="rId3">
              <a:extLst>
                <a:ext uri="{28A0092B-C50C-407E-A947-70E740481C1C}">
                  <a14:useLocalDpi xmlns:a14="http://schemas.microsoft.com/office/drawing/2010/main" val="0"/>
                </a:ext>
              </a:extLst>
            </a:blip>
            <a:srcRect l="35305" t="476" r="20504" b="11093"/>
            <a:stretch/>
          </p:blipFill>
          <p:spPr>
            <a:xfrm rot="5400000" flipH="1">
              <a:off x="2696986" y="-1957188"/>
              <a:ext cx="1119600" cy="5668731"/>
            </a:xfrm>
            <a:custGeom>
              <a:avLst/>
              <a:gdLst>
                <a:gd name="connsiteX0" fmla="*/ 1119600 w 1119600"/>
                <a:gd name="connsiteY0" fmla="*/ 0 h 5668731"/>
                <a:gd name="connsiteX1" fmla="*/ 1119600 w 1119600"/>
                <a:gd name="connsiteY1" fmla="*/ 5198157 h 5668731"/>
                <a:gd name="connsiteX2" fmla="*/ 649026 w 1119600"/>
                <a:gd name="connsiteY2" fmla="*/ 5668731 h 5668731"/>
                <a:gd name="connsiteX3" fmla="*/ 0 w 1119600"/>
                <a:gd name="connsiteY3" fmla="*/ 5668731 h 5668731"/>
                <a:gd name="connsiteX4" fmla="*/ 0 w 1119600"/>
                <a:gd name="connsiteY4" fmla="*/ 0 h 5668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600" h="5668731">
                  <a:moveTo>
                    <a:pt x="1119600" y="0"/>
                  </a:moveTo>
                  <a:lnTo>
                    <a:pt x="1119600" y="5198157"/>
                  </a:lnTo>
                  <a:cubicBezTo>
                    <a:pt x="1119600" y="5458048"/>
                    <a:pt x="908917" y="5668731"/>
                    <a:pt x="649026" y="5668731"/>
                  </a:cubicBezTo>
                  <a:lnTo>
                    <a:pt x="0" y="5668731"/>
                  </a:lnTo>
                  <a:lnTo>
                    <a:pt x="0" y="0"/>
                  </a:lnTo>
                  <a:close/>
                </a:path>
              </a:pathLst>
            </a:custGeom>
            <a:effectLst/>
          </p:spPr>
        </p:pic>
      </p:grpSp>
      <p:grpSp>
        <p:nvGrpSpPr>
          <p:cNvPr id="114" name="Group 113">
            <a:extLst>
              <a:ext uri="{FF2B5EF4-FFF2-40B4-BE49-F238E27FC236}">
                <a16:creationId xmlns:a16="http://schemas.microsoft.com/office/drawing/2014/main" id="{9AA538F5-6C16-401A-ADF3-FB9AB8FF5817}"/>
              </a:ext>
            </a:extLst>
          </p:cNvPr>
          <p:cNvGrpSpPr/>
          <p:nvPr/>
        </p:nvGrpSpPr>
        <p:grpSpPr>
          <a:xfrm>
            <a:off x="127175" y="691681"/>
            <a:ext cx="740248" cy="5388071"/>
            <a:chOff x="127175" y="691681"/>
            <a:chExt cx="740248" cy="5388071"/>
          </a:xfrm>
        </p:grpSpPr>
        <p:grpSp>
          <p:nvGrpSpPr>
            <p:cNvPr id="89" name="Group 88">
              <a:extLst>
                <a:ext uri="{FF2B5EF4-FFF2-40B4-BE49-F238E27FC236}">
                  <a16:creationId xmlns:a16="http://schemas.microsoft.com/office/drawing/2014/main" id="{D988CD13-CC28-4DF2-8285-E8E89C98FA87}"/>
                </a:ext>
              </a:extLst>
            </p:cNvPr>
            <p:cNvGrpSpPr/>
            <p:nvPr/>
          </p:nvGrpSpPr>
          <p:grpSpPr>
            <a:xfrm>
              <a:off x="619993" y="821063"/>
              <a:ext cx="247430" cy="5048114"/>
              <a:chOff x="575576" y="735556"/>
              <a:chExt cx="180000" cy="3672388"/>
            </a:xfrm>
          </p:grpSpPr>
          <p:sp>
            <p:nvSpPr>
              <p:cNvPr id="90" name="Oval 89">
                <a:extLst>
                  <a:ext uri="{FF2B5EF4-FFF2-40B4-BE49-F238E27FC236}">
                    <a16:creationId xmlns:a16="http://schemas.microsoft.com/office/drawing/2014/main" id="{CA719A15-E846-4E5C-BCD4-B9950178183B}"/>
                  </a:ext>
                </a:extLst>
              </p:cNvPr>
              <p:cNvSpPr/>
              <p:nvPr/>
            </p:nvSpPr>
            <p:spPr>
              <a:xfrm>
                <a:off x="575576" y="735556"/>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1" name="Oval 90">
                <a:extLst>
                  <a:ext uri="{FF2B5EF4-FFF2-40B4-BE49-F238E27FC236}">
                    <a16:creationId xmlns:a16="http://schemas.microsoft.com/office/drawing/2014/main" id="{3A776FCC-C429-4CC8-8AB2-FD44099A1957}"/>
                  </a:ext>
                </a:extLst>
              </p:cNvPr>
              <p:cNvSpPr/>
              <p:nvPr/>
            </p:nvSpPr>
            <p:spPr>
              <a:xfrm>
                <a:off x="575576" y="3219832"/>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2" name="Oval 91">
                <a:extLst>
                  <a:ext uri="{FF2B5EF4-FFF2-40B4-BE49-F238E27FC236}">
                    <a16:creationId xmlns:a16="http://schemas.microsoft.com/office/drawing/2014/main" id="{0B929E36-9C01-4F8F-B20F-509BB675EA18}"/>
                  </a:ext>
                </a:extLst>
              </p:cNvPr>
              <p:cNvSpPr/>
              <p:nvPr/>
            </p:nvSpPr>
            <p:spPr>
              <a:xfrm>
                <a:off x="575576" y="2715776"/>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3" name="Oval 92">
                <a:extLst>
                  <a:ext uri="{FF2B5EF4-FFF2-40B4-BE49-F238E27FC236}">
                    <a16:creationId xmlns:a16="http://schemas.microsoft.com/office/drawing/2014/main" id="{3E83462F-3311-486C-83D2-B97FF43C1F92}"/>
                  </a:ext>
                </a:extLst>
              </p:cNvPr>
              <p:cNvSpPr/>
              <p:nvPr/>
            </p:nvSpPr>
            <p:spPr>
              <a:xfrm>
                <a:off x="575576" y="2211720"/>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4" name="Oval 93">
                <a:extLst>
                  <a:ext uri="{FF2B5EF4-FFF2-40B4-BE49-F238E27FC236}">
                    <a16:creationId xmlns:a16="http://schemas.microsoft.com/office/drawing/2014/main" id="{4514351F-9BA2-4686-AE93-B42AC9825265}"/>
                  </a:ext>
                </a:extLst>
              </p:cNvPr>
              <p:cNvSpPr/>
              <p:nvPr/>
            </p:nvSpPr>
            <p:spPr>
              <a:xfrm>
                <a:off x="575576" y="1723743"/>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5" name="Oval 94">
                <a:extLst>
                  <a:ext uri="{FF2B5EF4-FFF2-40B4-BE49-F238E27FC236}">
                    <a16:creationId xmlns:a16="http://schemas.microsoft.com/office/drawing/2014/main" id="{BC00D8DC-63E5-4466-87AE-27343FC8F1FF}"/>
                  </a:ext>
                </a:extLst>
              </p:cNvPr>
              <p:cNvSpPr/>
              <p:nvPr/>
            </p:nvSpPr>
            <p:spPr>
              <a:xfrm>
                <a:off x="575576" y="1203608"/>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6" name="Oval 95">
                <a:extLst>
                  <a:ext uri="{FF2B5EF4-FFF2-40B4-BE49-F238E27FC236}">
                    <a16:creationId xmlns:a16="http://schemas.microsoft.com/office/drawing/2014/main" id="{E88E41BF-799A-4AF4-9889-F18578018A9E}"/>
                  </a:ext>
                </a:extLst>
              </p:cNvPr>
              <p:cNvSpPr/>
              <p:nvPr/>
            </p:nvSpPr>
            <p:spPr>
              <a:xfrm>
                <a:off x="575576" y="4227944"/>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7" name="Oval 96">
                <a:extLst>
                  <a:ext uri="{FF2B5EF4-FFF2-40B4-BE49-F238E27FC236}">
                    <a16:creationId xmlns:a16="http://schemas.microsoft.com/office/drawing/2014/main" id="{E89A6896-2EF6-4468-856A-DB118AE4BC2D}"/>
                  </a:ext>
                </a:extLst>
              </p:cNvPr>
              <p:cNvSpPr/>
              <p:nvPr/>
            </p:nvSpPr>
            <p:spPr>
              <a:xfrm>
                <a:off x="575576" y="3723888"/>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4" name="Group 3">
              <a:extLst>
                <a:ext uri="{FF2B5EF4-FFF2-40B4-BE49-F238E27FC236}">
                  <a16:creationId xmlns:a16="http://schemas.microsoft.com/office/drawing/2014/main" id="{08FAC1C7-39B4-4459-BFC2-6DBC8D07901A}"/>
                </a:ext>
              </a:extLst>
            </p:cNvPr>
            <p:cNvGrpSpPr/>
            <p:nvPr/>
          </p:nvGrpSpPr>
          <p:grpSpPr>
            <a:xfrm>
              <a:off x="127175" y="691681"/>
              <a:ext cx="621212" cy="5388071"/>
              <a:chOff x="55829" y="691681"/>
              <a:chExt cx="621212" cy="5388071"/>
            </a:xfrm>
          </p:grpSpPr>
          <p:sp>
            <p:nvSpPr>
              <p:cNvPr id="3" name="Block Arc 2">
                <a:extLst>
                  <a:ext uri="{FF2B5EF4-FFF2-40B4-BE49-F238E27FC236}">
                    <a16:creationId xmlns:a16="http://schemas.microsoft.com/office/drawing/2014/main" id="{07D44719-113C-44CD-8BAD-5DD9E248ABB5}"/>
                  </a:ext>
                </a:extLst>
              </p:cNvPr>
              <p:cNvSpPr/>
              <p:nvPr/>
            </p:nvSpPr>
            <p:spPr>
              <a:xfrm>
                <a:off x="68460" y="691681"/>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 name="Block Arc 2">
                <a:extLst>
                  <a:ext uri="{FF2B5EF4-FFF2-40B4-BE49-F238E27FC236}">
                    <a16:creationId xmlns:a16="http://schemas.microsoft.com/office/drawing/2014/main" id="{A2C89231-7F60-4869-85AA-71D9F3B45ABB}"/>
                  </a:ext>
                </a:extLst>
              </p:cNvPr>
              <p:cNvSpPr/>
              <p:nvPr/>
            </p:nvSpPr>
            <p:spPr>
              <a:xfrm>
                <a:off x="75335" y="1331016"/>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7" name="Block Arc 2">
                <a:extLst>
                  <a:ext uri="{FF2B5EF4-FFF2-40B4-BE49-F238E27FC236}">
                    <a16:creationId xmlns:a16="http://schemas.microsoft.com/office/drawing/2014/main" id="{A41F11CD-7478-47E7-BF57-80E3FD0C097C}"/>
                  </a:ext>
                </a:extLst>
              </p:cNvPr>
              <p:cNvSpPr/>
              <p:nvPr/>
            </p:nvSpPr>
            <p:spPr>
              <a:xfrm>
                <a:off x="75335" y="2045075"/>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 name="Block Arc 2">
                <a:extLst>
                  <a:ext uri="{FF2B5EF4-FFF2-40B4-BE49-F238E27FC236}">
                    <a16:creationId xmlns:a16="http://schemas.microsoft.com/office/drawing/2014/main" id="{F25861F5-651F-463C-9D43-A55E67067883}"/>
                  </a:ext>
                </a:extLst>
              </p:cNvPr>
              <p:cNvSpPr/>
              <p:nvPr/>
            </p:nvSpPr>
            <p:spPr>
              <a:xfrm>
                <a:off x="82210" y="2712977"/>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0" name="Block Arc 2">
                <a:extLst>
                  <a:ext uri="{FF2B5EF4-FFF2-40B4-BE49-F238E27FC236}">
                    <a16:creationId xmlns:a16="http://schemas.microsoft.com/office/drawing/2014/main" id="{A2487B64-F4C4-456F-B0C9-298120904726}"/>
                  </a:ext>
                </a:extLst>
              </p:cNvPr>
              <p:cNvSpPr/>
              <p:nvPr/>
            </p:nvSpPr>
            <p:spPr>
              <a:xfrm>
                <a:off x="68460" y="3405960"/>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1" name="Block Arc 2">
                <a:extLst>
                  <a:ext uri="{FF2B5EF4-FFF2-40B4-BE49-F238E27FC236}">
                    <a16:creationId xmlns:a16="http://schemas.microsoft.com/office/drawing/2014/main" id="{232E00E0-1A93-4257-B51F-CD69C2066126}"/>
                  </a:ext>
                </a:extLst>
              </p:cNvPr>
              <p:cNvSpPr/>
              <p:nvPr/>
            </p:nvSpPr>
            <p:spPr>
              <a:xfrm>
                <a:off x="68460" y="4107102"/>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2" name="Block Arc 2">
                <a:extLst>
                  <a:ext uri="{FF2B5EF4-FFF2-40B4-BE49-F238E27FC236}">
                    <a16:creationId xmlns:a16="http://schemas.microsoft.com/office/drawing/2014/main" id="{FA67053C-3191-4BF3-92E7-531A8ADFB29B}"/>
                  </a:ext>
                </a:extLst>
              </p:cNvPr>
              <p:cNvSpPr/>
              <p:nvPr/>
            </p:nvSpPr>
            <p:spPr>
              <a:xfrm>
                <a:off x="55829" y="4794392"/>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lock Arc 2">
                <a:extLst>
                  <a:ext uri="{FF2B5EF4-FFF2-40B4-BE49-F238E27FC236}">
                    <a16:creationId xmlns:a16="http://schemas.microsoft.com/office/drawing/2014/main" id="{DC6C4602-325C-45B9-ABFE-C80A3222B475}"/>
                  </a:ext>
                </a:extLst>
              </p:cNvPr>
              <p:cNvSpPr/>
              <p:nvPr/>
            </p:nvSpPr>
            <p:spPr>
              <a:xfrm>
                <a:off x="63083" y="5485468"/>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pic>
        <p:nvPicPr>
          <p:cNvPr id="394" name="Picture 2" descr="See the source image">
            <a:extLst>
              <a:ext uri="{FF2B5EF4-FFF2-40B4-BE49-F238E27FC236}">
                <a16:creationId xmlns:a16="http://schemas.microsoft.com/office/drawing/2014/main" id="{19B2FEA8-2032-437D-B3AE-03C5E8CFA6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842" b="35956"/>
          <a:stretch/>
        </p:blipFill>
        <p:spPr bwMode="auto">
          <a:xfrm>
            <a:off x="9066795" y="522503"/>
            <a:ext cx="2354529" cy="520260"/>
          </a:xfrm>
          <a:prstGeom prst="rect">
            <a:avLst/>
          </a:prstGeom>
          <a:noFill/>
          <a:extLst>
            <a:ext uri="{909E8E84-426E-40DD-AFC4-6F175D3DCCD1}">
              <a14:hiddenFill xmlns:a14="http://schemas.microsoft.com/office/drawing/2010/main">
                <a:solidFill>
                  <a:srgbClr val="FFFFFF"/>
                </a:solidFill>
              </a14:hiddenFill>
            </a:ext>
          </a:extLst>
        </p:spPr>
      </p:pic>
      <p:pic>
        <p:nvPicPr>
          <p:cNvPr id="380" name="Graphic 379">
            <a:hlinkClick r:id="rId5" action="ppaction://hlinksldjump"/>
            <a:extLst>
              <a:ext uri="{FF2B5EF4-FFF2-40B4-BE49-F238E27FC236}">
                <a16:creationId xmlns:a16="http://schemas.microsoft.com/office/drawing/2014/main" id="{8C619C2F-532D-4146-BF28-6164746C6ACB}"/>
              </a:ext>
            </a:extLst>
          </p:cNvPr>
          <p:cNvPicPr>
            <a:picLocks/>
          </p:cNvPicPr>
          <p:nvPr/>
        </p:nvPicPr>
        <p:blipFill>
          <a:blip r:embed="rId6" cstate="print">
            <a:extLst>
              <a:ext uri="{96DAC541-7B7A-43D3-8B79-37D633B846F1}">
                <asvg:svgBlip xmlns:asvg="http://schemas.microsoft.com/office/drawing/2016/SVG/main" r:embed="rId7"/>
              </a:ext>
            </a:extLst>
          </a:blip>
          <a:stretch>
            <a:fillRect/>
          </a:stretch>
        </p:blipFill>
        <p:spPr>
          <a:xfrm>
            <a:off x="11572206" y="956566"/>
            <a:ext cx="402332" cy="402332"/>
          </a:xfrm>
          <a:prstGeom prst="rect">
            <a:avLst/>
          </a:prstGeom>
        </p:spPr>
      </p:pic>
      <p:pic>
        <p:nvPicPr>
          <p:cNvPr id="381" name="Graphic 380">
            <a:hlinkClick r:id="rId8" action="ppaction://hlinksldjump"/>
            <a:extLst>
              <a:ext uri="{FF2B5EF4-FFF2-40B4-BE49-F238E27FC236}">
                <a16:creationId xmlns:a16="http://schemas.microsoft.com/office/drawing/2014/main" id="{A82339BF-039D-41E1-B21C-39F953D37097}"/>
              </a:ext>
            </a:extLst>
          </p:cNvPr>
          <p:cNvPicPr>
            <a:picLocks/>
          </p:cNvPicPr>
          <p:nvPr/>
        </p:nvPicPr>
        <p:blipFill>
          <a:blip r:embed="rId9" cstate="print">
            <a:extLst>
              <a:ext uri="{96DAC541-7B7A-43D3-8B79-37D633B846F1}">
                <asvg:svgBlip xmlns:asvg="http://schemas.microsoft.com/office/drawing/2016/SVG/main" r:embed="rId10"/>
              </a:ext>
            </a:extLst>
          </a:blip>
          <a:stretch>
            <a:fillRect/>
          </a:stretch>
        </p:blipFill>
        <p:spPr>
          <a:xfrm>
            <a:off x="11548509" y="1835779"/>
            <a:ext cx="402332" cy="402332"/>
          </a:xfrm>
          <a:prstGeom prst="rect">
            <a:avLst/>
          </a:prstGeom>
        </p:spPr>
      </p:pic>
      <p:pic>
        <p:nvPicPr>
          <p:cNvPr id="382" name="Graphic 381">
            <a:hlinkClick r:id="rId11" action="ppaction://hlinksldjump"/>
            <a:extLst>
              <a:ext uri="{FF2B5EF4-FFF2-40B4-BE49-F238E27FC236}">
                <a16:creationId xmlns:a16="http://schemas.microsoft.com/office/drawing/2014/main" id="{99A49976-7509-40DE-84AD-E2070E3FDA86}"/>
              </a:ext>
            </a:extLst>
          </p:cNvPr>
          <p:cNvPicPr>
            <a:picLocks/>
          </p:cNvPicPr>
          <p:nvPr/>
        </p:nvPicPr>
        <p:blipFill>
          <a:blip r:embed="rId12" cstate="print">
            <a:extLst>
              <a:ext uri="{96DAC541-7B7A-43D3-8B79-37D633B846F1}">
                <asvg:svgBlip xmlns:asvg="http://schemas.microsoft.com/office/drawing/2016/SVG/main" r:embed="rId13"/>
              </a:ext>
            </a:extLst>
          </a:blip>
          <a:stretch>
            <a:fillRect/>
          </a:stretch>
        </p:blipFill>
        <p:spPr>
          <a:xfrm>
            <a:off x="11530786" y="2641826"/>
            <a:ext cx="402332" cy="402332"/>
          </a:xfrm>
          <a:prstGeom prst="rect">
            <a:avLst/>
          </a:prstGeom>
        </p:spPr>
      </p:pic>
      <p:pic>
        <p:nvPicPr>
          <p:cNvPr id="383" name="Graphic 382">
            <a:hlinkClick r:id="rId14" action="ppaction://hlinksldjump"/>
            <a:extLst>
              <a:ext uri="{FF2B5EF4-FFF2-40B4-BE49-F238E27FC236}">
                <a16:creationId xmlns:a16="http://schemas.microsoft.com/office/drawing/2014/main" id="{E56C253D-FC4B-4521-BFA0-D44534C435A3}"/>
              </a:ext>
            </a:extLst>
          </p:cNvPr>
          <p:cNvPicPr>
            <a:picLocks/>
          </p:cNvPicPr>
          <p:nvPr/>
        </p:nvPicPr>
        <p:blipFill>
          <a:blip r:embed="rId15" cstate="print">
            <a:extLst>
              <a:ext uri="{96DAC541-7B7A-43D3-8B79-37D633B846F1}">
                <asvg:svgBlip xmlns:asvg="http://schemas.microsoft.com/office/drawing/2016/SVG/main" r:embed="rId16"/>
              </a:ext>
            </a:extLst>
          </a:blip>
          <a:stretch>
            <a:fillRect/>
          </a:stretch>
        </p:blipFill>
        <p:spPr>
          <a:xfrm>
            <a:off x="11548509" y="3354901"/>
            <a:ext cx="402332" cy="402332"/>
          </a:xfrm>
          <a:prstGeom prst="rect">
            <a:avLst/>
          </a:prstGeom>
        </p:spPr>
      </p:pic>
      <p:pic>
        <p:nvPicPr>
          <p:cNvPr id="392" name="Graphic 391">
            <a:hlinkClick r:id="rId17" action="ppaction://hlinksldjump"/>
            <a:extLst>
              <a:ext uri="{FF2B5EF4-FFF2-40B4-BE49-F238E27FC236}">
                <a16:creationId xmlns:a16="http://schemas.microsoft.com/office/drawing/2014/main" id="{0CD28B5E-DFBA-4793-B351-1D77F4C7A8A8}"/>
              </a:ext>
            </a:extLst>
          </p:cNvPr>
          <p:cNvPicPr>
            <a:picLocks/>
          </p:cNvPicPr>
          <p:nvPr/>
        </p:nvPicPr>
        <p:blipFill>
          <a:blip r:embed="rId18" cstate="print">
            <a:extLst>
              <a:ext uri="{96DAC541-7B7A-43D3-8B79-37D633B846F1}">
                <asvg:svgBlip xmlns:asvg="http://schemas.microsoft.com/office/drawing/2016/SVG/main" r:embed="rId19"/>
              </a:ext>
            </a:extLst>
          </a:blip>
          <a:stretch>
            <a:fillRect/>
          </a:stretch>
        </p:blipFill>
        <p:spPr>
          <a:xfrm>
            <a:off x="11540066" y="4152289"/>
            <a:ext cx="402332" cy="402332"/>
          </a:xfrm>
          <a:prstGeom prst="rect">
            <a:avLst/>
          </a:prstGeom>
        </p:spPr>
      </p:pic>
      <p:pic>
        <p:nvPicPr>
          <p:cNvPr id="393" name="Graphic 392">
            <a:hlinkClick r:id="rId11" action="ppaction://hlinksldjump"/>
            <a:extLst>
              <a:ext uri="{FF2B5EF4-FFF2-40B4-BE49-F238E27FC236}">
                <a16:creationId xmlns:a16="http://schemas.microsoft.com/office/drawing/2014/main" id="{CF82089A-3F3B-47D1-A853-E8FA9070884D}"/>
              </a:ext>
            </a:extLst>
          </p:cNvPr>
          <p:cNvPicPr>
            <a:picLocks/>
          </p:cNvPicPr>
          <p:nvPr/>
        </p:nvPicPr>
        <p:blipFill>
          <a:blip r:embed="rId20" cstate="print">
            <a:extLst>
              <a:ext uri="{96DAC541-7B7A-43D3-8B79-37D633B846F1}">
                <asvg:svgBlip xmlns:asvg="http://schemas.microsoft.com/office/drawing/2016/SVG/main" r:embed="rId21"/>
              </a:ext>
            </a:extLst>
          </a:blip>
          <a:stretch>
            <a:fillRect/>
          </a:stretch>
        </p:blipFill>
        <p:spPr>
          <a:xfrm>
            <a:off x="11539338" y="4926395"/>
            <a:ext cx="402332" cy="402332"/>
          </a:xfrm>
          <a:prstGeom prst="rect">
            <a:avLst/>
          </a:prstGeom>
        </p:spPr>
      </p:pic>
      <p:pic>
        <p:nvPicPr>
          <p:cNvPr id="415" name="Graphic 414">
            <a:hlinkClick r:id="rId22" action="ppaction://hlinksldjump"/>
            <a:extLst>
              <a:ext uri="{FF2B5EF4-FFF2-40B4-BE49-F238E27FC236}">
                <a16:creationId xmlns:a16="http://schemas.microsoft.com/office/drawing/2014/main" id="{CF3F8D82-59A0-4C7C-AA97-41C07D57FAC6}"/>
              </a:ext>
            </a:extLst>
          </p:cNvPr>
          <p:cNvPicPr>
            <a:picLocks/>
          </p:cNvPicPr>
          <p:nvPr/>
        </p:nvPicPr>
        <p:blipFill>
          <a:blip r:embed="rId23" cstate="print">
            <a:extLst>
              <a:ext uri="{96DAC541-7B7A-43D3-8B79-37D633B846F1}">
                <asvg:svgBlip xmlns:asvg="http://schemas.microsoft.com/office/drawing/2016/SVG/main" r:embed="rId24"/>
              </a:ext>
            </a:extLst>
          </a:blip>
          <a:stretch>
            <a:fillRect/>
          </a:stretch>
        </p:blipFill>
        <p:spPr>
          <a:xfrm>
            <a:off x="11505608" y="5718035"/>
            <a:ext cx="402332" cy="402332"/>
          </a:xfrm>
          <a:prstGeom prst="rect">
            <a:avLst/>
          </a:prstGeom>
        </p:spPr>
      </p:pic>
      <p:pic>
        <p:nvPicPr>
          <p:cNvPr id="416" name="Picture 10" descr="See the source image">
            <a:extLst>
              <a:ext uri="{FF2B5EF4-FFF2-40B4-BE49-F238E27FC236}">
                <a16:creationId xmlns:a16="http://schemas.microsoft.com/office/drawing/2014/main" id="{92E152AD-284E-4C5B-8CA3-9ACEE228F817}"/>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35417" t="58130" r="32531" b="12839"/>
          <a:stretch/>
        </p:blipFill>
        <p:spPr bwMode="auto">
          <a:xfrm rot="5400000" flipV="1">
            <a:off x="10745645" y="1852830"/>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17" name="Picture 10" descr="See the source image">
            <a:extLst>
              <a:ext uri="{FF2B5EF4-FFF2-40B4-BE49-F238E27FC236}">
                <a16:creationId xmlns:a16="http://schemas.microsoft.com/office/drawing/2014/main" id="{7E1F8E0C-028F-4198-9C60-8B1489130AB1}"/>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35533" t="29599" r="32415" b="41370"/>
          <a:stretch/>
        </p:blipFill>
        <p:spPr bwMode="auto">
          <a:xfrm rot="16200000">
            <a:off x="10753339" y="2632069"/>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18" name="Picture 10" descr="See the source image">
            <a:extLst>
              <a:ext uri="{FF2B5EF4-FFF2-40B4-BE49-F238E27FC236}">
                <a16:creationId xmlns:a16="http://schemas.microsoft.com/office/drawing/2014/main" id="{FEA4FE10-8FA4-4D35-B555-83186D44BDC5}"/>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35387" t="2910" r="32561" b="68059"/>
          <a:stretch/>
        </p:blipFill>
        <p:spPr bwMode="auto">
          <a:xfrm rot="4499693" flipV="1">
            <a:off x="10780137" y="1082052"/>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19" name="Picture 418">
            <a:extLst>
              <a:ext uri="{FF2B5EF4-FFF2-40B4-BE49-F238E27FC236}">
                <a16:creationId xmlns:a16="http://schemas.microsoft.com/office/drawing/2014/main" id="{5BD7A945-10B2-4F6E-BAD7-94A1A1C83888}"/>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rot="5400000">
            <a:off x="9873495" y="-230090"/>
            <a:ext cx="963593" cy="2301118"/>
          </a:xfrm>
          <a:prstGeom prst="rect">
            <a:avLst/>
          </a:prstGeom>
        </p:spPr>
      </p:pic>
      <p:sp>
        <p:nvSpPr>
          <p:cNvPr id="61" name="Rectangle 60">
            <a:extLst>
              <a:ext uri="{FF2B5EF4-FFF2-40B4-BE49-F238E27FC236}">
                <a16:creationId xmlns:a16="http://schemas.microsoft.com/office/drawing/2014/main" id="{C0D40AAE-B256-AA6D-9781-E083DB0B688F}"/>
              </a:ext>
            </a:extLst>
          </p:cNvPr>
          <p:cNvSpPr/>
          <p:nvPr/>
        </p:nvSpPr>
        <p:spPr>
          <a:xfrm>
            <a:off x="1287267" y="1231912"/>
            <a:ext cx="4179037" cy="807470"/>
          </a:xfrm>
          <a:prstGeom prst="rect">
            <a:avLst/>
          </a:prstGeom>
          <a:solidFill>
            <a:srgbClr val="8B6F67"/>
          </a:solidFill>
          <a:ln w="38100">
            <a:solidFill>
              <a:srgbClr val="F8F5EC"/>
            </a:solidFill>
          </a:ln>
          <a:effectLst>
            <a:outerShdw blurRad="152400" dist="88900" dir="2700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2" name="TextBox 61">
            <a:extLst>
              <a:ext uri="{FF2B5EF4-FFF2-40B4-BE49-F238E27FC236}">
                <a16:creationId xmlns:a16="http://schemas.microsoft.com/office/drawing/2014/main" id="{28CBD696-9204-17CE-2A57-C04A6D3DCDFA}"/>
              </a:ext>
            </a:extLst>
          </p:cNvPr>
          <p:cNvSpPr txBox="1"/>
          <p:nvPr/>
        </p:nvSpPr>
        <p:spPr>
          <a:xfrm>
            <a:off x="1268452" y="1360402"/>
            <a:ext cx="3943708" cy="523220"/>
          </a:xfrm>
          <a:prstGeom prst="rect">
            <a:avLst/>
          </a:prstGeom>
          <a:noFill/>
        </p:spPr>
        <p:txBody>
          <a:bodyPr wrap="none" rtlCol="0">
            <a:spAutoFit/>
          </a:bodyPr>
          <a:lstStyle/>
          <a:p>
            <a:r>
              <a:rPr lang="en-US" sz="2800" b="1" spc="600" dirty="0">
                <a:solidFill>
                  <a:schemeClr val="bg1">
                    <a:lumMod val="95000"/>
                  </a:schemeClr>
                </a:solidFill>
                <a:latin typeface="Agency FB" panose="020B0503020202020204" pitchFamily="34" charset="0"/>
              </a:rPr>
              <a:t>Def </a:t>
            </a:r>
            <a:r>
              <a:rPr lang="en-US" sz="2800" b="1" spc="600" dirty="0" err="1">
                <a:solidFill>
                  <a:schemeClr val="bg1">
                    <a:lumMod val="95000"/>
                  </a:schemeClr>
                </a:solidFill>
                <a:latin typeface="Agency FB" panose="020B0503020202020204" pitchFamily="34" charset="0"/>
              </a:rPr>
              <a:t>menuFeature</a:t>
            </a:r>
            <a:r>
              <a:rPr lang="en-US" sz="2800" b="1" spc="600" dirty="0">
                <a:solidFill>
                  <a:schemeClr val="bg1">
                    <a:lumMod val="95000"/>
                  </a:schemeClr>
                </a:solidFill>
                <a:latin typeface="Agency FB" panose="020B0503020202020204" pitchFamily="34" charset="0"/>
              </a:rPr>
              <a:t>():</a:t>
            </a:r>
            <a:endParaRPr lang="id-ID" sz="2800" b="1" spc="600" dirty="0">
              <a:solidFill>
                <a:schemeClr val="bg1">
                  <a:lumMod val="95000"/>
                </a:schemeClr>
              </a:solidFill>
              <a:latin typeface="Agency FB" panose="020B0503020202020204" pitchFamily="34" charset="0"/>
            </a:endParaRPr>
          </a:p>
        </p:txBody>
      </p:sp>
      <p:sp>
        <p:nvSpPr>
          <p:cNvPr id="65" name="TextBox 64">
            <a:extLst>
              <a:ext uri="{FF2B5EF4-FFF2-40B4-BE49-F238E27FC236}">
                <a16:creationId xmlns:a16="http://schemas.microsoft.com/office/drawing/2014/main" id="{C3625D8A-9545-D905-5613-D9CA42A5992B}"/>
              </a:ext>
            </a:extLst>
          </p:cNvPr>
          <p:cNvSpPr txBox="1"/>
          <p:nvPr/>
        </p:nvSpPr>
        <p:spPr>
          <a:xfrm>
            <a:off x="813419" y="163530"/>
            <a:ext cx="3687228" cy="769441"/>
          </a:xfrm>
          <a:prstGeom prst="rect">
            <a:avLst/>
          </a:prstGeom>
          <a:noFill/>
        </p:spPr>
        <p:txBody>
          <a:bodyPr wrap="none" rtlCol="0">
            <a:spAutoFit/>
          </a:bodyPr>
          <a:lstStyle/>
          <a:p>
            <a:r>
              <a:rPr lang="en-US" sz="4400" dirty="0">
                <a:solidFill>
                  <a:schemeClr val="bg1"/>
                </a:solidFill>
                <a:effectLst>
                  <a:outerShdw blurRad="38100" dist="38100" dir="2700000" algn="tl">
                    <a:srgbClr val="000000">
                      <a:alpha val="43137"/>
                    </a:srgbClr>
                  </a:outerShdw>
                </a:effectLst>
                <a:latin typeface="Piglets" panose="02000500000000000000" pitchFamily="2" charset="0"/>
              </a:rPr>
              <a:t>Function: Output</a:t>
            </a:r>
            <a:endParaRPr lang="id-ID" sz="4400" dirty="0">
              <a:solidFill>
                <a:schemeClr val="bg1"/>
              </a:solidFill>
              <a:effectLst>
                <a:outerShdw blurRad="38100" dist="38100" dir="2700000" algn="tl">
                  <a:srgbClr val="000000">
                    <a:alpha val="43137"/>
                  </a:srgbClr>
                </a:outerShdw>
              </a:effectLst>
              <a:latin typeface="Piglets" panose="02000500000000000000" pitchFamily="2" charset="0"/>
            </a:endParaRPr>
          </a:p>
        </p:txBody>
      </p:sp>
      <p:pic>
        <p:nvPicPr>
          <p:cNvPr id="54" name="Picture 53">
            <a:extLst>
              <a:ext uri="{FF2B5EF4-FFF2-40B4-BE49-F238E27FC236}">
                <a16:creationId xmlns:a16="http://schemas.microsoft.com/office/drawing/2014/main" id="{CEB5CF85-EBC6-F3E7-7E93-EE478A79E453}"/>
              </a:ext>
            </a:extLst>
          </p:cNvPr>
          <p:cNvPicPr>
            <a:picLocks noChangeAspect="1"/>
          </p:cNvPicPr>
          <p:nvPr/>
        </p:nvPicPr>
        <p:blipFill>
          <a:blip r:embed="rId27"/>
          <a:stretch>
            <a:fillRect/>
          </a:stretch>
        </p:blipFill>
        <p:spPr>
          <a:xfrm>
            <a:off x="3709677" y="2245612"/>
            <a:ext cx="5028471" cy="37467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386" name="Group 385">
            <a:extLst>
              <a:ext uri="{FF2B5EF4-FFF2-40B4-BE49-F238E27FC236}">
                <a16:creationId xmlns:a16="http://schemas.microsoft.com/office/drawing/2014/main" id="{931EA35B-1146-4B6C-B0D9-6FD0D65F9DA9}"/>
              </a:ext>
            </a:extLst>
          </p:cNvPr>
          <p:cNvGrpSpPr/>
          <p:nvPr/>
        </p:nvGrpSpPr>
        <p:grpSpPr>
          <a:xfrm>
            <a:off x="438812" y="5794035"/>
            <a:ext cx="7357097" cy="743960"/>
            <a:chOff x="419679" y="5263752"/>
            <a:chExt cx="10046528" cy="1297343"/>
          </a:xfrm>
          <a:effectLst>
            <a:outerShdw blurRad="203200" dist="38100" dir="16200000" rotWithShape="0">
              <a:prstClr val="black">
                <a:alpha val="10000"/>
              </a:prstClr>
            </a:outerShdw>
          </a:effectLst>
        </p:grpSpPr>
        <p:pic>
          <p:nvPicPr>
            <p:cNvPr id="387" name="Picture 386">
              <a:extLst>
                <a:ext uri="{FF2B5EF4-FFF2-40B4-BE49-F238E27FC236}">
                  <a16:creationId xmlns:a16="http://schemas.microsoft.com/office/drawing/2014/main" id="{9F7F73C9-49A4-4B8B-82A6-BCEA74B11D69}"/>
                </a:ext>
              </a:extLst>
            </p:cNvPr>
            <p:cNvPicPr>
              <a:picLocks noChangeAspect="1"/>
            </p:cNvPicPr>
            <p:nvPr/>
          </p:nvPicPr>
          <p:blipFill rotWithShape="1">
            <a:blip r:embed="rId28" cstate="print">
              <a:extLst>
                <a:ext uri="{28A0092B-C50C-407E-A947-70E740481C1C}">
                  <a14:useLocalDpi xmlns:a14="http://schemas.microsoft.com/office/drawing/2010/main" val="0"/>
                </a:ext>
              </a:extLst>
            </a:blip>
            <a:srcRect l="34430" r="37042" b="4970"/>
            <a:stretch/>
          </p:blipFill>
          <p:spPr>
            <a:xfrm rot="5400000">
              <a:off x="2323297" y="3368699"/>
              <a:ext cx="1281250" cy="5088485"/>
            </a:xfrm>
            <a:custGeom>
              <a:avLst/>
              <a:gdLst>
                <a:gd name="connsiteX0" fmla="*/ 0 w 1281250"/>
                <a:gd name="connsiteY0" fmla="*/ 5088485 h 5088485"/>
                <a:gd name="connsiteX1" fmla="*/ 0 w 1281250"/>
                <a:gd name="connsiteY1" fmla="*/ 0 h 5088485"/>
                <a:gd name="connsiteX2" fmla="*/ 1281250 w 1281250"/>
                <a:gd name="connsiteY2" fmla="*/ 0 h 5088485"/>
                <a:gd name="connsiteX3" fmla="*/ 1281250 w 1281250"/>
                <a:gd name="connsiteY3" fmla="*/ 4617911 h 5088485"/>
                <a:gd name="connsiteX4" fmla="*/ 810676 w 1281250"/>
                <a:gd name="connsiteY4" fmla="*/ 5088485 h 508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250" h="5088485">
                  <a:moveTo>
                    <a:pt x="0" y="5088485"/>
                  </a:moveTo>
                  <a:lnTo>
                    <a:pt x="0" y="0"/>
                  </a:lnTo>
                  <a:lnTo>
                    <a:pt x="1281250" y="0"/>
                  </a:lnTo>
                  <a:lnTo>
                    <a:pt x="1281250" y="4617911"/>
                  </a:lnTo>
                  <a:cubicBezTo>
                    <a:pt x="1281250" y="4877802"/>
                    <a:pt x="1070567" y="5088485"/>
                    <a:pt x="810676" y="5088485"/>
                  </a:cubicBezTo>
                  <a:close/>
                </a:path>
              </a:pathLst>
            </a:custGeom>
          </p:spPr>
        </p:pic>
        <p:pic>
          <p:nvPicPr>
            <p:cNvPr id="388" name="Picture 387">
              <a:extLst>
                <a:ext uri="{FF2B5EF4-FFF2-40B4-BE49-F238E27FC236}">
                  <a16:creationId xmlns:a16="http://schemas.microsoft.com/office/drawing/2014/main" id="{607A8C4D-C0BA-42C2-970B-A2CFA9B190C4}"/>
                </a:ext>
              </a:extLst>
            </p:cNvPr>
            <p:cNvPicPr>
              <a:picLocks noChangeAspect="1"/>
            </p:cNvPicPr>
            <p:nvPr/>
          </p:nvPicPr>
          <p:blipFill rotWithShape="1">
            <a:blip r:embed="rId28" cstate="print">
              <a:extLst>
                <a:ext uri="{28A0092B-C50C-407E-A947-70E740481C1C}">
                  <a14:useLocalDpi xmlns:a14="http://schemas.microsoft.com/office/drawing/2010/main" val="0"/>
                </a:ext>
              </a:extLst>
            </a:blip>
            <a:srcRect l="34430" r="36684"/>
            <a:stretch/>
          </p:blipFill>
          <p:spPr>
            <a:xfrm rot="16200000" flipH="1">
              <a:off x="7140231" y="3235119"/>
              <a:ext cx="1297343" cy="5354609"/>
            </a:xfrm>
            <a:prstGeom prst="rect">
              <a:avLst/>
            </a:prstGeom>
          </p:spPr>
        </p:pic>
      </p:grpSp>
    </p:spTree>
    <p:extLst>
      <p:ext uri="{BB962C8B-B14F-4D97-AF65-F5344CB8AC3E}">
        <p14:creationId xmlns:p14="http://schemas.microsoft.com/office/powerpoint/2010/main" val="221874942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Sing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3000" fill="hold"/>
                                        <p:tgtEl>
                                          <p:spTgt spid="416"/>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3000" fill="hold"/>
                                        <p:tgtEl>
                                          <p:spTgt spid="417"/>
                                        </p:tgtEl>
                                        <p:attrNameLst>
                                          <p:attrName>r</p:attrName>
                                        </p:attrNameLst>
                                      </p:cBhvr>
                                    </p:animRot>
                                  </p:childTnLst>
                                </p:cTn>
                              </p:par>
                              <p:par>
                                <p:cTn id="9" presetID="8" presetClass="emph" presetSubtype="0" repeatCount="indefinite" fill="hold" nodeType="withEffect">
                                  <p:stCondLst>
                                    <p:cond delay="0"/>
                                  </p:stCondLst>
                                  <p:childTnLst>
                                    <p:animRot by="21600000">
                                      <p:cBhvr>
                                        <p:cTn id="10" dur="3000" fill="hold"/>
                                        <p:tgtEl>
                                          <p:spTgt spid="418"/>
                                        </p:tgtEl>
                                        <p:attrNameLst>
                                          <p:attrName>r</p:attrName>
                                        </p:attrNameLst>
                                      </p:cBhvr>
                                    </p:animRot>
                                  </p:childTnLst>
                                </p:cTn>
                              </p:par>
                              <p:par>
                                <p:cTn id="11" presetID="47"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386"/>
                                        </p:tgtEl>
                                        <p:attrNameLst>
                                          <p:attrName>style.visibility</p:attrName>
                                        </p:attrNameLst>
                                      </p:cBhvr>
                                      <p:to>
                                        <p:strVal val="visible"/>
                                      </p:to>
                                    </p:set>
                                    <p:animEffect transition="in" filter="fade">
                                      <p:cBhvr>
                                        <p:cTn id="18" dur="1000"/>
                                        <p:tgtEl>
                                          <p:spTgt spid="386"/>
                                        </p:tgtEl>
                                      </p:cBhvr>
                                    </p:animEffect>
                                    <p:anim calcmode="lin" valueType="num">
                                      <p:cBhvr>
                                        <p:cTn id="19" dur="1000" fill="hold"/>
                                        <p:tgtEl>
                                          <p:spTgt spid="386"/>
                                        </p:tgtEl>
                                        <p:attrNameLst>
                                          <p:attrName>ppt_x</p:attrName>
                                        </p:attrNameLst>
                                      </p:cBhvr>
                                      <p:tavLst>
                                        <p:tav tm="0">
                                          <p:val>
                                            <p:strVal val="#ppt_x"/>
                                          </p:val>
                                        </p:tav>
                                        <p:tav tm="100000">
                                          <p:val>
                                            <p:strVal val="#ppt_x"/>
                                          </p:val>
                                        </p:tav>
                                      </p:tavLst>
                                    </p:anim>
                                    <p:anim calcmode="lin" valueType="num">
                                      <p:cBhvr>
                                        <p:cTn id="20" dur="1000" fill="hold"/>
                                        <p:tgtEl>
                                          <p:spTgt spid="386"/>
                                        </p:tgtEl>
                                        <p:attrNameLst>
                                          <p:attrName>ppt_y</p:attrName>
                                        </p:attrNameLst>
                                      </p:cBhvr>
                                      <p:tavLst>
                                        <p:tav tm="0">
                                          <p:val>
                                            <p:strVal val="#ppt_y+.1"/>
                                          </p:val>
                                        </p:tav>
                                        <p:tav tm="100000">
                                          <p:val>
                                            <p:strVal val="#ppt_y"/>
                                          </p:val>
                                        </p:tav>
                                      </p:tavLst>
                                    </p:anim>
                                  </p:childTnLst>
                                </p:cTn>
                              </p:par>
                              <p:par>
                                <p:cTn id="21" presetID="22" presetClass="entr" presetSubtype="8" fill="hold" nodeType="withEffect">
                                  <p:stCondLst>
                                    <p:cond delay="1000"/>
                                  </p:stCondLst>
                                  <p:childTnLst>
                                    <p:set>
                                      <p:cBhvr>
                                        <p:cTn id="22" dur="1" fill="hold">
                                          <p:stCondLst>
                                            <p:cond delay="0"/>
                                          </p:stCondLst>
                                        </p:cTn>
                                        <p:tgtEl>
                                          <p:spTgt spid="394"/>
                                        </p:tgtEl>
                                        <p:attrNameLst>
                                          <p:attrName>style.visibility</p:attrName>
                                        </p:attrNameLst>
                                      </p:cBhvr>
                                      <p:to>
                                        <p:strVal val="visible"/>
                                      </p:to>
                                    </p:set>
                                    <p:animEffect transition="in" filter="wipe(left)">
                                      <p:cBhvr>
                                        <p:cTn id="23" dur="500"/>
                                        <p:tgtEl>
                                          <p:spTgt spid="394"/>
                                        </p:tgtEl>
                                      </p:cBhvr>
                                    </p:animEffect>
                                  </p:childTnLst>
                                </p:cTn>
                              </p:par>
                              <p:par>
                                <p:cTn id="24" presetID="22" presetClass="entr" presetSubtype="8" fill="hold" grpId="0" nodeType="withEffect">
                                  <p:stCondLst>
                                    <p:cond delay="1500"/>
                                  </p:stCondLst>
                                  <p:childTnLst>
                                    <p:set>
                                      <p:cBhvr>
                                        <p:cTn id="25" dur="1" fill="hold">
                                          <p:stCondLst>
                                            <p:cond delay="0"/>
                                          </p:stCondLst>
                                        </p:cTn>
                                        <p:tgtEl>
                                          <p:spTgt spid="61"/>
                                        </p:tgtEl>
                                        <p:attrNameLst>
                                          <p:attrName>style.visibility</p:attrName>
                                        </p:attrNameLst>
                                      </p:cBhvr>
                                      <p:to>
                                        <p:strVal val="visible"/>
                                      </p:to>
                                    </p:set>
                                    <p:animEffect transition="in" filter="wipe(left)">
                                      <p:cBhvr>
                                        <p:cTn id="26" dur="500"/>
                                        <p:tgtEl>
                                          <p:spTgt spid="61"/>
                                        </p:tgtEl>
                                      </p:cBhvr>
                                    </p:animEffect>
                                  </p:childTnLst>
                                </p:cTn>
                              </p:par>
                              <p:par>
                                <p:cTn id="27" presetID="10" presetClass="entr" presetSubtype="0" fill="hold" grpId="0" nodeType="withEffect">
                                  <p:stCondLst>
                                    <p:cond delay="200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500"/>
                                        <p:tgtEl>
                                          <p:spTgt spid="62"/>
                                        </p:tgtEl>
                                      </p:cBhvr>
                                    </p:animEffect>
                                  </p:childTnLst>
                                </p:cTn>
                              </p:par>
                              <p:par>
                                <p:cTn id="30" presetID="53" presetClass="entr" presetSubtype="16" fill="hold" grpId="0" nodeType="withEffect">
                                  <p:stCondLst>
                                    <p:cond delay="750"/>
                                  </p:stCondLst>
                                  <p:childTnLst>
                                    <p:set>
                                      <p:cBhvr>
                                        <p:cTn id="31" dur="1" fill="hold">
                                          <p:stCondLst>
                                            <p:cond delay="0"/>
                                          </p:stCondLst>
                                        </p:cTn>
                                        <p:tgtEl>
                                          <p:spTgt spid="65"/>
                                        </p:tgtEl>
                                        <p:attrNameLst>
                                          <p:attrName>style.visibility</p:attrName>
                                        </p:attrNameLst>
                                      </p:cBhvr>
                                      <p:to>
                                        <p:strVal val="visible"/>
                                      </p:to>
                                    </p:set>
                                    <p:anim calcmode="lin" valueType="num">
                                      <p:cBhvr>
                                        <p:cTn id="32" dur="750" fill="hold"/>
                                        <p:tgtEl>
                                          <p:spTgt spid="65"/>
                                        </p:tgtEl>
                                        <p:attrNameLst>
                                          <p:attrName>ppt_w</p:attrName>
                                        </p:attrNameLst>
                                      </p:cBhvr>
                                      <p:tavLst>
                                        <p:tav tm="0">
                                          <p:val>
                                            <p:fltVal val="0"/>
                                          </p:val>
                                        </p:tav>
                                        <p:tav tm="100000">
                                          <p:val>
                                            <p:strVal val="#ppt_w"/>
                                          </p:val>
                                        </p:tav>
                                      </p:tavLst>
                                    </p:anim>
                                    <p:anim calcmode="lin" valueType="num">
                                      <p:cBhvr>
                                        <p:cTn id="33" dur="750" fill="hold"/>
                                        <p:tgtEl>
                                          <p:spTgt spid="65"/>
                                        </p:tgtEl>
                                        <p:attrNameLst>
                                          <p:attrName>ppt_h</p:attrName>
                                        </p:attrNameLst>
                                      </p:cBhvr>
                                      <p:tavLst>
                                        <p:tav tm="0">
                                          <p:val>
                                            <p:fltVal val="0"/>
                                          </p:val>
                                        </p:tav>
                                        <p:tav tm="100000">
                                          <p:val>
                                            <p:strVal val="#ppt_h"/>
                                          </p:val>
                                        </p:tav>
                                      </p:tavLst>
                                    </p:anim>
                                    <p:animEffect transition="in" filter="fade">
                                      <p:cBhvr>
                                        <p:cTn id="34" dur="75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p:bldP spid="6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E4D7"/>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F347D77-6637-42FA-93D2-9AFC6AE9D86C}"/>
              </a:ext>
            </a:extLst>
          </p:cNvPr>
          <p:cNvGrpSpPr/>
          <p:nvPr/>
        </p:nvGrpSpPr>
        <p:grpSpPr>
          <a:xfrm>
            <a:off x="2" y="0"/>
            <a:ext cx="12192000" cy="6858000"/>
            <a:chOff x="2" y="0"/>
            <a:chExt cx="12192000" cy="6858000"/>
          </a:xfrm>
        </p:grpSpPr>
        <p:grpSp>
          <p:nvGrpSpPr>
            <p:cNvPr id="6" name="Group 5">
              <a:extLst>
                <a:ext uri="{FF2B5EF4-FFF2-40B4-BE49-F238E27FC236}">
                  <a16:creationId xmlns:a16="http://schemas.microsoft.com/office/drawing/2014/main" id="{20F707EB-965D-4CAA-A222-28A20B057A80}"/>
                </a:ext>
              </a:extLst>
            </p:cNvPr>
            <p:cNvGrpSpPr/>
            <p:nvPr/>
          </p:nvGrpSpPr>
          <p:grpSpPr>
            <a:xfrm>
              <a:off x="377371" y="0"/>
              <a:ext cx="11422742" cy="6858000"/>
              <a:chOff x="377371" y="0"/>
              <a:chExt cx="11422742" cy="6858000"/>
            </a:xfrm>
          </p:grpSpPr>
          <p:cxnSp>
            <p:nvCxnSpPr>
              <p:cNvPr id="24" name="Straight Connector 23">
                <a:extLst>
                  <a:ext uri="{FF2B5EF4-FFF2-40B4-BE49-F238E27FC236}">
                    <a16:creationId xmlns:a16="http://schemas.microsoft.com/office/drawing/2014/main" id="{079A262A-5554-4413-9F36-90B63A92BE32}"/>
                  </a:ext>
                </a:extLst>
              </p:cNvPr>
              <p:cNvCxnSpPr/>
              <p:nvPr/>
            </p:nvCxnSpPr>
            <p:spPr>
              <a:xfrm>
                <a:off x="3773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02F581A-C0D1-46F8-9B62-F3CDC6668090}"/>
                  </a:ext>
                </a:extLst>
              </p:cNvPr>
              <p:cNvCxnSpPr/>
              <p:nvPr/>
            </p:nvCxnSpPr>
            <p:spPr>
              <a:xfrm>
                <a:off x="7837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9E927BE-0145-48FB-BE67-D431D67A415F}"/>
                  </a:ext>
                </a:extLst>
              </p:cNvPr>
              <p:cNvCxnSpPr/>
              <p:nvPr/>
            </p:nvCxnSpPr>
            <p:spPr>
              <a:xfrm>
                <a:off x="121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A26AE-AA70-41DD-86D8-9376BFE084A5}"/>
                  </a:ext>
                </a:extLst>
              </p:cNvPr>
              <p:cNvCxnSpPr/>
              <p:nvPr/>
            </p:nvCxnSpPr>
            <p:spPr>
              <a:xfrm>
                <a:off x="16546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8BBE312-48FF-4C1C-8E61-715BFC43251E}"/>
                  </a:ext>
                </a:extLst>
              </p:cNvPr>
              <p:cNvCxnSpPr/>
              <p:nvPr/>
            </p:nvCxnSpPr>
            <p:spPr>
              <a:xfrm>
                <a:off x="206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298F388-88BF-4275-B469-EF5DF9D3628E}"/>
                  </a:ext>
                </a:extLst>
              </p:cNvPr>
              <p:cNvCxnSpPr/>
              <p:nvPr/>
            </p:nvCxnSpPr>
            <p:spPr>
              <a:xfrm>
                <a:off x="246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F860951-887D-4AA5-8E57-A7906AF11436}"/>
                  </a:ext>
                </a:extLst>
              </p:cNvPr>
              <p:cNvCxnSpPr/>
              <p:nvPr/>
            </p:nvCxnSpPr>
            <p:spPr>
              <a:xfrm>
                <a:off x="290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310EE58-3C64-4A3A-869D-212382B278D1}"/>
                  </a:ext>
                </a:extLst>
              </p:cNvPr>
              <p:cNvCxnSpPr/>
              <p:nvPr/>
            </p:nvCxnSpPr>
            <p:spPr>
              <a:xfrm>
                <a:off x="333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A1FBB8A-6C7E-4F5B-A2EA-74D38315507F}"/>
                  </a:ext>
                </a:extLst>
              </p:cNvPr>
              <p:cNvCxnSpPr/>
              <p:nvPr/>
            </p:nvCxnSpPr>
            <p:spPr>
              <a:xfrm>
                <a:off x="37301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33152-CDE9-4775-965F-2C7C46E5E84B}"/>
                  </a:ext>
                </a:extLst>
              </p:cNvPr>
              <p:cNvCxnSpPr/>
              <p:nvPr/>
            </p:nvCxnSpPr>
            <p:spPr>
              <a:xfrm>
                <a:off x="41365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7F6A9D7-5156-44CA-A9D9-F57730140CAC}"/>
                  </a:ext>
                </a:extLst>
              </p:cNvPr>
              <p:cNvCxnSpPr/>
              <p:nvPr/>
            </p:nvCxnSpPr>
            <p:spPr>
              <a:xfrm>
                <a:off x="45719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EED3280-EF38-4353-8C22-9CDF7AB9F2BF}"/>
                  </a:ext>
                </a:extLst>
              </p:cNvPr>
              <p:cNvCxnSpPr/>
              <p:nvPr/>
            </p:nvCxnSpPr>
            <p:spPr>
              <a:xfrm>
                <a:off x="500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C6976A-436C-4E0E-AB89-2F6226BED9C9}"/>
                  </a:ext>
                </a:extLst>
              </p:cNvPr>
              <p:cNvCxnSpPr/>
              <p:nvPr/>
            </p:nvCxnSpPr>
            <p:spPr>
              <a:xfrm>
                <a:off x="544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AA61367-C98C-4A65-A6E2-C100BE79D3D4}"/>
                  </a:ext>
                </a:extLst>
              </p:cNvPr>
              <p:cNvCxnSpPr/>
              <p:nvPr/>
            </p:nvCxnSpPr>
            <p:spPr>
              <a:xfrm>
                <a:off x="584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7B78285-E545-460F-860D-664E65424A2C}"/>
                  </a:ext>
                </a:extLst>
              </p:cNvPr>
              <p:cNvCxnSpPr/>
              <p:nvPr/>
            </p:nvCxnSpPr>
            <p:spPr>
              <a:xfrm>
                <a:off x="628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21A8F29-6788-40AF-9AE2-1C8CC57BF32C}"/>
                  </a:ext>
                </a:extLst>
              </p:cNvPr>
              <p:cNvCxnSpPr/>
              <p:nvPr/>
            </p:nvCxnSpPr>
            <p:spPr>
              <a:xfrm>
                <a:off x="672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53B903F-4B33-4FC4-8CE8-1BB9D82C54A5}"/>
                  </a:ext>
                </a:extLst>
              </p:cNvPr>
              <p:cNvCxnSpPr/>
              <p:nvPr/>
            </p:nvCxnSpPr>
            <p:spPr>
              <a:xfrm>
                <a:off x="714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342A937-C763-4223-8C17-FF23A8966F1F}"/>
                  </a:ext>
                </a:extLst>
              </p:cNvPr>
              <p:cNvCxnSpPr/>
              <p:nvPr/>
            </p:nvCxnSpPr>
            <p:spPr>
              <a:xfrm>
                <a:off x="754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EAB2AFF-0517-4DF8-B873-0BC3E1A03348}"/>
                  </a:ext>
                </a:extLst>
              </p:cNvPr>
              <p:cNvCxnSpPr/>
              <p:nvPr/>
            </p:nvCxnSpPr>
            <p:spPr>
              <a:xfrm>
                <a:off x="798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5277E96-5A1A-4194-9F02-1A81AA6FBCD7}"/>
                  </a:ext>
                </a:extLst>
              </p:cNvPr>
              <p:cNvCxnSpPr/>
              <p:nvPr/>
            </p:nvCxnSpPr>
            <p:spPr>
              <a:xfrm>
                <a:off x="841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6ADB9A6-288B-41BC-B93C-E100C6A9D92E}"/>
                  </a:ext>
                </a:extLst>
              </p:cNvPr>
              <p:cNvCxnSpPr/>
              <p:nvPr/>
            </p:nvCxnSpPr>
            <p:spPr>
              <a:xfrm>
                <a:off x="883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E942BAD-4B88-4614-97A1-60D590F2DC9A}"/>
                  </a:ext>
                </a:extLst>
              </p:cNvPr>
              <p:cNvCxnSpPr/>
              <p:nvPr/>
            </p:nvCxnSpPr>
            <p:spPr>
              <a:xfrm>
                <a:off x="92455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5FDC70D-11BD-4F33-8467-6CF82716AF62}"/>
                  </a:ext>
                </a:extLst>
              </p:cNvPr>
              <p:cNvCxnSpPr/>
              <p:nvPr/>
            </p:nvCxnSpPr>
            <p:spPr>
              <a:xfrm>
                <a:off x="9681027"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43010C2-6070-45EA-999E-D15A1EB72465}"/>
                  </a:ext>
                </a:extLst>
              </p:cNvPr>
              <p:cNvCxnSpPr/>
              <p:nvPr/>
            </p:nvCxnSpPr>
            <p:spPr>
              <a:xfrm>
                <a:off x="101164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104034B-1E37-4DD2-8F5F-D11861991277}"/>
                  </a:ext>
                </a:extLst>
              </p:cNvPr>
              <p:cNvCxnSpPr/>
              <p:nvPr/>
            </p:nvCxnSpPr>
            <p:spPr>
              <a:xfrm>
                <a:off x="1052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7161CCC-6811-461C-B1BC-ABA98032EB22}"/>
                  </a:ext>
                </a:extLst>
              </p:cNvPr>
              <p:cNvCxnSpPr/>
              <p:nvPr/>
            </p:nvCxnSpPr>
            <p:spPr>
              <a:xfrm>
                <a:off x="1092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7A6A529-6A31-4579-AADA-94F9A54B8C6F}"/>
                  </a:ext>
                </a:extLst>
              </p:cNvPr>
              <p:cNvCxnSpPr/>
              <p:nvPr/>
            </p:nvCxnSpPr>
            <p:spPr>
              <a:xfrm>
                <a:off x="1136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04CC808-A4DA-4955-A959-28DF7DCBBEF8}"/>
                  </a:ext>
                </a:extLst>
              </p:cNvPr>
              <p:cNvCxnSpPr/>
              <p:nvPr/>
            </p:nvCxnSpPr>
            <p:spPr>
              <a:xfrm>
                <a:off x="1180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60961EAB-BF19-4778-A202-7894BF15AAD5}"/>
                </a:ext>
              </a:extLst>
            </p:cNvPr>
            <p:cNvGrpSpPr/>
            <p:nvPr/>
          </p:nvGrpSpPr>
          <p:grpSpPr>
            <a:xfrm rot="5400000">
              <a:off x="2924631" y="-2616201"/>
              <a:ext cx="6342742" cy="12192000"/>
              <a:chOff x="377371" y="0"/>
              <a:chExt cx="6342742" cy="6858000"/>
            </a:xfrm>
          </p:grpSpPr>
          <p:cxnSp>
            <p:nvCxnSpPr>
              <p:cNvPr id="8" name="Straight Connector 7">
                <a:extLst>
                  <a:ext uri="{FF2B5EF4-FFF2-40B4-BE49-F238E27FC236}">
                    <a16:creationId xmlns:a16="http://schemas.microsoft.com/office/drawing/2014/main" id="{CF95E087-CDC9-42ED-A9B0-17B1BBD8F2B7}"/>
                  </a:ext>
                </a:extLst>
              </p:cNvPr>
              <p:cNvCxnSpPr/>
              <p:nvPr/>
            </p:nvCxnSpPr>
            <p:spPr>
              <a:xfrm>
                <a:off x="3773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F3B4EE6-DA44-42EF-B5B5-770312DB7336}"/>
                  </a:ext>
                </a:extLst>
              </p:cNvPr>
              <p:cNvCxnSpPr/>
              <p:nvPr/>
            </p:nvCxnSpPr>
            <p:spPr>
              <a:xfrm>
                <a:off x="7837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B359E0F-414D-4DE4-87C8-AA67E8C21D8D}"/>
                  </a:ext>
                </a:extLst>
              </p:cNvPr>
              <p:cNvCxnSpPr/>
              <p:nvPr/>
            </p:nvCxnSpPr>
            <p:spPr>
              <a:xfrm>
                <a:off x="121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71B4C03-0129-432B-91AD-CB08F760BF2B}"/>
                  </a:ext>
                </a:extLst>
              </p:cNvPr>
              <p:cNvCxnSpPr/>
              <p:nvPr/>
            </p:nvCxnSpPr>
            <p:spPr>
              <a:xfrm>
                <a:off x="16546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C98A82-11D7-446B-908C-D1AF079EE38B}"/>
                  </a:ext>
                </a:extLst>
              </p:cNvPr>
              <p:cNvCxnSpPr/>
              <p:nvPr/>
            </p:nvCxnSpPr>
            <p:spPr>
              <a:xfrm>
                <a:off x="206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52F878E-4F4D-42D3-AF67-0369C88FAEC2}"/>
                  </a:ext>
                </a:extLst>
              </p:cNvPr>
              <p:cNvCxnSpPr/>
              <p:nvPr/>
            </p:nvCxnSpPr>
            <p:spPr>
              <a:xfrm>
                <a:off x="246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D48FA8-A64F-4A31-83DB-E2A5C7ACD214}"/>
                  </a:ext>
                </a:extLst>
              </p:cNvPr>
              <p:cNvCxnSpPr/>
              <p:nvPr/>
            </p:nvCxnSpPr>
            <p:spPr>
              <a:xfrm>
                <a:off x="290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0ADA66-CEA3-464C-8C18-8D0BE63E8DEF}"/>
                  </a:ext>
                </a:extLst>
              </p:cNvPr>
              <p:cNvCxnSpPr/>
              <p:nvPr/>
            </p:nvCxnSpPr>
            <p:spPr>
              <a:xfrm>
                <a:off x="333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D04815C-2015-4C37-A7CD-4468C2C6E9CB}"/>
                  </a:ext>
                </a:extLst>
              </p:cNvPr>
              <p:cNvCxnSpPr/>
              <p:nvPr/>
            </p:nvCxnSpPr>
            <p:spPr>
              <a:xfrm>
                <a:off x="37301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F1C51F3-7D37-4BC3-BA22-4DBDC624B42A}"/>
                  </a:ext>
                </a:extLst>
              </p:cNvPr>
              <p:cNvCxnSpPr/>
              <p:nvPr/>
            </p:nvCxnSpPr>
            <p:spPr>
              <a:xfrm>
                <a:off x="41365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9E15302-EFFE-4159-B254-FED1561AE4ED}"/>
                  </a:ext>
                </a:extLst>
              </p:cNvPr>
              <p:cNvCxnSpPr/>
              <p:nvPr/>
            </p:nvCxnSpPr>
            <p:spPr>
              <a:xfrm>
                <a:off x="45719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119F7E2-F7E9-4314-8383-4D1B70782549}"/>
                  </a:ext>
                </a:extLst>
              </p:cNvPr>
              <p:cNvCxnSpPr/>
              <p:nvPr/>
            </p:nvCxnSpPr>
            <p:spPr>
              <a:xfrm>
                <a:off x="500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1644DBE-8D9E-479E-B01C-48FB28CD3F1D}"/>
                  </a:ext>
                </a:extLst>
              </p:cNvPr>
              <p:cNvCxnSpPr/>
              <p:nvPr/>
            </p:nvCxnSpPr>
            <p:spPr>
              <a:xfrm>
                <a:off x="544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D1A8EF0-204B-49D0-A658-5890877534D3}"/>
                  </a:ext>
                </a:extLst>
              </p:cNvPr>
              <p:cNvCxnSpPr/>
              <p:nvPr/>
            </p:nvCxnSpPr>
            <p:spPr>
              <a:xfrm>
                <a:off x="584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DF28B6-B3A6-4912-9781-416B21AC1E50}"/>
                  </a:ext>
                </a:extLst>
              </p:cNvPr>
              <p:cNvCxnSpPr/>
              <p:nvPr/>
            </p:nvCxnSpPr>
            <p:spPr>
              <a:xfrm>
                <a:off x="628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D014B0B-9788-41B6-87EC-A5DCDA6EAFA0}"/>
                  </a:ext>
                </a:extLst>
              </p:cNvPr>
              <p:cNvCxnSpPr/>
              <p:nvPr/>
            </p:nvCxnSpPr>
            <p:spPr>
              <a:xfrm>
                <a:off x="672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60" name="Rounded Rectangle 1">
            <a:extLst>
              <a:ext uri="{FF2B5EF4-FFF2-40B4-BE49-F238E27FC236}">
                <a16:creationId xmlns:a16="http://schemas.microsoft.com/office/drawing/2014/main" id="{ED15A32C-284F-43E0-A1EB-DEA03D512254}"/>
              </a:ext>
            </a:extLst>
          </p:cNvPr>
          <p:cNvSpPr/>
          <p:nvPr/>
        </p:nvSpPr>
        <p:spPr>
          <a:xfrm>
            <a:off x="436646" y="313374"/>
            <a:ext cx="11480773" cy="6235247"/>
          </a:xfrm>
          <a:prstGeom prst="roundRect">
            <a:avLst>
              <a:gd name="adj" fmla="val 7547"/>
            </a:avLst>
          </a:prstGeom>
          <a:solidFill>
            <a:srgbClr val="6B422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36" name="Freeform: Shape 235">
            <a:extLst>
              <a:ext uri="{FF2B5EF4-FFF2-40B4-BE49-F238E27FC236}">
                <a16:creationId xmlns:a16="http://schemas.microsoft.com/office/drawing/2014/main" id="{830CB7C3-E54D-4FC9-A967-E2BD6657E7C8}"/>
              </a:ext>
            </a:extLst>
          </p:cNvPr>
          <p:cNvSpPr/>
          <p:nvPr/>
        </p:nvSpPr>
        <p:spPr>
          <a:xfrm>
            <a:off x="430373"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4516657 h 6235247"/>
              <a:gd name="connsiteX4" fmla="*/ 11147925 w 11563523"/>
              <a:gd name="connsiteY4" fmla="*/ 4512757 h 6235247"/>
              <a:gd name="connsiteX5" fmla="*/ 11215856 w 11563523"/>
              <a:gd name="connsiteY5" fmla="*/ 4505909 h 6235247"/>
              <a:gd name="connsiteX6" fmla="*/ 11226453 w 11563523"/>
              <a:gd name="connsiteY6" fmla="*/ 4505909 h 6235247"/>
              <a:gd name="connsiteX7" fmla="*/ 11563523 w 11563523"/>
              <a:gd name="connsiteY7" fmla="*/ 4842979 h 6235247"/>
              <a:gd name="connsiteX8" fmla="*/ 11226453 w 11563523"/>
              <a:gd name="connsiteY8" fmla="*/ 5180049 h 6235247"/>
              <a:gd name="connsiteX9" fmla="*/ 11215856 w 11563523"/>
              <a:gd name="connsiteY9" fmla="*/ 5180049 h 6235247"/>
              <a:gd name="connsiteX10" fmla="*/ 11147925 w 11563523"/>
              <a:gd name="connsiteY10" fmla="*/ 5173201 h 6235247"/>
              <a:gd name="connsiteX11" fmla="*/ 11135362 w 11563523"/>
              <a:gd name="connsiteY11" fmla="*/ 5169302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4516657"/>
                </a:lnTo>
                <a:lnTo>
                  <a:pt x="11147925" y="4512757"/>
                </a:lnTo>
                <a:cubicBezTo>
                  <a:pt x="11169867" y="4508267"/>
                  <a:pt x="11192586" y="4505909"/>
                  <a:pt x="11215856" y="4505909"/>
                </a:cubicBezTo>
                <a:lnTo>
                  <a:pt x="11226453" y="4505909"/>
                </a:lnTo>
                <a:cubicBezTo>
                  <a:pt x="11412612" y="4505909"/>
                  <a:pt x="11563523" y="4656820"/>
                  <a:pt x="11563523" y="4842979"/>
                </a:cubicBezTo>
                <a:cubicBezTo>
                  <a:pt x="11563523" y="5029138"/>
                  <a:pt x="11412612" y="5180049"/>
                  <a:pt x="11226453" y="5180049"/>
                </a:cubicBezTo>
                <a:lnTo>
                  <a:pt x="11215856" y="5180049"/>
                </a:lnTo>
                <a:cubicBezTo>
                  <a:pt x="11192586" y="5180049"/>
                  <a:pt x="11169867" y="5177691"/>
                  <a:pt x="11147925" y="5173201"/>
                </a:cubicBezTo>
                <a:lnTo>
                  <a:pt x="11135362" y="5169302"/>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606C38"/>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5" name="Freeform: Shape 234">
            <a:extLst>
              <a:ext uri="{FF2B5EF4-FFF2-40B4-BE49-F238E27FC236}">
                <a16:creationId xmlns:a16="http://schemas.microsoft.com/office/drawing/2014/main" id="{0F7BA3FC-4D21-4129-8AF2-E4DA19D46D25}"/>
              </a:ext>
            </a:extLst>
          </p:cNvPr>
          <p:cNvSpPr/>
          <p:nvPr/>
        </p:nvSpPr>
        <p:spPr>
          <a:xfrm>
            <a:off x="430373"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5313075 h 6235247"/>
              <a:gd name="connsiteX4" fmla="*/ 11147925 w 11563523"/>
              <a:gd name="connsiteY4" fmla="*/ 5309175 h 6235247"/>
              <a:gd name="connsiteX5" fmla="*/ 11215856 w 11563523"/>
              <a:gd name="connsiteY5" fmla="*/ 5302327 h 6235247"/>
              <a:gd name="connsiteX6" fmla="*/ 11226453 w 11563523"/>
              <a:gd name="connsiteY6" fmla="*/ 5302327 h 6235247"/>
              <a:gd name="connsiteX7" fmla="*/ 11563523 w 11563523"/>
              <a:gd name="connsiteY7" fmla="*/ 5639397 h 6235247"/>
              <a:gd name="connsiteX8" fmla="*/ 11226453 w 11563523"/>
              <a:gd name="connsiteY8" fmla="*/ 5976467 h 6235247"/>
              <a:gd name="connsiteX9" fmla="*/ 11215856 w 11563523"/>
              <a:gd name="connsiteY9" fmla="*/ 5976467 h 6235247"/>
              <a:gd name="connsiteX10" fmla="*/ 11147925 w 11563523"/>
              <a:gd name="connsiteY10" fmla="*/ 5969619 h 6235247"/>
              <a:gd name="connsiteX11" fmla="*/ 11095410 w 11563523"/>
              <a:gd name="connsiteY11" fmla="*/ 5953318 h 6235247"/>
              <a:gd name="connsiteX12" fmla="*/ 11054995 w 11563523"/>
              <a:gd name="connsiteY12" fmla="*/ 6027776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5313075"/>
                </a:lnTo>
                <a:lnTo>
                  <a:pt x="11147925" y="5309175"/>
                </a:lnTo>
                <a:cubicBezTo>
                  <a:pt x="11169867" y="5304685"/>
                  <a:pt x="11192586" y="5302327"/>
                  <a:pt x="11215856" y="5302327"/>
                </a:cubicBezTo>
                <a:lnTo>
                  <a:pt x="11226453" y="5302327"/>
                </a:lnTo>
                <a:cubicBezTo>
                  <a:pt x="11412612" y="5302327"/>
                  <a:pt x="11563523" y="5453238"/>
                  <a:pt x="11563523" y="5639397"/>
                </a:cubicBezTo>
                <a:cubicBezTo>
                  <a:pt x="11563523" y="5825556"/>
                  <a:pt x="11412612" y="5976467"/>
                  <a:pt x="11226453" y="5976467"/>
                </a:cubicBezTo>
                <a:lnTo>
                  <a:pt x="11215856" y="5976467"/>
                </a:lnTo>
                <a:cubicBezTo>
                  <a:pt x="11192586" y="5976467"/>
                  <a:pt x="11169867" y="5974109"/>
                  <a:pt x="11147925" y="5969619"/>
                </a:cubicBezTo>
                <a:lnTo>
                  <a:pt x="11095410" y="5953318"/>
                </a:lnTo>
                <a:lnTo>
                  <a:pt x="11054995" y="6027776"/>
                </a:lnTo>
                <a:cubicBezTo>
                  <a:pt x="10970430" y="6152949"/>
                  <a:pt x="10827220"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6B705C"/>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1" name="Freeform: Shape 230">
            <a:extLst>
              <a:ext uri="{FF2B5EF4-FFF2-40B4-BE49-F238E27FC236}">
                <a16:creationId xmlns:a16="http://schemas.microsoft.com/office/drawing/2014/main" id="{FDBB89D1-AF3F-40F6-9D55-84DD01271C8C}"/>
              </a:ext>
            </a:extLst>
          </p:cNvPr>
          <p:cNvSpPr/>
          <p:nvPr/>
        </p:nvSpPr>
        <p:spPr>
          <a:xfrm>
            <a:off x="459729" y="311377"/>
            <a:ext cx="11532520" cy="6235247"/>
          </a:xfrm>
          <a:custGeom>
            <a:avLst/>
            <a:gdLst>
              <a:gd name="connsiteX0" fmla="*/ 470574 w 11532520"/>
              <a:gd name="connsiteY0" fmla="*/ 0 h 6235247"/>
              <a:gd name="connsiteX1" fmla="*/ 10614904 w 11532520"/>
              <a:gd name="connsiteY1" fmla="*/ 0 h 6235247"/>
              <a:gd name="connsiteX2" fmla="*/ 11085478 w 11532520"/>
              <a:gd name="connsiteY2" fmla="*/ 470574 h 6235247"/>
              <a:gd name="connsiteX3" fmla="*/ 11085478 w 11532520"/>
              <a:gd name="connsiteY3" fmla="*/ 556491 h 6235247"/>
              <a:gd name="connsiteX4" fmla="*/ 11116921 w 11532520"/>
              <a:gd name="connsiteY4" fmla="*/ 546730 h 6235247"/>
              <a:gd name="connsiteX5" fmla="*/ 11184853 w 11532520"/>
              <a:gd name="connsiteY5" fmla="*/ 539882 h 6235247"/>
              <a:gd name="connsiteX6" fmla="*/ 11195450 w 11532520"/>
              <a:gd name="connsiteY6" fmla="*/ 539882 h 6235247"/>
              <a:gd name="connsiteX7" fmla="*/ 11532520 w 11532520"/>
              <a:gd name="connsiteY7" fmla="*/ 876952 h 6235247"/>
              <a:gd name="connsiteX8" fmla="*/ 11195450 w 11532520"/>
              <a:gd name="connsiteY8" fmla="*/ 1214022 h 6235247"/>
              <a:gd name="connsiteX9" fmla="*/ 11184853 w 11532520"/>
              <a:gd name="connsiteY9" fmla="*/ 1214022 h 6235247"/>
              <a:gd name="connsiteX10" fmla="*/ 11116921 w 11532520"/>
              <a:gd name="connsiteY10" fmla="*/ 1207174 h 6235247"/>
              <a:gd name="connsiteX11" fmla="*/ 11085478 w 11532520"/>
              <a:gd name="connsiteY11" fmla="*/ 1197414 h 6235247"/>
              <a:gd name="connsiteX12" fmla="*/ 11085478 w 11532520"/>
              <a:gd name="connsiteY12" fmla="*/ 5764673 h 6235247"/>
              <a:gd name="connsiteX13" fmla="*/ 10614904 w 11532520"/>
              <a:gd name="connsiteY13" fmla="*/ 6235247 h 6235247"/>
              <a:gd name="connsiteX14" fmla="*/ 470574 w 11532520"/>
              <a:gd name="connsiteY14" fmla="*/ 6235247 h 6235247"/>
              <a:gd name="connsiteX15" fmla="*/ 0 w 11532520"/>
              <a:gd name="connsiteY15" fmla="*/ 5764673 h 6235247"/>
              <a:gd name="connsiteX16" fmla="*/ 0 w 11532520"/>
              <a:gd name="connsiteY16" fmla="*/ 470574 h 6235247"/>
              <a:gd name="connsiteX17" fmla="*/ 470574 w 11532520"/>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32520" h="6235247">
                <a:moveTo>
                  <a:pt x="470574" y="0"/>
                </a:moveTo>
                <a:lnTo>
                  <a:pt x="10614904" y="0"/>
                </a:lnTo>
                <a:cubicBezTo>
                  <a:pt x="10874795" y="0"/>
                  <a:pt x="11085478" y="210683"/>
                  <a:pt x="11085478" y="470574"/>
                </a:cubicBezTo>
                <a:lnTo>
                  <a:pt x="11085478" y="556491"/>
                </a:lnTo>
                <a:lnTo>
                  <a:pt x="11116921" y="546730"/>
                </a:lnTo>
                <a:cubicBezTo>
                  <a:pt x="11138864" y="542240"/>
                  <a:pt x="11161583" y="539882"/>
                  <a:pt x="11184853" y="539882"/>
                </a:cubicBezTo>
                <a:lnTo>
                  <a:pt x="11195450" y="539882"/>
                </a:lnTo>
                <a:cubicBezTo>
                  <a:pt x="11381609" y="539882"/>
                  <a:pt x="11532520" y="690793"/>
                  <a:pt x="11532520" y="876952"/>
                </a:cubicBezTo>
                <a:cubicBezTo>
                  <a:pt x="11532520" y="1063111"/>
                  <a:pt x="11381609" y="1214022"/>
                  <a:pt x="11195450" y="1214022"/>
                </a:cubicBezTo>
                <a:lnTo>
                  <a:pt x="11184853" y="1214022"/>
                </a:lnTo>
                <a:cubicBezTo>
                  <a:pt x="11161583" y="1214022"/>
                  <a:pt x="11138864" y="1211664"/>
                  <a:pt x="11116921" y="1207174"/>
                </a:cubicBezTo>
                <a:lnTo>
                  <a:pt x="11085478" y="1197414"/>
                </a:lnTo>
                <a:lnTo>
                  <a:pt x="11085478" y="5764673"/>
                </a:lnTo>
                <a:cubicBezTo>
                  <a:pt x="11085478" y="6024564"/>
                  <a:pt x="10874795" y="6235247"/>
                  <a:pt x="10614904"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DDBEA9"/>
          </a:solidFill>
          <a:ln>
            <a:noFill/>
          </a:ln>
          <a:effectLst>
            <a:outerShdw blurRad="139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FFFFFF"/>
              </a:solidFill>
            </a:endParaRPr>
          </a:p>
        </p:txBody>
      </p:sp>
      <p:sp>
        <p:nvSpPr>
          <p:cNvPr id="239" name="Freeform: Shape 238">
            <a:extLst>
              <a:ext uri="{FF2B5EF4-FFF2-40B4-BE49-F238E27FC236}">
                <a16:creationId xmlns:a16="http://schemas.microsoft.com/office/drawing/2014/main" id="{90F0FF0A-C4BD-4BFD-B192-39C0035029BD}"/>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2201019 h 6235247"/>
              <a:gd name="connsiteX4" fmla="*/ 11147925 w 11563523"/>
              <a:gd name="connsiteY4" fmla="*/ 2197119 h 6235247"/>
              <a:gd name="connsiteX5" fmla="*/ 11215856 w 11563523"/>
              <a:gd name="connsiteY5" fmla="*/ 2190271 h 6235247"/>
              <a:gd name="connsiteX6" fmla="*/ 11226453 w 11563523"/>
              <a:gd name="connsiteY6" fmla="*/ 2190271 h 6235247"/>
              <a:gd name="connsiteX7" fmla="*/ 11563523 w 11563523"/>
              <a:gd name="connsiteY7" fmla="*/ 2527341 h 6235247"/>
              <a:gd name="connsiteX8" fmla="*/ 11226453 w 11563523"/>
              <a:gd name="connsiteY8" fmla="*/ 2864411 h 6235247"/>
              <a:gd name="connsiteX9" fmla="*/ 11215856 w 11563523"/>
              <a:gd name="connsiteY9" fmla="*/ 2864411 h 6235247"/>
              <a:gd name="connsiteX10" fmla="*/ 11147925 w 11563523"/>
              <a:gd name="connsiteY10" fmla="*/ 2857563 h 6235247"/>
              <a:gd name="connsiteX11" fmla="*/ 11135362 w 11563523"/>
              <a:gd name="connsiteY11" fmla="*/ 2853664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2201019"/>
                </a:lnTo>
                <a:lnTo>
                  <a:pt x="11147925" y="2197119"/>
                </a:lnTo>
                <a:cubicBezTo>
                  <a:pt x="11169867" y="2192629"/>
                  <a:pt x="11192586" y="2190271"/>
                  <a:pt x="11215856" y="2190271"/>
                </a:cubicBezTo>
                <a:lnTo>
                  <a:pt x="11226453" y="2190271"/>
                </a:lnTo>
                <a:cubicBezTo>
                  <a:pt x="11412612" y="2190271"/>
                  <a:pt x="11563523" y="2341182"/>
                  <a:pt x="11563523" y="2527341"/>
                </a:cubicBezTo>
                <a:cubicBezTo>
                  <a:pt x="11563523" y="2713500"/>
                  <a:pt x="11412612" y="2864411"/>
                  <a:pt x="11226453" y="2864411"/>
                </a:cubicBezTo>
                <a:lnTo>
                  <a:pt x="11215856" y="2864411"/>
                </a:lnTo>
                <a:cubicBezTo>
                  <a:pt x="11192586" y="2864411"/>
                  <a:pt x="11169867" y="2862053"/>
                  <a:pt x="11147925" y="2857563"/>
                </a:cubicBezTo>
                <a:lnTo>
                  <a:pt x="11135362" y="2853664"/>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CCD5AE"/>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0" name="Freeform: Shape 239">
            <a:extLst>
              <a:ext uri="{FF2B5EF4-FFF2-40B4-BE49-F238E27FC236}">
                <a16:creationId xmlns:a16="http://schemas.microsoft.com/office/drawing/2014/main" id="{0C148DFF-E3A7-4111-A65B-6FEED5F18A64}"/>
              </a:ext>
            </a:extLst>
          </p:cNvPr>
          <p:cNvSpPr/>
          <p:nvPr/>
        </p:nvSpPr>
        <p:spPr>
          <a:xfrm>
            <a:off x="416985" y="311377"/>
            <a:ext cx="11562589" cy="6235247"/>
          </a:xfrm>
          <a:custGeom>
            <a:avLst/>
            <a:gdLst>
              <a:gd name="connsiteX0" fmla="*/ 470574 w 11562589"/>
              <a:gd name="connsiteY0" fmla="*/ 0 h 6235247"/>
              <a:gd name="connsiteX1" fmla="*/ 10664788 w 11562589"/>
              <a:gd name="connsiteY1" fmla="*/ 0 h 6235247"/>
              <a:gd name="connsiteX2" fmla="*/ 11135362 w 11562589"/>
              <a:gd name="connsiteY2" fmla="*/ 470574 h 6235247"/>
              <a:gd name="connsiteX3" fmla="*/ 11135362 w 11562589"/>
              <a:gd name="connsiteY3" fmla="*/ 1404782 h 6235247"/>
              <a:gd name="connsiteX4" fmla="*/ 11146990 w 11562589"/>
              <a:gd name="connsiteY4" fmla="*/ 1401172 h 6235247"/>
              <a:gd name="connsiteX5" fmla="*/ 11214922 w 11562589"/>
              <a:gd name="connsiteY5" fmla="*/ 1394324 h 6235247"/>
              <a:gd name="connsiteX6" fmla="*/ 11225519 w 11562589"/>
              <a:gd name="connsiteY6" fmla="*/ 1394324 h 6235247"/>
              <a:gd name="connsiteX7" fmla="*/ 11562589 w 11562589"/>
              <a:gd name="connsiteY7" fmla="*/ 1731394 h 6235247"/>
              <a:gd name="connsiteX8" fmla="*/ 11225519 w 11562589"/>
              <a:gd name="connsiteY8" fmla="*/ 2068464 h 6235247"/>
              <a:gd name="connsiteX9" fmla="*/ 11214922 w 11562589"/>
              <a:gd name="connsiteY9" fmla="*/ 2068464 h 6235247"/>
              <a:gd name="connsiteX10" fmla="*/ 11146990 w 11562589"/>
              <a:gd name="connsiteY10" fmla="*/ 2061616 h 6235247"/>
              <a:gd name="connsiteX11" fmla="*/ 11135362 w 11562589"/>
              <a:gd name="connsiteY11" fmla="*/ 2058007 h 6235247"/>
              <a:gd name="connsiteX12" fmla="*/ 11135362 w 11562589"/>
              <a:gd name="connsiteY12" fmla="*/ 5764673 h 6235247"/>
              <a:gd name="connsiteX13" fmla="*/ 10664788 w 11562589"/>
              <a:gd name="connsiteY13" fmla="*/ 6235247 h 6235247"/>
              <a:gd name="connsiteX14" fmla="*/ 470574 w 11562589"/>
              <a:gd name="connsiteY14" fmla="*/ 6235247 h 6235247"/>
              <a:gd name="connsiteX15" fmla="*/ 0 w 11562589"/>
              <a:gd name="connsiteY15" fmla="*/ 5764673 h 6235247"/>
              <a:gd name="connsiteX16" fmla="*/ 0 w 11562589"/>
              <a:gd name="connsiteY16" fmla="*/ 470574 h 6235247"/>
              <a:gd name="connsiteX17" fmla="*/ 470574 w 11562589"/>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2589" h="6235247">
                <a:moveTo>
                  <a:pt x="470574" y="0"/>
                </a:moveTo>
                <a:lnTo>
                  <a:pt x="10664788" y="0"/>
                </a:lnTo>
                <a:cubicBezTo>
                  <a:pt x="10924679" y="0"/>
                  <a:pt x="11135362" y="210683"/>
                  <a:pt x="11135362" y="470574"/>
                </a:cubicBezTo>
                <a:lnTo>
                  <a:pt x="11135362" y="1404782"/>
                </a:lnTo>
                <a:lnTo>
                  <a:pt x="11146990" y="1401172"/>
                </a:lnTo>
                <a:cubicBezTo>
                  <a:pt x="11168933" y="1396682"/>
                  <a:pt x="11191652" y="1394324"/>
                  <a:pt x="11214922" y="1394324"/>
                </a:cubicBezTo>
                <a:lnTo>
                  <a:pt x="11225519" y="1394324"/>
                </a:lnTo>
                <a:cubicBezTo>
                  <a:pt x="11411678" y="1394324"/>
                  <a:pt x="11562589" y="1545235"/>
                  <a:pt x="11562589" y="1731394"/>
                </a:cubicBezTo>
                <a:cubicBezTo>
                  <a:pt x="11562589" y="1917553"/>
                  <a:pt x="11411678" y="2068464"/>
                  <a:pt x="11225519" y="2068464"/>
                </a:cubicBezTo>
                <a:lnTo>
                  <a:pt x="11214922" y="2068464"/>
                </a:lnTo>
                <a:cubicBezTo>
                  <a:pt x="11191652" y="2068464"/>
                  <a:pt x="11168933" y="2066106"/>
                  <a:pt x="11146990" y="2061616"/>
                </a:cubicBezTo>
                <a:lnTo>
                  <a:pt x="11135362" y="2058007"/>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FEFAE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8" name="Freeform: Shape 237">
            <a:extLst>
              <a:ext uri="{FF2B5EF4-FFF2-40B4-BE49-F238E27FC236}">
                <a16:creationId xmlns:a16="http://schemas.microsoft.com/office/drawing/2014/main" id="{DB2A80C7-4194-4E7F-8898-E22C9A600999}"/>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2960517 h 6235247"/>
              <a:gd name="connsiteX4" fmla="*/ 11147924 w 11563523"/>
              <a:gd name="connsiteY4" fmla="*/ 2956617 h 6235247"/>
              <a:gd name="connsiteX5" fmla="*/ 11215856 w 11563523"/>
              <a:gd name="connsiteY5" fmla="*/ 2949769 h 6235247"/>
              <a:gd name="connsiteX6" fmla="*/ 11226453 w 11563523"/>
              <a:gd name="connsiteY6" fmla="*/ 2949769 h 6235247"/>
              <a:gd name="connsiteX7" fmla="*/ 11563523 w 11563523"/>
              <a:gd name="connsiteY7" fmla="*/ 3286839 h 6235247"/>
              <a:gd name="connsiteX8" fmla="*/ 11226453 w 11563523"/>
              <a:gd name="connsiteY8" fmla="*/ 3623909 h 6235247"/>
              <a:gd name="connsiteX9" fmla="*/ 11215856 w 11563523"/>
              <a:gd name="connsiteY9" fmla="*/ 3623909 h 6235247"/>
              <a:gd name="connsiteX10" fmla="*/ 11147924 w 11563523"/>
              <a:gd name="connsiteY10" fmla="*/ 3617061 h 6235247"/>
              <a:gd name="connsiteX11" fmla="*/ 11135362 w 11563523"/>
              <a:gd name="connsiteY11" fmla="*/ 3613162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2960517"/>
                </a:lnTo>
                <a:lnTo>
                  <a:pt x="11147924" y="2956617"/>
                </a:lnTo>
                <a:cubicBezTo>
                  <a:pt x="11169867" y="2952127"/>
                  <a:pt x="11192586" y="2949769"/>
                  <a:pt x="11215856" y="2949769"/>
                </a:cubicBezTo>
                <a:lnTo>
                  <a:pt x="11226453" y="2949769"/>
                </a:lnTo>
                <a:cubicBezTo>
                  <a:pt x="11412612" y="2949769"/>
                  <a:pt x="11563523" y="3100680"/>
                  <a:pt x="11563523" y="3286839"/>
                </a:cubicBezTo>
                <a:cubicBezTo>
                  <a:pt x="11563523" y="3472998"/>
                  <a:pt x="11412612" y="3623909"/>
                  <a:pt x="11226453" y="3623909"/>
                </a:cubicBezTo>
                <a:lnTo>
                  <a:pt x="11215856" y="3623909"/>
                </a:lnTo>
                <a:cubicBezTo>
                  <a:pt x="11192586" y="3623909"/>
                  <a:pt x="11169867" y="3621551"/>
                  <a:pt x="11147924" y="3617061"/>
                </a:cubicBezTo>
                <a:lnTo>
                  <a:pt x="11135362" y="3613162"/>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B7B7A4"/>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CF8DE"/>
              </a:solidFill>
            </a:endParaRPr>
          </a:p>
        </p:txBody>
      </p:sp>
      <p:sp>
        <p:nvSpPr>
          <p:cNvPr id="237" name="Freeform: Shape 236">
            <a:extLst>
              <a:ext uri="{FF2B5EF4-FFF2-40B4-BE49-F238E27FC236}">
                <a16:creationId xmlns:a16="http://schemas.microsoft.com/office/drawing/2014/main" id="{0D432F6B-0B7A-4ADA-8EB7-D05F5A9999EC}"/>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3732342 h 6235247"/>
              <a:gd name="connsiteX4" fmla="*/ 11147924 w 11563523"/>
              <a:gd name="connsiteY4" fmla="*/ 3728442 h 6235247"/>
              <a:gd name="connsiteX5" fmla="*/ 11215856 w 11563523"/>
              <a:gd name="connsiteY5" fmla="*/ 3721594 h 6235247"/>
              <a:gd name="connsiteX6" fmla="*/ 11226453 w 11563523"/>
              <a:gd name="connsiteY6" fmla="*/ 3721594 h 6235247"/>
              <a:gd name="connsiteX7" fmla="*/ 11563523 w 11563523"/>
              <a:gd name="connsiteY7" fmla="*/ 4058664 h 6235247"/>
              <a:gd name="connsiteX8" fmla="*/ 11226453 w 11563523"/>
              <a:gd name="connsiteY8" fmla="*/ 4395734 h 6235247"/>
              <a:gd name="connsiteX9" fmla="*/ 11215856 w 11563523"/>
              <a:gd name="connsiteY9" fmla="*/ 4395734 h 6235247"/>
              <a:gd name="connsiteX10" fmla="*/ 11147924 w 11563523"/>
              <a:gd name="connsiteY10" fmla="*/ 4388886 h 6235247"/>
              <a:gd name="connsiteX11" fmla="*/ 11135362 w 11563523"/>
              <a:gd name="connsiteY11" fmla="*/ 4384987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3732342"/>
                </a:lnTo>
                <a:lnTo>
                  <a:pt x="11147924" y="3728442"/>
                </a:lnTo>
                <a:cubicBezTo>
                  <a:pt x="11169867" y="3723952"/>
                  <a:pt x="11192586" y="3721594"/>
                  <a:pt x="11215856" y="3721594"/>
                </a:cubicBezTo>
                <a:lnTo>
                  <a:pt x="11226453" y="3721594"/>
                </a:lnTo>
                <a:cubicBezTo>
                  <a:pt x="11412612" y="3721594"/>
                  <a:pt x="11563523" y="3872505"/>
                  <a:pt x="11563523" y="4058664"/>
                </a:cubicBezTo>
                <a:cubicBezTo>
                  <a:pt x="11563523" y="4244823"/>
                  <a:pt x="11412612" y="4395734"/>
                  <a:pt x="11226453" y="4395734"/>
                </a:cubicBezTo>
                <a:lnTo>
                  <a:pt x="11215856" y="4395734"/>
                </a:lnTo>
                <a:cubicBezTo>
                  <a:pt x="11192586" y="4395734"/>
                  <a:pt x="11169867" y="4393376"/>
                  <a:pt x="11147924" y="4388886"/>
                </a:cubicBezTo>
                <a:lnTo>
                  <a:pt x="11135362" y="4384987"/>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A5A58D"/>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2" name="Group 51">
            <a:extLst>
              <a:ext uri="{FF2B5EF4-FFF2-40B4-BE49-F238E27FC236}">
                <a16:creationId xmlns:a16="http://schemas.microsoft.com/office/drawing/2014/main" id="{85BBB88A-CFDF-410C-91CD-24572A83CC04}"/>
              </a:ext>
            </a:extLst>
          </p:cNvPr>
          <p:cNvGrpSpPr/>
          <p:nvPr/>
        </p:nvGrpSpPr>
        <p:grpSpPr>
          <a:xfrm>
            <a:off x="1064778" y="691681"/>
            <a:ext cx="10131558" cy="5601665"/>
            <a:chOff x="1001567" y="655743"/>
            <a:chExt cx="10131558" cy="5601665"/>
          </a:xfrm>
        </p:grpSpPr>
        <p:sp>
          <p:nvSpPr>
            <p:cNvPr id="242" name="Rounded Rectangle 25">
              <a:extLst>
                <a:ext uri="{FF2B5EF4-FFF2-40B4-BE49-F238E27FC236}">
                  <a16:creationId xmlns:a16="http://schemas.microsoft.com/office/drawing/2014/main" id="{7BF1077D-255C-41EF-880D-7EACE160FFFF}"/>
                </a:ext>
              </a:extLst>
            </p:cNvPr>
            <p:cNvSpPr/>
            <p:nvPr/>
          </p:nvSpPr>
          <p:spPr>
            <a:xfrm>
              <a:off x="1001567" y="655743"/>
              <a:ext cx="10123387" cy="5601665"/>
            </a:xfrm>
            <a:prstGeom prst="roundRect">
              <a:avLst>
                <a:gd name="adj" fmla="val 7456"/>
              </a:avLst>
            </a:prstGeom>
            <a:solidFill>
              <a:srgbClr val="6B705C"/>
            </a:solidFill>
            <a:ln w="38100">
              <a:solidFill>
                <a:srgbClr val="F8F5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nvGrpSpPr>
            <p:cNvPr id="243" name="Group 242">
              <a:extLst>
                <a:ext uri="{FF2B5EF4-FFF2-40B4-BE49-F238E27FC236}">
                  <a16:creationId xmlns:a16="http://schemas.microsoft.com/office/drawing/2014/main" id="{CAAB80C8-0779-419C-BC6E-0FB4F59463A9}"/>
                </a:ext>
              </a:extLst>
            </p:cNvPr>
            <p:cNvGrpSpPr/>
            <p:nvPr/>
          </p:nvGrpSpPr>
          <p:grpSpPr>
            <a:xfrm>
              <a:off x="1015154" y="690554"/>
              <a:ext cx="10117971" cy="5535342"/>
              <a:chOff x="389475" y="404048"/>
              <a:chExt cx="12173952" cy="6392365"/>
            </a:xfrm>
          </p:grpSpPr>
          <p:grpSp>
            <p:nvGrpSpPr>
              <p:cNvPr id="244" name="Group 243">
                <a:extLst>
                  <a:ext uri="{FF2B5EF4-FFF2-40B4-BE49-F238E27FC236}">
                    <a16:creationId xmlns:a16="http://schemas.microsoft.com/office/drawing/2014/main" id="{7CD86378-A9C2-4222-B281-DD1A49E37D11}"/>
                  </a:ext>
                </a:extLst>
              </p:cNvPr>
              <p:cNvGrpSpPr/>
              <p:nvPr/>
            </p:nvGrpSpPr>
            <p:grpSpPr>
              <a:xfrm>
                <a:off x="400050" y="409574"/>
                <a:ext cx="6253487" cy="3321180"/>
                <a:chOff x="0" y="0"/>
                <a:chExt cx="12192000" cy="6858000"/>
              </a:xfrm>
              <a:effectLst/>
            </p:grpSpPr>
            <p:grpSp>
              <p:nvGrpSpPr>
                <p:cNvPr id="347" name="Group 346">
                  <a:extLst>
                    <a:ext uri="{FF2B5EF4-FFF2-40B4-BE49-F238E27FC236}">
                      <a16:creationId xmlns:a16="http://schemas.microsoft.com/office/drawing/2014/main" id="{823D7FB2-C818-4E89-A6C6-8BBABA032F1C}"/>
                    </a:ext>
                  </a:extLst>
                </p:cNvPr>
                <p:cNvGrpSpPr/>
                <p:nvPr/>
              </p:nvGrpSpPr>
              <p:grpSpPr>
                <a:xfrm>
                  <a:off x="590550" y="0"/>
                  <a:ext cx="10953750" cy="6858000"/>
                  <a:chOff x="590550" y="0"/>
                  <a:chExt cx="10953750" cy="6858000"/>
                </a:xfrm>
              </p:grpSpPr>
              <p:cxnSp>
                <p:nvCxnSpPr>
                  <p:cNvPr id="360" name="Straight Connector 359">
                    <a:extLst>
                      <a:ext uri="{FF2B5EF4-FFF2-40B4-BE49-F238E27FC236}">
                        <a16:creationId xmlns:a16="http://schemas.microsoft.com/office/drawing/2014/main" id="{E51BB352-0E69-4E62-9835-D6FAB523599C}"/>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70242168-E8CE-4691-A787-53C8D96C3B4C}"/>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43063749-F373-4EC9-A1A1-6C8B78178E68}"/>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E0245CFA-A7D1-4CB4-AFF7-873269BB47BB}"/>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6895CC6B-4A0F-4302-9A7B-091EAC72E65B}"/>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9C93DCA3-4153-4824-A960-5635B28B231E}"/>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24790CEC-A6EB-48D9-A724-76543925EFB7}"/>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48854B0D-1503-41ED-9756-C61A2822169A}"/>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D25D3ABA-B9B2-42FC-B295-D16E65A503C5}"/>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A4515A6F-494B-4A19-A021-6D5A47ED1B1D}"/>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F84D338D-8F2C-4BD3-BF44-2833EFF3C49B}"/>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5FE9A199-12E7-4EAD-B267-472F9397520B}"/>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975E6BB6-80AF-4FBD-9460-A368DF816C9D}"/>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4F86BA1B-963A-4B0C-86EC-1508E4806F95}"/>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9AB081B7-012E-4300-B923-025F321672E4}"/>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46EFA4FB-A5CF-434D-ADC6-EE5500577F05}"/>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1259AB33-5FF1-4107-B7CA-6EB026B30DB9}"/>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A52E5ED4-54FA-4961-AA88-CDC891A7AE5C}"/>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3543ECAE-E559-4E8C-A08A-136F6EC8A97F}"/>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5FBBEEAA-E68D-440E-B20A-29B8A2FA8333}"/>
                      </a:ext>
                    </a:extLst>
                  </p:cNvPr>
                  <p:cNvCxnSpPr/>
                  <p:nvPr/>
                </p:nvCxnSpPr>
                <p:spPr>
                  <a:xfrm>
                    <a:off x="115443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348" name="Group 347">
                  <a:extLst>
                    <a:ext uri="{FF2B5EF4-FFF2-40B4-BE49-F238E27FC236}">
                      <a16:creationId xmlns:a16="http://schemas.microsoft.com/office/drawing/2014/main" id="{8203CE7A-7CA7-4332-9CAE-AF78F2A5FFCE}"/>
                    </a:ext>
                  </a:extLst>
                </p:cNvPr>
                <p:cNvGrpSpPr/>
                <p:nvPr/>
              </p:nvGrpSpPr>
              <p:grpSpPr>
                <a:xfrm>
                  <a:off x="0" y="561974"/>
                  <a:ext cx="12192000" cy="5791200"/>
                  <a:chOff x="-285751" y="581024"/>
                  <a:chExt cx="12706352" cy="5791200"/>
                </a:xfrm>
              </p:grpSpPr>
              <p:cxnSp>
                <p:nvCxnSpPr>
                  <p:cNvPr id="349" name="Straight Connector 348">
                    <a:extLst>
                      <a:ext uri="{FF2B5EF4-FFF2-40B4-BE49-F238E27FC236}">
                        <a16:creationId xmlns:a16="http://schemas.microsoft.com/office/drawing/2014/main" id="{18163F29-2BC7-4F28-B80A-8A70D4B09BF1}"/>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AF026374-4D60-49CA-997B-48EFAC4E3455}"/>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560F7D9F-6F09-4E96-BAA0-00B751F6B4B6}"/>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4A042EB6-14F7-4479-8D07-C7E7AF0F1DF0}"/>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B042AE85-EBBC-462F-903F-6EC8A953963A}"/>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76AB142C-E6B2-4CC4-8429-2F829763B846}"/>
                      </a:ext>
                    </a:extLst>
                  </p:cNvPr>
                  <p:cNvCxnSpPr/>
                  <p:nvPr/>
                </p:nvCxnSpPr>
                <p:spPr>
                  <a:xfrm rot="16200000">
                    <a:off x="6067425" y="-28765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984840E6-21EF-4264-B8FE-DE68ABA8B757}"/>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BEC26992-1EF4-4E71-8F16-083B16F748AC}"/>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C19BABC9-C894-4E6E-B89A-EEDDAE93E40C}"/>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C943791D-8204-4AE2-8C38-A5DDCEAC9DCC}"/>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00E7922E-7B74-4B7C-B361-C813BE3441E7}"/>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45" name="Group 244">
                <a:extLst>
                  <a:ext uri="{FF2B5EF4-FFF2-40B4-BE49-F238E27FC236}">
                    <a16:creationId xmlns:a16="http://schemas.microsoft.com/office/drawing/2014/main" id="{BF44F826-D40F-4F91-9113-BDCC284C4364}"/>
                  </a:ext>
                </a:extLst>
              </p:cNvPr>
              <p:cNvGrpSpPr/>
              <p:nvPr/>
            </p:nvGrpSpPr>
            <p:grpSpPr>
              <a:xfrm>
                <a:off x="389475" y="3475233"/>
                <a:ext cx="6915629" cy="3321180"/>
                <a:chOff x="0" y="0"/>
                <a:chExt cx="13482934" cy="6858000"/>
              </a:xfrm>
              <a:effectLst/>
            </p:grpSpPr>
            <p:grpSp>
              <p:nvGrpSpPr>
                <p:cNvPr id="314" name="Group 313">
                  <a:extLst>
                    <a:ext uri="{FF2B5EF4-FFF2-40B4-BE49-F238E27FC236}">
                      <a16:creationId xmlns:a16="http://schemas.microsoft.com/office/drawing/2014/main" id="{81D46070-1C95-4FEB-9287-328A19D38AC9}"/>
                    </a:ext>
                  </a:extLst>
                </p:cNvPr>
                <p:cNvGrpSpPr/>
                <p:nvPr/>
              </p:nvGrpSpPr>
              <p:grpSpPr>
                <a:xfrm>
                  <a:off x="590550" y="0"/>
                  <a:ext cx="10953750" cy="6858000"/>
                  <a:chOff x="590550" y="0"/>
                  <a:chExt cx="10953750" cy="6858000"/>
                </a:xfrm>
              </p:grpSpPr>
              <p:cxnSp>
                <p:nvCxnSpPr>
                  <p:cNvPr id="327" name="Straight Connector 326">
                    <a:extLst>
                      <a:ext uri="{FF2B5EF4-FFF2-40B4-BE49-F238E27FC236}">
                        <a16:creationId xmlns:a16="http://schemas.microsoft.com/office/drawing/2014/main" id="{4358818A-D91D-418F-97A6-43D81A3005D3}"/>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7BDB0C8A-E77E-443C-A72D-8D066BC71F8E}"/>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516F6856-6093-41CA-85CF-51D9549114DB}"/>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99D30994-3669-410E-A129-B83A7259BC8C}"/>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1C3352B8-3E77-4C84-BA76-E747A1F73EC0}"/>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B8ED2080-E0DF-4897-A2FF-C019E94F6E88}"/>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41679FE6-67F1-44E7-97E8-E26BB1E4D97C}"/>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0DD8D233-24A2-47F0-8653-9CD2561328AC}"/>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E5010E92-2E03-4A31-B6C7-A9C1962069BD}"/>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5090FCC-8B12-4F13-B305-E168E9B57E0F}"/>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7C91458C-1A16-493A-A92A-74D322ECCF86}"/>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D9A3A551-D0C5-4C83-9319-4D9A35F2A255}"/>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0B33803-4860-4F26-B587-553709A13C64}"/>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982E0EFD-A286-4E09-A064-C8DFB154EEB9}"/>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42D824F9-FE3E-4D53-8FE8-E90428C8D785}"/>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287380C5-A608-42C5-AF35-BD74282A05AB}"/>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CC27EE91-61C7-47AF-8A61-C594CF80CA06}"/>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01E6E060-2634-43A4-A825-3DA4FE6A4135}"/>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0068D00B-FDCE-492A-9BF0-5C7947E89850}"/>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96B03A1E-E847-40FF-AA4D-53FA6D2DD13C}"/>
                      </a:ext>
                    </a:extLst>
                  </p:cNvPr>
                  <p:cNvCxnSpPr/>
                  <p:nvPr/>
                </p:nvCxnSpPr>
                <p:spPr>
                  <a:xfrm>
                    <a:off x="115443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315" name="Group 314">
                  <a:extLst>
                    <a:ext uri="{FF2B5EF4-FFF2-40B4-BE49-F238E27FC236}">
                      <a16:creationId xmlns:a16="http://schemas.microsoft.com/office/drawing/2014/main" id="{07374C02-3908-4317-8E2D-A620C602B16B}"/>
                    </a:ext>
                  </a:extLst>
                </p:cNvPr>
                <p:cNvGrpSpPr/>
                <p:nvPr/>
              </p:nvGrpSpPr>
              <p:grpSpPr>
                <a:xfrm>
                  <a:off x="0" y="561974"/>
                  <a:ext cx="13482934" cy="5791200"/>
                  <a:chOff x="-285751" y="581024"/>
                  <a:chExt cx="14051747" cy="5791200"/>
                </a:xfrm>
              </p:grpSpPr>
              <p:cxnSp>
                <p:nvCxnSpPr>
                  <p:cNvPr id="316" name="Straight Connector 315">
                    <a:extLst>
                      <a:ext uri="{FF2B5EF4-FFF2-40B4-BE49-F238E27FC236}">
                        <a16:creationId xmlns:a16="http://schemas.microsoft.com/office/drawing/2014/main" id="{06B3BE2D-EF60-45B3-8C31-0483EDA4FEBE}"/>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95EF33B1-4B91-4878-80AF-ACE6252B1E55}"/>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A859A5B7-CE99-4AD9-8AD5-4CA9898BF738}"/>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A84A22D4-0567-488D-9B25-A814D48BD50E}"/>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6F558CAD-4B45-4C78-A59D-2BB4993D9088}"/>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392A947-38F9-4FA6-8495-37022C001881}"/>
                      </a:ext>
                    </a:extLst>
                  </p:cNvPr>
                  <p:cNvCxnSpPr/>
                  <p:nvPr/>
                </p:nvCxnSpPr>
                <p:spPr>
                  <a:xfrm rot="16200000">
                    <a:off x="7412820" y="-1199504"/>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458F9154-9A87-49B9-9494-B9FFDB4EC94A}"/>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E5A79CDE-CF3D-41CE-95F1-207A0E8563A6}"/>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3795E75F-08A9-43E4-86A9-6D4B43B99CCB}"/>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D1FA945F-DEC9-4733-8561-5C14BC9E8BDC}"/>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4BB9D878-6EE7-4878-BFA9-234300D85783}"/>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46" name="Group 245">
                <a:extLst>
                  <a:ext uri="{FF2B5EF4-FFF2-40B4-BE49-F238E27FC236}">
                    <a16:creationId xmlns:a16="http://schemas.microsoft.com/office/drawing/2014/main" id="{DE28A2BA-3735-44D1-8EDD-5EA647964141}"/>
                  </a:ext>
                </a:extLst>
              </p:cNvPr>
              <p:cNvGrpSpPr/>
              <p:nvPr/>
            </p:nvGrpSpPr>
            <p:grpSpPr>
              <a:xfrm>
                <a:off x="6309940" y="404048"/>
                <a:ext cx="6253487" cy="3321180"/>
                <a:chOff x="0" y="0"/>
                <a:chExt cx="12192000" cy="6858000"/>
              </a:xfrm>
              <a:effectLst/>
            </p:grpSpPr>
            <p:grpSp>
              <p:nvGrpSpPr>
                <p:cNvPr id="281" name="Group 280">
                  <a:extLst>
                    <a:ext uri="{FF2B5EF4-FFF2-40B4-BE49-F238E27FC236}">
                      <a16:creationId xmlns:a16="http://schemas.microsoft.com/office/drawing/2014/main" id="{A5CB6278-A803-49CF-9F62-A6B37410DD05}"/>
                    </a:ext>
                  </a:extLst>
                </p:cNvPr>
                <p:cNvGrpSpPr/>
                <p:nvPr/>
              </p:nvGrpSpPr>
              <p:grpSpPr>
                <a:xfrm>
                  <a:off x="590550" y="0"/>
                  <a:ext cx="10953752" cy="6858000"/>
                  <a:chOff x="590550" y="0"/>
                  <a:chExt cx="10953752" cy="6858000"/>
                </a:xfrm>
              </p:grpSpPr>
              <p:cxnSp>
                <p:nvCxnSpPr>
                  <p:cNvPr id="294" name="Straight Connector 293">
                    <a:extLst>
                      <a:ext uri="{FF2B5EF4-FFF2-40B4-BE49-F238E27FC236}">
                        <a16:creationId xmlns:a16="http://schemas.microsoft.com/office/drawing/2014/main" id="{691C82F8-FB97-411B-B81D-6636EE9CC92C}"/>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A74177DC-6E52-4C19-AACD-588A2D1D1144}"/>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22C74A41-A74B-4FFF-A3A5-E7749E9F1706}"/>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DF986C8C-17AA-433D-9552-73127829F56B}"/>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916392F4-E628-4E77-B9E7-E9156B64B193}"/>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EE693EAE-1325-42AD-A4F4-4C648BBDF251}"/>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A7F399A2-F4C0-4393-8C32-5130D169F13C}"/>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B63AEFF2-5D16-420F-AFFD-B6FEAC8D2CD7}"/>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A3402468-3FFE-4E8A-9C81-076D8ADF46A8}"/>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658EEC13-F4F9-4D32-9823-637D442B8287}"/>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46399407-FCC3-4A6C-B09A-E431CEBC7C67}"/>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124A234B-08DF-459A-AEC5-E0AB19ECBD51}"/>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ED4A9D56-344C-4D40-B1CB-B64D782C5E1A}"/>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BE1316D1-2C91-44D8-8823-3534105D63B8}"/>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B4DA99B0-62F9-49E5-8236-BEF5A82C645F}"/>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5F3F285D-4A36-4C9F-BC36-3CC78F3FA06D}"/>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83CE6DB9-B57C-4999-8593-C5A9C7A8E1D9}"/>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88FF1B6F-76A1-444F-8D03-474C6F40F292}"/>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B9530706-077F-46E2-8933-6A0F62E1F0A1}"/>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3D29F574-2835-4711-BA19-D31CE9368EBD}"/>
                      </a:ext>
                    </a:extLst>
                  </p:cNvPr>
                  <p:cNvCxnSpPr/>
                  <p:nvPr/>
                </p:nvCxnSpPr>
                <p:spPr>
                  <a:xfrm>
                    <a:off x="11544302"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282" name="Group 281">
                  <a:extLst>
                    <a:ext uri="{FF2B5EF4-FFF2-40B4-BE49-F238E27FC236}">
                      <a16:creationId xmlns:a16="http://schemas.microsoft.com/office/drawing/2014/main" id="{86301B18-4B0D-4171-89FD-654CECC9CEF0}"/>
                    </a:ext>
                  </a:extLst>
                </p:cNvPr>
                <p:cNvGrpSpPr/>
                <p:nvPr/>
              </p:nvGrpSpPr>
              <p:grpSpPr>
                <a:xfrm>
                  <a:off x="0" y="561974"/>
                  <a:ext cx="12192000" cy="5791200"/>
                  <a:chOff x="-285751" y="581024"/>
                  <a:chExt cx="12706352" cy="5791200"/>
                </a:xfrm>
              </p:grpSpPr>
              <p:cxnSp>
                <p:nvCxnSpPr>
                  <p:cNvPr id="283" name="Straight Connector 282">
                    <a:extLst>
                      <a:ext uri="{FF2B5EF4-FFF2-40B4-BE49-F238E27FC236}">
                        <a16:creationId xmlns:a16="http://schemas.microsoft.com/office/drawing/2014/main" id="{D45E8F02-BAA6-42B6-9BF6-C4B417E984E7}"/>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62B8992F-0DAE-43A3-A984-0E21B70DD92D}"/>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BFDE6341-7869-497D-B2A8-94DEF8B60C25}"/>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8F9A71E6-09E4-451B-9C6E-49DFA1037CDC}"/>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40581451-9B7C-44C7-ABC4-0E834D6EB072}"/>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DF8C5BF2-2F4C-4EEC-A541-15A451A2B174}"/>
                      </a:ext>
                    </a:extLst>
                  </p:cNvPr>
                  <p:cNvCxnSpPr/>
                  <p:nvPr/>
                </p:nvCxnSpPr>
                <p:spPr>
                  <a:xfrm rot="16200000">
                    <a:off x="6067425" y="-28765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2892FEC8-0B58-42C5-88F1-C50C04DEA271}"/>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9489693E-408B-4FFD-9810-A61D57F0B041}"/>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4735DECD-14D6-4DF3-8643-073A7CC7F625}"/>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10623F09-F6E0-4770-88F5-78472D614C70}"/>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FAC4ADDF-6C4F-45B4-BE1D-907448AB29C2}"/>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47" name="Group 246">
                <a:extLst>
                  <a:ext uri="{FF2B5EF4-FFF2-40B4-BE49-F238E27FC236}">
                    <a16:creationId xmlns:a16="http://schemas.microsoft.com/office/drawing/2014/main" id="{C563C577-C86F-4CED-B309-8B40E7609450}"/>
                  </a:ext>
                </a:extLst>
              </p:cNvPr>
              <p:cNvGrpSpPr/>
              <p:nvPr/>
            </p:nvGrpSpPr>
            <p:grpSpPr>
              <a:xfrm>
                <a:off x="6299365" y="3469706"/>
                <a:ext cx="6253487" cy="3321180"/>
                <a:chOff x="0" y="0"/>
                <a:chExt cx="12192000" cy="6858000"/>
              </a:xfrm>
              <a:effectLst/>
            </p:grpSpPr>
            <p:grpSp>
              <p:nvGrpSpPr>
                <p:cNvPr id="248" name="Group 247">
                  <a:extLst>
                    <a:ext uri="{FF2B5EF4-FFF2-40B4-BE49-F238E27FC236}">
                      <a16:creationId xmlns:a16="http://schemas.microsoft.com/office/drawing/2014/main" id="{85C04FDD-C45D-48A2-8E1C-86B14FCFA9AB}"/>
                    </a:ext>
                  </a:extLst>
                </p:cNvPr>
                <p:cNvGrpSpPr/>
                <p:nvPr/>
              </p:nvGrpSpPr>
              <p:grpSpPr>
                <a:xfrm>
                  <a:off x="590550" y="0"/>
                  <a:ext cx="10953750" cy="6858000"/>
                  <a:chOff x="590550" y="0"/>
                  <a:chExt cx="10953750" cy="6858000"/>
                </a:xfrm>
              </p:grpSpPr>
              <p:cxnSp>
                <p:nvCxnSpPr>
                  <p:cNvPr id="261" name="Straight Connector 260">
                    <a:extLst>
                      <a:ext uri="{FF2B5EF4-FFF2-40B4-BE49-F238E27FC236}">
                        <a16:creationId xmlns:a16="http://schemas.microsoft.com/office/drawing/2014/main" id="{C861C192-D2A3-4F90-A497-61162A237C8D}"/>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9BF2F7B5-7B00-4835-A930-569E4168F811}"/>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C8D0F5D4-2AA4-428A-AD34-57099F2B9185}"/>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506A3A16-7229-40CD-8909-18A776AB0A76}"/>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2120B249-B0CB-4227-BD20-7511FF6C73A9}"/>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F684E52-0C1D-40AD-AAB8-C3729D5E9050}"/>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2959CC93-BC7C-43E5-A287-4279D9C5E687}"/>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98B52964-0451-4F11-8F17-5674F358B9FD}"/>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88358108-FB87-42A9-B871-E522D98B2379}"/>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2E8565A2-BB18-4C84-BC37-CBEBED458135}"/>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6DAD584E-5E04-4EFF-9502-DDC9C45267D8}"/>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D30F24A-24C8-431B-B9DB-C773B0BECDB3}"/>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8B8E2140-117A-449D-98AA-B6CD94798F76}"/>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12C7043E-E3FA-472B-9030-D47D19756DE5}"/>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0B8D3D11-8B3D-4B2E-86E0-C24EA3368DBE}"/>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9EA8B85-F352-4E12-BF50-DCD4D7291E04}"/>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0F020606-3D77-4C77-A7F3-E4CFDEF791C3}"/>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ED967171-B111-4F46-8113-2DFB42300997}"/>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132C174E-83DB-4726-8AB0-682A409BB77C}"/>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E52E8865-676C-4CB1-915C-2FE6ABF0FFCF}"/>
                      </a:ext>
                    </a:extLst>
                  </p:cNvPr>
                  <p:cNvCxnSpPr/>
                  <p:nvPr/>
                </p:nvCxnSpPr>
                <p:spPr>
                  <a:xfrm>
                    <a:off x="115443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DE1150CD-6BCB-42F7-83CF-24C71F9FEFAF}"/>
                    </a:ext>
                  </a:extLst>
                </p:cNvPr>
                <p:cNvGrpSpPr/>
                <p:nvPr/>
              </p:nvGrpSpPr>
              <p:grpSpPr>
                <a:xfrm>
                  <a:off x="0" y="561974"/>
                  <a:ext cx="12192000" cy="5791200"/>
                  <a:chOff x="-285751" y="581024"/>
                  <a:chExt cx="12706352" cy="5791200"/>
                </a:xfrm>
              </p:grpSpPr>
              <p:cxnSp>
                <p:nvCxnSpPr>
                  <p:cNvPr id="250" name="Straight Connector 249">
                    <a:extLst>
                      <a:ext uri="{FF2B5EF4-FFF2-40B4-BE49-F238E27FC236}">
                        <a16:creationId xmlns:a16="http://schemas.microsoft.com/office/drawing/2014/main" id="{363D2820-C29F-4C00-9EC8-ADFC42AC18BA}"/>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2151F927-DDD0-4945-A65F-C2F7B41FD89B}"/>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BDA23BFA-34B0-480C-8217-6B1C99607765}"/>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6BC271B8-AD48-41C5-B18B-52B038A0AACB}"/>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B85C5DE2-0BD8-44D6-B1CF-402950416C1C}"/>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912E69EC-96DE-41C0-8DBD-9F619E17A633}"/>
                      </a:ext>
                    </a:extLst>
                  </p:cNvPr>
                  <p:cNvCxnSpPr/>
                  <p:nvPr/>
                </p:nvCxnSpPr>
                <p:spPr>
                  <a:xfrm rot="16200000">
                    <a:off x="6067425" y="-28765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C7F5CF9D-980F-449D-9C4C-EE30FCE712AD}"/>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68A37F7-1411-415A-8BE6-A28DD59EAB34}"/>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76D983D5-4208-477C-8D04-485C02FE4286}"/>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FC085D5A-4371-4C15-A856-1C0D36CCAAB6}"/>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C2CC57BF-7369-49B7-AE2C-3A1EA1C95C63}"/>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grpSp>
      <p:grpSp>
        <p:nvGrpSpPr>
          <p:cNvPr id="2" name="Group 1">
            <a:extLst>
              <a:ext uri="{FF2B5EF4-FFF2-40B4-BE49-F238E27FC236}">
                <a16:creationId xmlns:a16="http://schemas.microsoft.com/office/drawing/2014/main" id="{5044C55F-E480-4027-BE17-4CDB07F8EEDA}"/>
              </a:ext>
            </a:extLst>
          </p:cNvPr>
          <p:cNvGrpSpPr/>
          <p:nvPr/>
        </p:nvGrpSpPr>
        <p:grpSpPr>
          <a:xfrm>
            <a:off x="422420" y="218704"/>
            <a:ext cx="11121635" cy="753940"/>
            <a:chOff x="422420" y="317378"/>
            <a:chExt cx="11121635" cy="1125117"/>
          </a:xfrm>
          <a:effectLst>
            <a:outerShdw blurRad="50800" dist="38100" dir="5400000" algn="t" rotWithShape="0">
              <a:prstClr val="black">
                <a:alpha val="40000"/>
              </a:prstClr>
            </a:outerShdw>
          </a:effectLst>
        </p:grpSpPr>
        <p:pic>
          <p:nvPicPr>
            <p:cNvPr id="384" name="Picture 383">
              <a:extLst>
                <a:ext uri="{FF2B5EF4-FFF2-40B4-BE49-F238E27FC236}">
                  <a16:creationId xmlns:a16="http://schemas.microsoft.com/office/drawing/2014/main" id="{D6B5DBD2-44A5-493F-8A2B-E3BEF7FFAEBB}"/>
                </a:ext>
              </a:extLst>
            </p:cNvPr>
            <p:cNvPicPr>
              <a:picLocks noChangeAspect="1"/>
            </p:cNvPicPr>
            <p:nvPr/>
          </p:nvPicPr>
          <p:blipFill rotWithShape="1">
            <a:blip r:embed="rId2">
              <a:extLst>
                <a:ext uri="{28A0092B-C50C-407E-A947-70E740481C1C}">
                  <a14:useLocalDpi xmlns:a14="http://schemas.microsoft.com/office/drawing/2010/main" val="0"/>
                </a:ext>
              </a:extLst>
            </a:blip>
            <a:srcRect l="35305" t="476" r="20504" b="11093"/>
            <a:stretch/>
          </p:blipFill>
          <p:spPr>
            <a:xfrm rot="16200000">
              <a:off x="8149890" y="-1951671"/>
              <a:ext cx="1119600" cy="5668731"/>
            </a:xfrm>
            <a:custGeom>
              <a:avLst/>
              <a:gdLst>
                <a:gd name="connsiteX0" fmla="*/ 1119600 w 1119600"/>
                <a:gd name="connsiteY0" fmla="*/ 0 h 5668731"/>
                <a:gd name="connsiteX1" fmla="*/ 1119600 w 1119600"/>
                <a:gd name="connsiteY1" fmla="*/ 5198157 h 5668731"/>
                <a:gd name="connsiteX2" fmla="*/ 649026 w 1119600"/>
                <a:gd name="connsiteY2" fmla="*/ 5668731 h 5668731"/>
                <a:gd name="connsiteX3" fmla="*/ 0 w 1119600"/>
                <a:gd name="connsiteY3" fmla="*/ 5668731 h 5668731"/>
                <a:gd name="connsiteX4" fmla="*/ 0 w 1119600"/>
                <a:gd name="connsiteY4" fmla="*/ 0 h 5668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600" h="5668731">
                  <a:moveTo>
                    <a:pt x="1119600" y="0"/>
                  </a:moveTo>
                  <a:lnTo>
                    <a:pt x="1119600" y="5198157"/>
                  </a:lnTo>
                  <a:cubicBezTo>
                    <a:pt x="1119600" y="5458048"/>
                    <a:pt x="908917" y="5668731"/>
                    <a:pt x="649026" y="5668731"/>
                  </a:cubicBezTo>
                  <a:lnTo>
                    <a:pt x="0" y="5668731"/>
                  </a:lnTo>
                  <a:lnTo>
                    <a:pt x="0" y="0"/>
                  </a:lnTo>
                  <a:close/>
                </a:path>
              </a:pathLst>
            </a:custGeom>
            <a:effectLst/>
          </p:spPr>
        </p:pic>
        <p:pic>
          <p:nvPicPr>
            <p:cNvPr id="385" name="Picture 384">
              <a:extLst>
                <a:ext uri="{FF2B5EF4-FFF2-40B4-BE49-F238E27FC236}">
                  <a16:creationId xmlns:a16="http://schemas.microsoft.com/office/drawing/2014/main" id="{7C0DE524-2F80-4829-8C44-9D201732796E}"/>
                </a:ext>
              </a:extLst>
            </p:cNvPr>
            <p:cNvPicPr>
              <a:picLocks noChangeAspect="1"/>
            </p:cNvPicPr>
            <p:nvPr/>
          </p:nvPicPr>
          <p:blipFill rotWithShape="1">
            <a:blip r:embed="rId2">
              <a:extLst>
                <a:ext uri="{28A0092B-C50C-407E-A947-70E740481C1C}">
                  <a14:useLocalDpi xmlns:a14="http://schemas.microsoft.com/office/drawing/2010/main" val="0"/>
                </a:ext>
              </a:extLst>
            </a:blip>
            <a:srcRect l="35305" t="476" r="20504" b="11093"/>
            <a:stretch/>
          </p:blipFill>
          <p:spPr>
            <a:xfrm rot="5400000" flipH="1">
              <a:off x="2696986" y="-1957188"/>
              <a:ext cx="1119600" cy="5668731"/>
            </a:xfrm>
            <a:custGeom>
              <a:avLst/>
              <a:gdLst>
                <a:gd name="connsiteX0" fmla="*/ 1119600 w 1119600"/>
                <a:gd name="connsiteY0" fmla="*/ 0 h 5668731"/>
                <a:gd name="connsiteX1" fmla="*/ 1119600 w 1119600"/>
                <a:gd name="connsiteY1" fmla="*/ 5198157 h 5668731"/>
                <a:gd name="connsiteX2" fmla="*/ 649026 w 1119600"/>
                <a:gd name="connsiteY2" fmla="*/ 5668731 h 5668731"/>
                <a:gd name="connsiteX3" fmla="*/ 0 w 1119600"/>
                <a:gd name="connsiteY3" fmla="*/ 5668731 h 5668731"/>
                <a:gd name="connsiteX4" fmla="*/ 0 w 1119600"/>
                <a:gd name="connsiteY4" fmla="*/ 0 h 5668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600" h="5668731">
                  <a:moveTo>
                    <a:pt x="1119600" y="0"/>
                  </a:moveTo>
                  <a:lnTo>
                    <a:pt x="1119600" y="5198157"/>
                  </a:lnTo>
                  <a:cubicBezTo>
                    <a:pt x="1119600" y="5458048"/>
                    <a:pt x="908917" y="5668731"/>
                    <a:pt x="649026" y="5668731"/>
                  </a:cubicBezTo>
                  <a:lnTo>
                    <a:pt x="0" y="5668731"/>
                  </a:lnTo>
                  <a:lnTo>
                    <a:pt x="0" y="0"/>
                  </a:lnTo>
                  <a:close/>
                </a:path>
              </a:pathLst>
            </a:custGeom>
            <a:effectLst/>
          </p:spPr>
        </p:pic>
      </p:grpSp>
      <p:grpSp>
        <p:nvGrpSpPr>
          <p:cNvPr id="114" name="Group 113">
            <a:extLst>
              <a:ext uri="{FF2B5EF4-FFF2-40B4-BE49-F238E27FC236}">
                <a16:creationId xmlns:a16="http://schemas.microsoft.com/office/drawing/2014/main" id="{9AA538F5-6C16-401A-ADF3-FB9AB8FF5817}"/>
              </a:ext>
            </a:extLst>
          </p:cNvPr>
          <p:cNvGrpSpPr/>
          <p:nvPr/>
        </p:nvGrpSpPr>
        <p:grpSpPr>
          <a:xfrm>
            <a:off x="127175" y="691681"/>
            <a:ext cx="740248" cy="5388071"/>
            <a:chOff x="127175" y="691681"/>
            <a:chExt cx="740248" cy="5388071"/>
          </a:xfrm>
        </p:grpSpPr>
        <p:grpSp>
          <p:nvGrpSpPr>
            <p:cNvPr id="89" name="Group 88">
              <a:extLst>
                <a:ext uri="{FF2B5EF4-FFF2-40B4-BE49-F238E27FC236}">
                  <a16:creationId xmlns:a16="http://schemas.microsoft.com/office/drawing/2014/main" id="{D988CD13-CC28-4DF2-8285-E8E89C98FA87}"/>
                </a:ext>
              </a:extLst>
            </p:cNvPr>
            <p:cNvGrpSpPr/>
            <p:nvPr/>
          </p:nvGrpSpPr>
          <p:grpSpPr>
            <a:xfrm>
              <a:off x="619993" y="821063"/>
              <a:ext cx="247430" cy="5048114"/>
              <a:chOff x="575576" y="735556"/>
              <a:chExt cx="180000" cy="3672388"/>
            </a:xfrm>
          </p:grpSpPr>
          <p:sp>
            <p:nvSpPr>
              <p:cNvPr id="90" name="Oval 89">
                <a:extLst>
                  <a:ext uri="{FF2B5EF4-FFF2-40B4-BE49-F238E27FC236}">
                    <a16:creationId xmlns:a16="http://schemas.microsoft.com/office/drawing/2014/main" id="{CA719A15-E846-4E5C-BCD4-B9950178183B}"/>
                  </a:ext>
                </a:extLst>
              </p:cNvPr>
              <p:cNvSpPr/>
              <p:nvPr/>
            </p:nvSpPr>
            <p:spPr>
              <a:xfrm>
                <a:off x="575576" y="735556"/>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1" name="Oval 90">
                <a:extLst>
                  <a:ext uri="{FF2B5EF4-FFF2-40B4-BE49-F238E27FC236}">
                    <a16:creationId xmlns:a16="http://schemas.microsoft.com/office/drawing/2014/main" id="{3A776FCC-C429-4CC8-8AB2-FD44099A1957}"/>
                  </a:ext>
                </a:extLst>
              </p:cNvPr>
              <p:cNvSpPr/>
              <p:nvPr/>
            </p:nvSpPr>
            <p:spPr>
              <a:xfrm>
                <a:off x="575576" y="3219832"/>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2" name="Oval 91">
                <a:extLst>
                  <a:ext uri="{FF2B5EF4-FFF2-40B4-BE49-F238E27FC236}">
                    <a16:creationId xmlns:a16="http://schemas.microsoft.com/office/drawing/2014/main" id="{0B929E36-9C01-4F8F-B20F-509BB675EA18}"/>
                  </a:ext>
                </a:extLst>
              </p:cNvPr>
              <p:cNvSpPr/>
              <p:nvPr/>
            </p:nvSpPr>
            <p:spPr>
              <a:xfrm>
                <a:off x="575576" y="2715776"/>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3" name="Oval 92">
                <a:extLst>
                  <a:ext uri="{FF2B5EF4-FFF2-40B4-BE49-F238E27FC236}">
                    <a16:creationId xmlns:a16="http://schemas.microsoft.com/office/drawing/2014/main" id="{3E83462F-3311-486C-83D2-B97FF43C1F92}"/>
                  </a:ext>
                </a:extLst>
              </p:cNvPr>
              <p:cNvSpPr/>
              <p:nvPr/>
            </p:nvSpPr>
            <p:spPr>
              <a:xfrm>
                <a:off x="575576" y="2211720"/>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4" name="Oval 93">
                <a:extLst>
                  <a:ext uri="{FF2B5EF4-FFF2-40B4-BE49-F238E27FC236}">
                    <a16:creationId xmlns:a16="http://schemas.microsoft.com/office/drawing/2014/main" id="{4514351F-9BA2-4686-AE93-B42AC9825265}"/>
                  </a:ext>
                </a:extLst>
              </p:cNvPr>
              <p:cNvSpPr/>
              <p:nvPr/>
            </p:nvSpPr>
            <p:spPr>
              <a:xfrm>
                <a:off x="575576" y="1723743"/>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5" name="Oval 94">
                <a:extLst>
                  <a:ext uri="{FF2B5EF4-FFF2-40B4-BE49-F238E27FC236}">
                    <a16:creationId xmlns:a16="http://schemas.microsoft.com/office/drawing/2014/main" id="{BC00D8DC-63E5-4466-87AE-27343FC8F1FF}"/>
                  </a:ext>
                </a:extLst>
              </p:cNvPr>
              <p:cNvSpPr/>
              <p:nvPr/>
            </p:nvSpPr>
            <p:spPr>
              <a:xfrm>
                <a:off x="575576" y="1203608"/>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6" name="Oval 95">
                <a:extLst>
                  <a:ext uri="{FF2B5EF4-FFF2-40B4-BE49-F238E27FC236}">
                    <a16:creationId xmlns:a16="http://schemas.microsoft.com/office/drawing/2014/main" id="{E88E41BF-799A-4AF4-9889-F18578018A9E}"/>
                  </a:ext>
                </a:extLst>
              </p:cNvPr>
              <p:cNvSpPr/>
              <p:nvPr/>
            </p:nvSpPr>
            <p:spPr>
              <a:xfrm>
                <a:off x="575576" y="4227944"/>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7" name="Oval 96">
                <a:extLst>
                  <a:ext uri="{FF2B5EF4-FFF2-40B4-BE49-F238E27FC236}">
                    <a16:creationId xmlns:a16="http://schemas.microsoft.com/office/drawing/2014/main" id="{E89A6896-2EF6-4468-856A-DB118AE4BC2D}"/>
                  </a:ext>
                </a:extLst>
              </p:cNvPr>
              <p:cNvSpPr/>
              <p:nvPr/>
            </p:nvSpPr>
            <p:spPr>
              <a:xfrm>
                <a:off x="575576" y="3723888"/>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4" name="Group 3">
              <a:extLst>
                <a:ext uri="{FF2B5EF4-FFF2-40B4-BE49-F238E27FC236}">
                  <a16:creationId xmlns:a16="http://schemas.microsoft.com/office/drawing/2014/main" id="{08FAC1C7-39B4-4459-BFC2-6DBC8D07901A}"/>
                </a:ext>
              </a:extLst>
            </p:cNvPr>
            <p:cNvGrpSpPr/>
            <p:nvPr/>
          </p:nvGrpSpPr>
          <p:grpSpPr>
            <a:xfrm>
              <a:off x="127175" y="691681"/>
              <a:ext cx="621212" cy="5388071"/>
              <a:chOff x="55829" y="691681"/>
              <a:chExt cx="621212" cy="5388071"/>
            </a:xfrm>
          </p:grpSpPr>
          <p:sp>
            <p:nvSpPr>
              <p:cNvPr id="3" name="Block Arc 2">
                <a:extLst>
                  <a:ext uri="{FF2B5EF4-FFF2-40B4-BE49-F238E27FC236}">
                    <a16:creationId xmlns:a16="http://schemas.microsoft.com/office/drawing/2014/main" id="{07D44719-113C-44CD-8BAD-5DD9E248ABB5}"/>
                  </a:ext>
                </a:extLst>
              </p:cNvPr>
              <p:cNvSpPr/>
              <p:nvPr/>
            </p:nvSpPr>
            <p:spPr>
              <a:xfrm>
                <a:off x="68460" y="691681"/>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 name="Block Arc 2">
                <a:extLst>
                  <a:ext uri="{FF2B5EF4-FFF2-40B4-BE49-F238E27FC236}">
                    <a16:creationId xmlns:a16="http://schemas.microsoft.com/office/drawing/2014/main" id="{A2C89231-7F60-4869-85AA-71D9F3B45ABB}"/>
                  </a:ext>
                </a:extLst>
              </p:cNvPr>
              <p:cNvSpPr/>
              <p:nvPr/>
            </p:nvSpPr>
            <p:spPr>
              <a:xfrm>
                <a:off x="75335" y="1331016"/>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7" name="Block Arc 2">
                <a:extLst>
                  <a:ext uri="{FF2B5EF4-FFF2-40B4-BE49-F238E27FC236}">
                    <a16:creationId xmlns:a16="http://schemas.microsoft.com/office/drawing/2014/main" id="{A41F11CD-7478-47E7-BF57-80E3FD0C097C}"/>
                  </a:ext>
                </a:extLst>
              </p:cNvPr>
              <p:cNvSpPr/>
              <p:nvPr/>
            </p:nvSpPr>
            <p:spPr>
              <a:xfrm>
                <a:off x="75335" y="2045075"/>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 name="Block Arc 2">
                <a:extLst>
                  <a:ext uri="{FF2B5EF4-FFF2-40B4-BE49-F238E27FC236}">
                    <a16:creationId xmlns:a16="http://schemas.microsoft.com/office/drawing/2014/main" id="{F25861F5-651F-463C-9D43-A55E67067883}"/>
                  </a:ext>
                </a:extLst>
              </p:cNvPr>
              <p:cNvSpPr/>
              <p:nvPr/>
            </p:nvSpPr>
            <p:spPr>
              <a:xfrm>
                <a:off x="82210" y="2712977"/>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0" name="Block Arc 2">
                <a:extLst>
                  <a:ext uri="{FF2B5EF4-FFF2-40B4-BE49-F238E27FC236}">
                    <a16:creationId xmlns:a16="http://schemas.microsoft.com/office/drawing/2014/main" id="{A2487B64-F4C4-456F-B0C9-298120904726}"/>
                  </a:ext>
                </a:extLst>
              </p:cNvPr>
              <p:cNvSpPr/>
              <p:nvPr/>
            </p:nvSpPr>
            <p:spPr>
              <a:xfrm>
                <a:off x="68460" y="3405960"/>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1" name="Block Arc 2">
                <a:extLst>
                  <a:ext uri="{FF2B5EF4-FFF2-40B4-BE49-F238E27FC236}">
                    <a16:creationId xmlns:a16="http://schemas.microsoft.com/office/drawing/2014/main" id="{232E00E0-1A93-4257-B51F-CD69C2066126}"/>
                  </a:ext>
                </a:extLst>
              </p:cNvPr>
              <p:cNvSpPr/>
              <p:nvPr/>
            </p:nvSpPr>
            <p:spPr>
              <a:xfrm>
                <a:off x="68460" y="4107102"/>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2" name="Block Arc 2">
                <a:extLst>
                  <a:ext uri="{FF2B5EF4-FFF2-40B4-BE49-F238E27FC236}">
                    <a16:creationId xmlns:a16="http://schemas.microsoft.com/office/drawing/2014/main" id="{FA67053C-3191-4BF3-92E7-531A8ADFB29B}"/>
                  </a:ext>
                </a:extLst>
              </p:cNvPr>
              <p:cNvSpPr/>
              <p:nvPr/>
            </p:nvSpPr>
            <p:spPr>
              <a:xfrm>
                <a:off x="55829" y="4794392"/>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lock Arc 2">
                <a:extLst>
                  <a:ext uri="{FF2B5EF4-FFF2-40B4-BE49-F238E27FC236}">
                    <a16:creationId xmlns:a16="http://schemas.microsoft.com/office/drawing/2014/main" id="{DC6C4602-325C-45B9-ABFE-C80A3222B475}"/>
                  </a:ext>
                </a:extLst>
              </p:cNvPr>
              <p:cNvSpPr/>
              <p:nvPr/>
            </p:nvSpPr>
            <p:spPr>
              <a:xfrm>
                <a:off x="63083" y="5485468"/>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386" name="Group 385">
            <a:extLst>
              <a:ext uri="{FF2B5EF4-FFF2-40B4-BE49-F238E27FC236}">
                <a16:creationId xmlns:a16="http://schemas.microsoft.com/office/drawing/2014/main" id="{931EA35B-1146-4B6C-B0D9-6FD0D65F9DA9}"/>
              </a:ext>
            </a:extLst>
          </p:cNvPr>
          <p:cNvGrpSpPr/>
          <p:nvPr/>
        </p:nvGrpSpPr>
        <p:grpSpPr>
          <a:xfrm>
            <a:off x="439483" y="5890222"/>
            <a:ext cx="7357097" cy="743960"/>
            <a:chOff x="419679" y="5263752"/>
            <a:chExt cx="10046528" cy="1297343"/>
          </a:xfrm>
          <a:effectLst>
            <a:outerShdw blurRad="203200" dist="38100" dir="16200000" rotWithShape="0">
              <a:prstClr val="black">
                <a:alpha val="10000"/>
              </a:prstClr>
            </a:outerShdw>
          </a:effectLst>
        </p:grpSpPr>
        <p:pic>
          <p:nvPicPr>
            <p:cNvPr id="387" name="Picture 386">
              <a:extLst>
                <a:ext uri="{FF2B5EF4-FFF2-40B4-BE49-F238E27FC236}">
                  <a16:creationId xmlns:a16="http://schemas.microsoft.com/office/drawing/2014/main" id="{9F7F73C9-49A4-4B8B-82A6-BCEA74B11D6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430" r="37042" b="4970"/>
            <a:stretch/>
          </p:blipFill>
          <p:spPr>
            <a:xfrm rot="5400000">
              <a:off x="2323297" y="3368699"/>
              <a:ext cx="1281250" cy="5088485"/>
            </a:xfrm>
            <a:custGeom>
              <a:avLst/>
              <a:gdLst>
                <a:gd name="connsiteX0" fmla="*/ 0 w 1281250"/>
                <a:gd name="connsiteY0" fmla="*/ 5088485 h 5088485"/>
                <a:gd name="connsiteX1" fmla="*/ 0 w 1281250"/>
                <a:gd name="connsiteY1" fmla="*/ 0 h 5088485"/>
                <a:gd name="connsiteX2" fmla="*/ 1281250 w 1281250"/>
                <a:gd name="connsiteY2" fmla="*/ 0 h 5088485"/>
                <a:gd name="connsiteX3" fmla="*/ 1281250 w 1281250"/>
                <a:gd name="connsiteY3" fmla="*/ 4617911 h 5088485"/>
                <a:gd name="connsiteX4" fmla="*/ 810676 w 1281250"/>
                <a:gd name="connsiteY4" fmla="*/ 5088485 h 508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250" h="5088485">
                  <a:moveTo>
                    <a:pt x="0" y="5088485"/>
                  </a:moveTo>
                  <a:lnTo>
                    <a:pt x="0" y="0"/>
                  </a:lnTo>
                  <a:lnTo>
                    <a:pt x="1281250" y="0"/>
                  </a:lnTo>
                  <a:lnTo>
                    <a:pt x="1281250" y="4617911"/>
                  </a:lnTo>
                  <a:cubicBezTo>
                    <a:pt x="1281250" y="4877802"/>
                    <a:pt x="1070567" y="5088485"/>
                    <a:pt x="810676" y="5088485"/>
                  </a:cubicBezTo>
                  <a:close/>
                </a:path>
              </a:pathLst>
            </a:custGeom>
          </p:spPr>
        </p:pic>
        <p:pic>
          <p:nvPicPr>
            <p:cNvPr id="388" name="Picture 387">
              <a:extLst>
                <a:ext uri="{FF2B5EF4-FFF2-40B4-BE49-F238E27FC236}">
                  <a16:creationId xmlns:a16="http://schemas.microsoft.com/office/drawing/2014/main" id="{607A8C4D-C0BA-42C2-970B-A2CFA9B190C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430" r="36684"/>
            <a:stretch/>
          </p:blipFill>
          <p:spPr>
            <a:xfrm rot="16200000" flipH="1">
              <a:off x="7140231" y="3235119"/>
              <a:ext cx="1297343" cy="5354609"/>
            </a:xfrm>
            <a:prstGeom prst="rect">
              <a:avLst/>
            </a:prstGeom>
          </p:spPr>
        </p:pic>
      </p:grpSp>
      <p:pic>
        <p:nvPicPr>
          <p:cNvPr id="394" name="Picture 2" descr="See the source image">
            <a:extLst>
              <a:ext uri="{FF2B5EF4-FFF2-40B4-BE49-F238E27FC236}">
                <a16:creationId xmlns:a16="http://schemas.microsoft.com/office/drawing/2014/main" id="{19B2FEA8-2032-437D-B3AE-03C5E8CFA6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842" b="35956"/>
          <a:stretch/>
        </p:blipFill>
        <p:spPr bwMode="auto">
          <a:xfrm>
            <a:off x="9066795" y="522503"/>
            <a:ext cx="2354529" cy="520260"/>
          </a:xfrm>
          <a:prstGeom prst="rect">
            <a:avLst/>
          </a:prstGeom>
          <a:noFill/>
          <a:extLst>
            <a:ext uri="{909E8E84-426E-40DD-AFC4-6F175D3DCCD1}">
              <a14:hiddenFill xmlns:a14="http://schemas.microsoft.com/office/drawing/2010/main">
                <a:solidFill>
                  <a:srgbClr val="FFFFFF"/>
                </a:solidFill>
              </a14:hiddenFill>
            </a:ext>
          </a:extLst>
        </p:spPr>
      </p:pic>
      <p:pic>
        <p:nvPicPr>
          <p:cNvPr id="380" name="Graphic 379">
            <a:hlinkClick r:id="rId5" action="ppaction://hlinksldjump"/>
            <a:extLst>
              <a:ext uri="{FF2B5EF4-FFF2-40B4-BE49-F238E27FC236}">
                <a16:creationId xmlns:a16="http://schemas.microsoft.com/office/drawing/2014/main" id="{8C619C2F-532D-4146-BF28-6164746C6ACB}"/>
              </a:ext>
            </a:extLst>
          </p:cNvPr>
          <p:cNvPicPr>
            <a:picLocks/>
          </p:cNvPicPr>
          <p:nvPr/>
        </p:nvPicPr>
        <p:blipFill>
          <a:blip r:embed="rId6" cstate="print">
            <a:extLst>
              <a:ext uri="{96DAC541-7B7A-43D3-8B79-37D633B846F1}">
                <asvg:svgBlip xmlns:asvg="http://schemas.microsoft.com/office/drawing/2016/SVG/main" r:embed="rId7"/>
              </a:ext>
            </a:extLst>
          </a:blip>
          <a:stretch>
            <a:fillRect/>
          </a:stretch>
        </p:blipFill>
        <p:spPr>
          <a:xfrm>
            <a:off x="11572206" y="956566"/>
            <a:ext cx="402332" cy="402332"/>
          </a:xfrm>
          <a:prstGeom prst="rect">
            <a:avLst/>
          </a:prstGeom>
        </p:spPr>
      </p:pic>
      <p:pic>
        <p:nvPicPr>
          <p:cNvPr id="381" name="Graphic 380">
            <a:hlinkClick r:id="rId8" action="ppaction://hlinksldjump"/>
            <a:extLst>
              <a:ext uri="{FF2B5EF4-FFF2-40B4-BE49-F238E27FC236}">
                <a16:creationId xmlns:a16="http://schemas.microsoft.com/office/drawing/2014/main" id="{A82339BF-039D-41E1-B21C-39F953D37097}"/>
              </a:ext>
            </a:extLst>
          </p:cNvPr>
          <p:cNvPicPr>
            <a:picLocks/>
          </p:cNvPicPr>
          <p:nvPr/>
        </p:nvPicPr>
        <p:blipFill>
          <a:blip r:embed="rId9" cstate="print">
            <a:extLst>
              <a:ext uri="{96DAC541-7B7A-43D3-8B79-37D633B846F1}">
                <asvg:svgBlip xmlns:asvg="http://schemas.microsoft.com/office/drawing/2016/SVG/main" r:embed="rId10"/>
              </a:ext>
            </a:extLst>
          </a:blip>
          <a:stretch>
            <a:fillRect/>
          </a:stretch>
        </p:blipFill>
        <p:spPr>
          <a:xfrm>
            <a:off x="11548509" y="1835779"/>
            <a:ext cx="402332" cy="402332"/>
          </a:xfrm>
          <a:prstGeom prst="rect">
            <a:avLst/>
          </a:prstGeom>
        </p:spPr>
      </p:pic>
      <p:pic>
        <p:nvPicPr>
          <p:cNvPr id="382" name="Graphic 381">
            <a:hlinkClick r:id="rId11" action="ppaction://hlinksldjump"/>
            <a:extLst>
              <a:ext uri="{FF2B5EF4-FFF2-40B4-BE49-F238E27FC236}">
                <a16:creationId xmlns:a16="http://schemas.microsoft.com/office/drawing/2014/main" id="{99A49976-7509-40DE-84AD-E2070E3FDA86}"/>
              </a:ext>
            </a:extLst>
          </p:cNvPr>
          <p:cNvPicPr>
            <a:picLocks/>
          </p:cNvPicPr>
          <p:nvPr/>
        </p:nvPicPr>
        <p:blipFill>
          <a:blip r:embed="rId12" cstate="print">
            <a:extLst>
              <a:ext uri="{96DAC541-7B7A-43D3-8B79-37D633B846F1}">
                <asvg:svgBlip xmlns:asvg="http://schemas.microsoft.com/office/drawing/2016/SVG/main" r:embed="rId13"/>
              </a:ext>
            </a:extLst>
          </a:blip>
          <a:stretch>
            <a:fillRect/>
          </a:stretch>
        </p:blipFill>
        <p:spPr>
          <a:xfrm>
            <a:off x="11530786" y="2641826"/>
            <a:ext cx="402332" cy="402332"/>
          </a:xfrm>
          <a:prstGeom prst="rect">
            <a:avLst/>
          </a:prstGeom>
        </p:spPr>
      </p:pic>
      <p:pic>
        <p:nvPicPr>
          <p:cNvPr id="383" name="Graphic 382">
            <a:hlinkClick r:id="rId14" action="ppaction://hlinksldjump"/>
            <a:extLst>
              <a:ext uri="{FF2B5EF4-FFF2-40B4-BE49-F238E27FC236}">
                <a16:creationId xmlns:a16="http://schemas.microsoft.com/office/drawing/2014/main" id="{E56C253D-FC4B-4521-BFA0-D44534C435A3}"/>
              </a:ext>
            </a:extLst>
          </p:cNvPr>
          <p:cNvPicPr>
            <a:picLocks/>
          </p:cNvPicPr>
          <p:nvPr/>
        </p:nvPicPr>
        <p:blipFill>
          <a:blip r:embed="rId15" cstate="print">
            <a:extLst>
              <a:ext uri="{96DAC541-7B7A-43D3-8B79-37D633B846F1}">
                <asvg:svgBlip xmlns:asvg="http://schemas.microsoft.com/office/drawing/2016/SVG/main" r:embed="rId16"/>
              </a:ext>
            </a:extLst>
          </a:blip>
          <a:stretch>
            <a:fillRect/>
          </a:stretch>
        </p:blipFill>
        <p:spPr>
          <a:xfrm>
            <a:off x="11548509" y="3354901"/>
            <a:ext cx="402332" cy="402332"/>
          </a:xfrm>
          <a:prstGeom prst="rect">
            <a:avLst/>
          </a:prstGeom>
        </p:spPr>
      </p:pic>
      <p:pic>
        <p:nvPicPr>
          <p:cNvPr id="392" name="Graphic 391">
            <a:hlinkClick r:id="rId17" action="ppaction://hlinksldjump"/>
            <a:extLst>
              <a:ext uri="{FF2B5EF4-FFF2-40B4-BE49-F238E27FC236}">
                <a16:creationId xmlns:a16="http://schemas.microsoft.com/office/drawing/2014/main" id="{0CD28B5E-DFBA-4793-B351-1D77F4C7A8A8}"/>
              </a:ext>
            </a:extLst>
          </p:cNvPr>
          <p:cNvPicPr>
            <a:picLocks/>
          </p:cNvPicPr>
          <p:nvPr/>
        </p:nvPicPr>
        <p:blipFill>
          <a:blip r:embed="rId18" cstate="print">
            <a:extLst>
              <a:ext uri="{96DAC541-7B7A-43D3-8B79-37D633B846F1}">
                <asvg:svgBlip xmlns:asvg="http://schemas.microsoft.com/office/drawing/2016/SVG/main" r:embed="rId19"/>
              </a:ext>
            </a:extLst>
          </a:blip>
          <a:stretch>
            <a:fillRect/>
          </a:stretch>
        </p:blipFill>
        <p:spPr>
          <a:xfrm>
            <a:off x="11540066" y="4152289"/>
            <a:ext cx="402332" cy="402332"/>
          </a:xfrm>
          <a:prstGeom prst="rect">
            <a:avLst/>
          </a:prstGeom>
        </p:spPr>
      </p:pic>
      <p:pic>
        <p:nvPicPr>
          <p:cNvPr id="393" name="Graphic 392">
            <a:hlinkClick r:id="rId11" action="ppaction://hlinksldjump"/>
            <a:extLst>
              <a:ext uri="{FF2B5EF4-FFF2-40B4-BE49-F238E27FC236}">
                <a16:creationId xmlns:a16="http://schemas.microsoft.com/office/drawing/2014/main" id="{CF82089A-3F3B-47D1-A853-E8FA9070884D}"/>
              </a:ext>
            </a:extLst>
          </p:cNvPr>
          <p:cNvPicPr>
            <a:picLocks/>
          </p:cNvPicPr>
          <p:nvPr/>
        </p:nvPicPr>
        <p:blipFill>
          <a:blip r:embed="rId20" cstate="print">
            <a:extLst>
              <a:ext uri="{96DAC541-7B7A-43D3-8B79-37D633B846F1}">
                <asvg:svgBlip xmlns:asvg="http://schemas.microsoft.com/office/drawing/2016/SVG/main" r:embed="rId21"/>
              </a:ext>
            </a:extLst>
          </a:blip>
          <a:stretch>
            <a:fillRect/>
          </a:stretch>
        </p:blipFill>
        <p:spPr>
          <a:xfrm>
            <a:off x="11539338" y="4926395"/>
            <a:ext cx="402332" cy="402332"/>
          </a:xfrm>
          <a:prstGeom prst="rect">
            <a:avLst/>
          </a:prstGeom>
        </p:spPr>
      </p:pic>
      <p:pic>
        <p:nvPicPr>
          <p:cNvPr id="415" name="Graphic 414">
            <a:hlinkClick r:id="rId22" action="ppaction://hlinksldjump"/>
            <a:extLst>
              <a:ext uri="{FF2B5EF4-FFF2-40B4-BE49-F238E27FC236}">
                <a16:creationId xmlns:a16="http://schemas.microsoft.com/office/drawing/2014/main" id="{CF3F8D82-59A0-4C7C-AA97-41C07D57FAC6}"/>
              </a:ext>
            </a:extLst>
          </p:cNvPr>
          <p:cNvPicPr>
            <a:picLocks/>
          </p:cNvPicPr>
          <p:nvPr/>
        </p:nvPicPr>
        <p:blipFill>
          <a:blip r:embed="rId23" cstate="print">
            <a:extLst>
              <a:ext uri="{96DAC541-7B7A-43D3-8B79-37D633B846F1}">
                <asvg:svgBlip xmlns:asvg="http://schemas.microsoft.com/office/drawing/2016/SVG/main" r:embed="rId24"/>
              </a:ext>
            </a:extLst>
          </a:blip>
          <a:stretch>
            <a:fillRect/>
          </a:stretch>
        </p:blipFill>
        <p:spPr>
          <a:xfrm>
            <a:off x="11505608" y="5718035"/>
            <a:ext cx="402332" cy="402332"/>
          </a:xfrm>
          <a:prstGeom prst="rect">
            <a:avLst/>
          </a:prstGeom>
        </p:spPr>
      </p:pic>
      <p:pic>
        <p:nvPicPr>
          <p:cNvPr id="416" name="Picture 10" descr="See the source image">
            <a:extLst>
              <a:ext uri="{FF2B5EF4-FFF2-40B4-BE49-F238E27FC236}">
                <a16:creationId xmlns:a16="http://schemas.microsoft.com/office/drawing/2014/main" id="{92E152AD-284E-4C5B-8CA3-9ACEE228F817}"/>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35417" t="58130" r="32531" b="12839"/>
          <a:stretch/>
        </p:blipFill>
        <p:spPr bwMode="auto">
          <a:xfrm rot="5400000" flipV="1">
            <a:off x="10745645" y="1852830"/>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17" name="Picture 10" descr="See the source image">
            <a:extLst>
              <a:ext uri="{FF2B5EF4-FFF2-40B4-BE49-F238E27FC236}">
                <a16:creationId xmlns:a16="http://schemas.microsoft.com/office/drawing/2014/main" id="{7E1F8E0C-028F-4198-9C60-8B1489130AB1}"/>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35533" t="29599" r="32415" b="41370"/>
          <a:stretch/>
        </p:blipFill>
        <p:spPr bwMode="auto">
          <a:xfrm rot="16200000">
            <a:off x="10753339" y="2632069"/>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18" name="Picture 10" descr="See the source image">
            <a:extLst>
              <a:ext uri="{FF2B5EF4-FFF2-40B4-BE49-F238E27FC236}">
                <a16:creationId xmlns:a16="http://schemas.microsoft.com/office/drawing/2014/main" id="{FEA4FE10-8FA4-4D35-B555-83186D44BDC5}"/>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35387" t="2910" r="32561" b="68059"/>
          <a:stretch/>
        </p:blipFill>
        <p:spPr bwMode="auto">
          <a:xfrm rot="4499693" flipV="1">
            <a:off x="10780137" y="1082052"/>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19" name="Picture 418">
            <a:extLst>
              <a:ext uri="{FF2B5EF4-FFF2-40B4-BE49-F238E27FC236}">
                <a16:creationId xmlns:a16="http://schemas.microsoft.com/office/drawing/2014/main" id="{5BD7A945-10B2-4F6E-BAD7-94A1A1C83888}"/>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rot="5400000">
            <a:off x="9873495" y="-230090"/>
            <a:ext cx="963593" cy="2301118"/>
          </a:xfrm>
          <a:prstGeom prst="rect">
            <a:avLst/>
          </a:prstGeom>
        </p:spPr>
      </p:pic>
      <p:sp>
        <p:nvSpPr>
          <p:cNvPr id="61" name="Rectangle 60">
            <a:extLst>
              <a:ext uri="{FF2B5EF4-FFF2-40B4-BE49-F238E27FC236}">
                <a16:creationId xmlns:a16="http://schemas.microsoft.com/office/drawing/2014/main" id="{C0D40AAE-B256-AA6D-9781-E083DB0B688F}"/>
              </a:ext>
            </a:extLst>
          </p:cNvPr>
          <p:cNvSpPr/>
          <p:nvPr/>
        </p:nvSpPr>
        <p:spPr>
          <a:xfrm>
            <a:off x="1287267" y="1231912"/>
            <a:ext cx="5076515" cy="807470"/>
          </a:xfrm>
          <a:prstGeom prst="rect">
            <a:avLst/>
          </a:prstGeom>
          <a:solidFill>
            <a:srgbClr val="8B6F67"/>
          </a:solidFill>
          <a:ln w="38100">
            <a:solidFill>
              <a:srgbClr val="F8F5EC"/>
            </a:solidFill>
          </a:ln>
          <a:effectLst>
            <a:outerShdw blurRad="152400" dist="88900" dir="2700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2" name="TextBox 61">
            <a:extLst>
              <a:ext uri="{FF2B5EF4-FFF2-40B4-BE49-F238E27FC236}">
                <a16:creationId xmlns:a16="http://schemas.microsoft.com/office/drawing/2014/main" id="{28CBD696-9204-17CE-2A57-C04A6D3DCDFA}"/>
              </a:ext>
            </a:extLst>
          </p:cNvPr>
          <p:cNvSpPr txBox="1"/>
          <p:nvPr/>
        </p:nvSpPr>
        <p:spPr>
          <a:xfrm>
            <a:off x="1434697" y="1359953"/>
            <a:ext cx="5406726" cy="523220"/>
          </a:xfrm>
          <a:prstGeom prst="rect">
            <a:avLst/>
          </a:prstGeom>
          <a:noFill/>
        </p:spPr>
        <p:txBody>
          <a:bodyPr wrap="square" rtlCol="0">
            <a:spAutoFit/>
          </a:bodyPr>
          <a:lstStyle/>
          <a:p>
            <a:r>
              <a:rPr lang="en-US" sz="2800" b="1" spc="600" dirty="0">
                <a:solidFill>
                  <a:schemeClr val="bg1">
                    <a:lumMod val="95000"/>
                  </a:schemeClr>
                </a:solidFill>
                <a:latin typeface="Agency FB" panose="020B0503020202020204" pitchFamily="34" charset="0"/>
              </a:rPr>
              <a:t>def </a:t>
            </a:r>
            <a:r>
              <a:rPr lang="en-US" sz="2800" b="1" spc="600" dirty="0" err="1">
                <a:solidFill>
                  <a:schemeClr val="bg1">
                    <a:lumMod val="95000"/>
                  </a:schemeClr>
                </a:solidFill>
                <a:latin typeface="Agency FB" panose="020B0503020202020204" pitchFamily="34" charset="0"/>
              </a:rPr>
              <a:t>statisticsFeature</a:t>
            </a:r>
            <a:r>
              <a:rPr lang="en-US" sz="2800" b="1" spc="600" dirty="0">
                <a:solidFill>
                  <a:schemeClr val="bg1">
                    <a:lumMod val="95000"/>
                  </a:schemeClr>
                </a:solidFill>
                <a:latin typeface="Agency FB" panose="020B0503020202020204" pitchFamily="34" charset="0"/>
              </a:rPr>
              <a:t>():</a:t>
            </a:r>
            <a:endParaRPr lang="id-ID" sz="2800" b="1" spc="600" dirty="0">
              <a:solidFill>
                <a:schemeClr val="bg1">
                  <a:lumMod val="95000"/>
                </a:schemeClr>
              </a:solidFill>
              <a:latin typeface="Agency FB" panose="020B0503020202020204" pitchFamily="34" charset="0"/>
            </a:endParaRPr>
          </a:p>
        </p:txBody>
      </p:sp>
      <p:sp>
        <p:nvSpPr>
          <p:cNvPr id="53" name="TextBox 52">
            <a:extLst>
              <a:ext uri="{FF2B5EF4-FFF2-40B4-BE49-F238E27FC236}">
                <a16:creationId xmlns:a16="http://schemas.microsoft.com/office/drawing/2014/main" id="{F3B3EF80-9681-C0ED-4B57-34E17F0AE218}"/>
              </a:ext>
            </a:extLst>
          </p:cNvPr>
          <p:cNvSpPr txBox="1"/>
          <p:nvPr/>
        </p:nvSpPr>
        <p:spPr>
          <a:xfrm>
            <a:off x="1248556" y="2146587"/>
            <a:ext cx="9586404" cy="4031873"/>
          </a:xfrm>
          <a:prstGeom prst="rect">
            <a:avLst/>
          </a:prstGeom>
          <a:noFill/>
        </p:spPr>
        <p:txBody>
          <a:bodyPr wrap="square" rtlCol="0">
            <a:spAutoFit/>
          </a:bodyPr>
          <a:lstStyle/>
          <a:p>
            <a:pPr marL="285750" indent="-285750" algn="just">
              <a:buFont typeface="Arial" panose="020B0604020202020204" pitchFamily="34" charset="0"/>
              <a:buChar char="•"/>
            </a:pPr>
            <a:r>
              <a:rPr lang="en-US" sz="1600" b="1" spc="600" dirty="0">
                <a:solidFill>
                  <a:schemeClr val="bg1">
                    <a:lumMod val="95000"/>
                  </a:schemeClr>
                </a:solidFill>
              </a:rPr>
              <a:t>This function takes a student ID, a list of levels, and a list of degrees as input, and outputs statistics about the student's grades in their courses. </a:t>
            </a:r>
          </a:p>
          <a:p>
            <a:pPr marL="285750" indent="-285750" algn="just">
              <a:buFont typeface="Arial" panose="020B0604020202020204" pitchFamily="34" charset="0"/>
              <a:buChar char="•"/>
            </a:pPr>
            <a:r>
              <a:rPr lang="en-US" sz="1600" b="1" spc="600" dirty="0">
                <a:solidFill>
                  <a:schemeClr val="bg1">
                    <a:lumMod val="95000"/>
                  </a:schemeClr>
                </a:solidFill>
              </a:rPr>
              <a:t>This function first reads the student's course details from a CSV file and filters the data based on the selected levels and degrees. </a:t>
            </a:r>
          </a:p>
          <a:p>
            <a:pPr marL="285750" indent="-285750" algn="just">
              <a:buFont typeface="Arial" panose="020B0604020202020204" pitchFamily="34" charset="0"/>
              <a:buChar char="•"/>
            </a:pPr>
            <a:r>
              <a:rPr lang="en-US" sz="1600" b="1" spc="600" dirty="0">
                <a:solidFill>
                  <a:schemeClr val="bg1">
                    <a:lumMod val="95000"/>
                  </a:schemeClr>
                </a:solidFill>
              </a:rPr>
              <a:t>Then, the function calculates various statistics, including overall average, term averages, maximum and minimum grades, and the terms in which those grades were achieved. </a:t>
            </a:r>
          </a:p>
          <a:p>
            <a:pPr marL="285750" indent="-285750" algn="just">
              <a:buFont typeface="Arial" panose="020B0604020202020204" pitchFamily="34" charset="0"/>
              <a:buChar char="•"/>
            </a:pPr>
            <a:r>
              <a:rPr lang="en-US" sz="1600" b="1" spc="600" dirty="0">
                <a:solidFill>
                  <a:schemeClr val="bg1">
                    <a:lumMod val="95000"/>
                  </a:schemeClr>
                </a:solidFill>
              </a:rPr>
              <a:t>Lastly, the function formats the statistics into a string and writes it into a text file, which will be printed to the console. If no data is found, the function outputs a message indicating that no data was found then the function waits for 3 seconds before redirecting to the menu features.</a:t>
            </a:r>
            <a:endParaRPr lang="id-ID" sz="1600" b="1" spc="600" dirty="0">
              <a:solidFill>
                <a:schemeClr val="bg1">
                  <a:lumMod val="95000"/>
                </a:schemeClr>
              </a:solidFill>
            </a:endParaRPr>
          </a:p>
        </p:txBody>
      </p:sp>
      <p:sp>
        <p:nvSpPr>
          <p:cNvPr id="54" name="TextBox 53">
            <a:extLst>
              <a:ext uri="{FF2B5EF4-FFF2-40B4-BE49-F238E27FC236}">
                <a16:creationId xmlns:a16="http://schemas.microsoft.com/office/drawing/2014/main" id="{0E085A25-5C1F-8EEA-5E15-B1E4B0863097}"/>
              </a:ext>
            </a:extLst>
          </p:cNvPr>
          <p:cNvSpPr txBox="1"/>
          <p:nvPr/>
        </p:nvSpPr>
        <p:spPr>
          <a:xfrm>
            <a:off x="813419" y="163530"/>
            <a:ext cx="3506088" cy="769441"/>
          </a:xfrm>
          <a:prstGeom prst="rect">
            <a:avLst/>
          </a:prstGeom>
          <a:noFill/>
        </p:spPr>
        <p:txBody>
          <a:bodyPr wrap="none" rtlCol="0">
            <a:spAutoFit/>
          </a:bodyPr>
          <a:lstStyle/>
          <a:p>
            <a:r>
              <a:rPr lang="en-US" sz="4400" dirty="0">
                <a:solidFill>
                  <a:schemeClr val="bg1"/>
                </a:solidFill>
                <a:effectLst>
                  <a:outerShdw blurRad="38100" dist="38100" dir="2700000" algn="tl">
                    <a:srgbClr val="000000">
                      <a:alpha val="43137"/>
                    </a:srgbClr>
                  </a:outerShdw>
                </a:effectLst>
                <a:latin typeface="Piglets" panose="02000500000000000000" pitchFamily="2" charset="0"/>
              </a:rPr>
              <a:t>Functions Used:</a:t>
            </a:r>
            <a:endParaRPr lang="id-ID" sz="4400" dirty="0">
              <a:solidFill>
                <a:schemeClr val="bg1"/>
              </a:solidFill>
              <a:effectLst>
                <a:outerShdw blurRad="38100" dist="38100" dir="2700000" algn="tl">
                  <a:srgbClr val="000000">
                    <a:alpha val="43137"/>
                  </a:srgbClr>
                </a:outerShdw>
              </a:effectLst>
              <a:latin typeface="Piglets" panose="02000500000000000000" pitchFamily="2" charset="0"/>
            </a:endParaRPr>
          </a:p>
        </p:txBody>
      </p:sp>
    </p:spTree>
    <p:extLst>
      <p:ext uri="{BB962C8B-B14F-4D97-AF65-F5344CB8AC3E}">
        <p14:creationId xmlns:p14="http://schemas.microsoft.com/office/powerpoint/2010/main" val="28669380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3000" fill="hold"/>
                                        <p:tgtEl>
                                          <p:spTgt spid="416"/>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3000" fill="hold"/>
                                        <p:tgtEl>
                                          <p:spTgt spid="417"/>
                                        </p:tgtEl>
                                        <p:attrNameLst>
                                          <p:attrName>r</p:attrName>
                                        </p:attrNameLst>
                                      </p:cBhvr>
                                    </p:animRot>
                                  </p:childTnLst>
                                </p:cTn>
                              </p:par>
                              <p:par>
                                <p:cTn id="9" presetID="8" presetClass="emph" presetSubtype="0" repeatCount="indefinite" fill="hold" nodeType="withEffect">
                                  <p:stCondLst>
                                    <p:cond delay="0"/>
                                  </p:stCondLst>
                                  <p:childTnLst>
                                    <p:animRot by="21600000">
                                      <p:cBhvr>
                                        <p:cTn id="10" dur="3000" fill="hold"/>
                                        <p:tgtEl>
                                          <p:spTgt spid="418"/>
                                        </p:tgtEl>
                                        <p:attrNameLst>
                                          <p:attrName>r</p:attrName>
                                        </p:attrNameLst>
                                      </p:cBhvr>
                                    </p:animRot>
                                  </p:childTnLst>
                                </p:cTn>
                              </p:par>
                              <p:par>
                                <p:cTn id="11" presetID="47"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386"/>
                                        </p:tgtEl>
                                        <p:attrNameLst>
                                          <p:attrName>style.visibility</p:attrName>
                                        </p:attrNameLst>
                                      </p:cBhvr>
                                      <p:to>
                                        <p:strVal val="visible"/>
                                      </p:to>
                                    </p:set>
                                    <p:animEffect transition="in" filter="fade">
                                      <p:cBhvr>
                                        <p:cTn id="18" dur="1000"/>
                                        <p:tgtEl>
                                          <p:spTgt spid="386"/>
                                        </p:tgtEl>
                                      </p:cBhvr>
                                    </p:animEffect>
                                    <p:anim calcmode="lin" valueType="num">
                                      <p:cBhvr>
                                        <p:cTn id="19" dur="1000" fill="hold"/>
                                        <p:tgtEl>
                                          <p:spTgt spid="386"/>
                                        </p:tgtEl>
                                        <p:attrNameLst>
                                          <p:attrName>ppt_x</p:attrName>
                                        </p:attrNameLst>
                                      </p:cBhvr>
                                      <p:tavLst>
                                        <p:tav tm="0">
                                          <p:val>
                                            <p:strVal val="#ppt_x"/>
                                          </p:val>
                                        </p:tav>
                                        <p:tav tm="100000">
                                          <p:val>
                                            <p:strVal val="#ppt_x"/>
                                          </p:val>
                                        </p:tav>
                                      </p:tavLst>
                                    </p:anim>
                                    <p:anim calcmode="lin" valueType="num">
                                      <p:cBhvr>
                                        <p:cTn id="20" dur="1000" fill="hold"/>
                                        <p:tgtEl>
                                          <p:spTgt spid="386"/>
                                        </p:tgtEl>
                                        <p:attrNameLst>
                                          <p:attrName>ppt_y</p:attrName>
                                        </p:attrNameLst>
                                      </p:cBhvr>
                                      <p:tavLst>
                                        <p:tav tm="0">
                                          <p:val>
                                            <p:strVal val="#ppt_y+.1"/>
                                          </p:val>
                                        </p:tav>
                                        <p:tav tm="100000">
                                          <p:val>
                                            <p:strVal val="#ppt_y"/>
                                          </p:val>
                                        </p:tav>
                                      </p:tavLst>
                                    </p:anim>
                                  </p:childTnLst>
                                </p:cTn>
                              </p:par>
                              <p:par>
                                <p:cTn id="21" presetID="22" presetClass="entr" presetSubtype="8" fill="hold" nodeType="withEffect">
                                  <p:stCondLst>
                                    <p:cond delay="1000"/>
                                  </p:stCondLst>
                                  <p:childTnLst>
                                    <p:set>
                                      <p:cBhvr>
                                        <p:cTn id="22" dur="1" fill="hold">
                                          <p:stCondLst>
                                            <p:cond delay="0"/>
                                          </p:stCondLst>
                                        </p:cTn>
                                        <p:tgtEl>
                                          <p:spTgt spid="394"/>
                                        </p:tgtEl>
                                        <p:attrNameLst>
                                          <p:attrName>style.visibility</p:attrName>
                                        </p:attrNameLst>
                                      </p:cBhvr>
                                      <p:to>
                                        <p:strVal val="visible"/>
                                      </p:to>
                                    </p:set>
                                    <p:animEffect transition="in" filter="wipe(left)">
                                      <p:cBhvr>
                                        <p:cTn id="23" dur="500"/>
                                        <p:tgtEl>
                                          <p:spTgt spid="394"/>
                                        </p:tgtEl>
                                      </p:cBhvr>
                                    </p:animEffect>
                                  </p:childTnLst>
                                </p:cTn>
                              </p:par>
                              <p:par>
                                <p:cTn id="24" presetID="22" presetClass="entr" presetSubtype="8" fill="hold" grpId="0" nodeType="withEffect">
                                  <p:stCondLst>
                                    <p:cond delay="1500"/>
                                  </p:stCondLst>
                                  <p:childTnLst>
                                    <p:set>
                                      <p:cBhvr>
                                        <p:cTn id="25" dur="1" fill="hold">
                                          <p:stCondLst>
                                            <p:cond delay="0"/>
                                          </p:stCondLst>
                                        </p:cTn>
                                        <p:tgtEl>
                                          <p:spTgt spid="61"/>
                                        </p:tgtEl>
                                        <p:attrNameLst>
                                          <p:attrName>style.visibility</p:attrName>
                                        </p:attrNameLst>
                                      </p:cBhvr>
                                      <p:to>
                                        <p:strVal val="visible"/>
                                      </p:to>
                                    </p:set>
                                    <p:animEffect transition="in" filter="wipe(left)">
                                      <p:cBhvr>
                                        <p:cTn id="26" dur="500"/>
                                        <p:tgtEl>
                                          <p:spTgt spid="61"/>
                                        </p:tgtEl>
                                      </p:cBhvr>
                                    </p:animEffect>
                                  </p:childTnLst>
                                </p:cTn>
                              </p:par>
                              <p:par>
                                <p:cTn id="27" presetID="10" presetClass="entr" presetSubtype="0" fill="hold" grpId="0" nodeType="withEffect">
                                  <p:stCondLst>
                                    <p:cond delay="200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500"/>
                                        <p:tgtEl>
                                          <p:spTgt spid="62"/>
                                        </p:tgtEl>
                                      </p:cBhvr>
                                    </p:animEffect>
                                  </p:childTnLst>
                                </p:cTn>
                              </p:par>
                              <p:par>
                                <p:cTn id="30" presetID="10" presetClass="entr" presetSubtype="0" fill="hold" grpId="0" nodeType="withEffect">
                                  <p:stCondLst>
                                    <p:cond delay="2000"/>
                                  </p:stCondLst>
                                  <p:childTnLst>
                                    <p:set>
                                      <p:cBhvr>
                                        <p:cTn id="31" dur="1" fill="hold">
                                          <p:stCondLst>
                                            <p:cond delay="0"/>
                                          </p:stCondLst>
                                        </p:cTn>
                                        <p:tgtEl>
                                          <p:spTgt spid="53"/>
                                        </p:tgtEl>
                                        <p:attrNameLst>
                                          <p:attrName>style.visibility</p:attrName>
                                        </p:attrNameLst>
                                      </p:cBhvr>
                                      <p:to>
                                        <p:strVal val="visible"/>
                                      </p:to>
                                    </p:set>
                                    <p:animEffect transition="in" filter="fade">
                                      <p:cBhvr>
                                        <p:cTn id="32" dur="500"/>
                                        <p:tgtEl>
                                          <p:spTgt spid="53"/>
                                        </p:tgtEl>
                                      </p:cBhvr>
                                    </p:animEffect>
                                  </p:childTnLst>
                                </p:cTn>
                              </p:par>
                              <p:par>
                                <p:cTn id="33" presetID="53" presetClass="entr" presetSubtype="16" fill="hold" grpId="0" nodeType="withEffect">
                                  <p:stCondLst>
                                    <p:cond delay="750"/>
                                  </p:stCondLst>
                                  <p:childTnLst>
                                    <p:set>
                                      <p:cBhvr>
                                        <p:cTn id="34" dur="1" fill="hold">
                                          <p:stCondLst>
                                            <p:cond delay="0"/>
                                          </p:stCondLst>
                                        </p:cTn>
                                        <p:tgtEl>
                                          <p:spTgt spid="54"/>
                                        </p:tgtEl>
                                        <p:attrNameLst>
                                          <p:attrName>style.visibility</p:attrName>
                                        </p:attrNameLst>
                                      </p:cBhvr>
                                      <p:to>
                                        <p:strVal val="visible"/>
                                      </p:to>
                                    </p:set>
                                    <p:anim calcmode="lin" valueType="num">
                                      <p:cBhvr>
                                        <p:cTn id="35" dur="750" fill="hold"/>
                                        <p:tgtEl>
                                          <p:spTgt spid="54"/>
                                        </p:tgtEl>
                                        <p:attrNameLst>
                                          <p:attrName>ppt_w</p:attrName>
                                        </p:attrNameLst>
                                      </p:cBhvr>
                                      <p:tavLst>
                                        <p:tav tm="0">
                                          <p:val>
                                            <p:fltVal val="0"/>
                                          </p:val>
                                        </p:tav>
                                        <p:tav tm="100000">
                                          <p:val>
                                            <p:strVal val="#ppt_w"/>
                                          </p:val>
                                        </p:tav>
                                      </p:tavLst>
                                    </p:anim>
                                    <p:anim calcmode="lin" valueType="num">
                                      <p:cBhvr>
                                        <p:cTn id="36" dur="750" fill="hold"/>
                                        <p:tgtEl>
                                          <p:spTgt spid="54"/>
                                        </p:tgtEl>
                                        <p:attrNameLst>
                                          <p:attrName>ppt_h</p:attrName>
                                        </p:attrNameLst>
                                      </p:cBhvr>
                                      <p:tavLst>
                                        <p:tav tm="0">
                                          <p:val>
                                            <p:fltVal val="0"/>
                                          </p:val>
                                        </p:tav>
                                        <p:tav tm="100000">
                                          <p:val>
                                            <p:strVal val="#ppt_h"/>
                                          </p:val>
                                        </p:tav>
                                      </p:tavLst>
                                    </p:anim>
                                    <p:animEffect transition="in" filter="fade">
                                      <p:cBhvr>
                                        <p:cTn id="37" dur="75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p:bldP spid="53" grpId="0"/>
      <p:bldP spid="5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E4D7"/>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F347D77-6637-42FA-93D2-9AFC6AE9D86C}"/>
              </a:ext>
            </a:extLst>
          </p:cNvPr>
          <p:cNvGrpSpPr/>
          <p:nvPr/>
        </p:nvGrpSpPr>
        <p:grpSpPr>
          <a:xfrm>
            <a:off x="2" y="0"/>
            <a:ext cx="12192000" cy="6858000"/>
            <a:chOff x="2" y="0"/>
            <a:chExt cx="12192000" cy="6858000"/>
          </a:xfrm>
        </p:grpSpPr>
        <p:grpSp>
          <p:nvGrpSpPr>
            <p:cNvPr id="6" name="Group 5">
              <a:extLst>
                <a:ext uri="{FF2B5EF4-FFF2-40B4-BE49-F238E27FC236}">
                  <a16:creationId xmlns:a16="http://schemas.microsoft.com/office/drawing/2014/main" id="{20F707EB-965D-4CAA-A222-28A20B057A80}"/>
                </a:ext>
              </a:extLst>
            </p:cNvPr>
            <p:cNvGrpSpPr/>
            <p:nvPr/>
          </p:nvGrpSpPr>
          <p:grpSpPr>
            <a:xfrm>
              <a:off x="377371" y="0"/>
              <a:ext cx="11422742" cy="6858000"/>
              <a:chOff x="377371" y="0"/>
              <a:chExt cx="11422742" cy="6858000"/>
            </a:xfrm>
          </p:grpSpPr>
          <p:cxnSp>
            <p:nvCxnSpPr>
              <p:cNvPr id="24" name="Straight Connector 23">
                <a:extLst>
                  <a:ext uri="{FF2B5EF4-FFF2-40B4-BE49-F238E27FC236}">
                    <a16:creationId xmlns:a16="http://schemas.microsoft.com/office/drawing/2014/main" id="{079A262A-5554-4413-9F36-90B63A92BE32}"/>
                  </a:ext>
                </a:extLst>
              </p:cNvPr>
              <p:cNvCxnSpPr/>
              <p:nvPr/>
            </p:nvCxnSpPr>
            <p:spPr>
              <a:xfrm>
                <a:off x="3773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02F581A-C0D1-46F8-9B62-F3CDC6668090}"/>
                  </a:ext>
                </a:extLst>
              </p:cNvPr>
              <p:cNvCxnSpPr/>
              <p:nvPr/>
            </p:nvCxnSpPr>
            <p:spPr>
              <a:xfrm>
                <a:off x="7837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9E927BE-0145-48FB-BE67-D431D67A415F}"/>
                  </a:ext>
                </a:extLst>
              </p:cNvPr>
              <p:cNvCxnSpPr/>
              <p:nvPr/>
            </p:nvCxnSpPr>
            <p:spPr>
              <a:xfrm>
                <a:off x="121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A26AE-AA70-41DD-86D8-9376BFE084A5}"/>
                  </a:ext>
                </a:extLst>
              </p:cNvPr>
              <p:cNvCxnSpPr/>
              <p:nvPr/>
            </p:nvCxnSpPr>
            <p:spPr>
              <a:xfrm>
                <a:off x="16546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8BBE312-48FF-4C1C-8E61-715BFC43251E}"/>
                  </a:ext>
                </a:extLst>
              </p:cNvPr>
              <p:cNvCxnSpPr/>
              <p:nvPr/>
            </p:nvCxnSpPr>
            <p:spPr>
              <a:xfrm>
                <a:off x="206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298F388-88BF-4275-B469-EF5DF9D3628E}"/>
                  </a:ext>
                </a:extLst>
              </p:cNvPr>
              <p:cNvCxnSpPr/>
              <p:nvPr/>
            </p:nvCxnSpPr>
            <p:spPr>
              <a:xfrm>
                <a:off x="246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F860951-887D-4AA5-8E57-A7906AF11436}"/>
                  </a:ext>
                </a:extLst>
              </p:cNvPr>
              <p:cNvCxnSpPr/>
              <p:nvPr/>
            </p:nvCxnSpPr>
            <p:spPr>
              <a:xfrm>
                <a:off x="290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310EE58-3C64-4A3A-869D-212382B278D1}"/>
                  </a:ext>
                </a:extLst>
              </p:cNvPr>
              <p:cNvCxnSpPr/>
              <p:nvPr/>
            </p:nvCxnSpPr>
            <p:spPr>
              <a:xfrm>
                <a:off x="333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A1FBB8A-6C7E-4F5B-A2EA-74D38315507F}"/>
                  </a:ext>
                </a:extLst>
              </p:cNvPr>
              <p:cNvCxnSpPr/>
              <p:nvPr/>
            </p:nvCxnSpPr>
            <p:spPr>
              <a:xfrm>
                <a:off x="37301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33152-CDE9-4775-965F-2C7C46E5E84B}"/>
                  </a:ext>
                </a:extLst>
              </p:cNvPr>
              <p:cNvCxnSpPr/>
              <p:nvPr/>
            </p:nvCxnSpPr>
            <p:spPr>
              <a:xfrm>
                <a:off x="41365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7F6A9D7-5156-44CA-A9D9-F57730140CAC}"/>
                  </a:ext>
                </a:extLst>
              </p:cNvPr>
              <p:cNvCxnSpPr/>
              <p:nvPr/>
            </p:nvCxnSpPr>
            <p:spPr>
              <a:xfrm>
                <a:off x="45719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EED3280-EF38-4353-8C22-9CDF7AB9F2BF}"/>
                  </a:ext>
                </a:extLst>
              </p:cNvPr>
              <p:cNvCxnSpPr/>
              <p:nvPr/>
            </p:nvCxnSpPr>
            <p:spPr>
              <a:xfrm>
                <a:off x="500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C6976A-436C-4E0E-AB89-2F6226BED9C9}"/>
                  </a:ext>
                </a:extLst>
              </p:cNvPr>
              <p:cNvCxnSpPr/>
              <p:nvPr/>
            </p:nvCxnSpPr>
            <p:spPr>
              <a:xfrm>
                <a:off x="544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AA61367-C98C-4A65-A6E2-C100BE79D3D4}"/>
                  </a:ext>
                </a:extLst>
              </p:cNvPr>
              <p:cNvCxnSpPr/>
              <p:nvPr/>
            </p:nvCxnSpPr>
            <p:spPr>
              <a:xfrm>
                <a:off x="584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7B78285-E545-460F-860D-664E65424A2C}"/>
                  </a:ext>
                </a:extLst>
              </p:cNvPr>
              <p:cNvCxnSpPr/>
              <p:nvPr/>
            </p:nvCxnSpPr>
            <p:spPr>
              <a:xfrm>
                <a:off x="628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21A8F29-6788-40AF-9AE2-1C8CC57BF32C}"/>
                  </a:ext>
                </a:extLst>
              </p:cNvPr>
              <p:cNvCxnSpPr/>
              <p:nvPr/>
            </p:nvCxnSpPr>
            <p:spPr>
              <a:xfrm>
                <a:off x="672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53B903F-4B33-4FC4-8CE8-1BB9D82C54A5}"/>
                  </a:ext>
                </a:extLst>
              </p:cNvPr>
              <p:cNvCxnSpPr/>
              <p:nvPr/>
            </p:nvCxnSpPr>
            <p:spPr>
              <a:xfrm>
                <a:off x="714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342A937-C763-4223-8C17-FF23A8966F1F}"/>
                  </a:ext>
                </a:extLst>
              </p:cNvPr>
              <p:cNvCxnSpPr/>
              <p:nvPr/>
            </p:nvCxnSpPr>
            <p:spPr>
              <a:xfrm>
                <a:off x="754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EAB2AFF-0517-4DF8-B873-0BC3E1A03348}"/>
                  </a:ext>
                </a:extLst>
              </p:cNvPr>
              <p:cNvCxnSpPr/>
              <p:nvPr/>
            </p:nvCxnSpPr>
            <p:spPr>
              <a:xfrm>
                <a:off x="798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5277E96-5A1A-4194-9F02-1A81AA6FBCD7}"/>
                  </a:ext>
                </a:extLst>
              </p:cNvPr>
              <p:cNvCxnSpPr/>
              <p:nvPr/>
            </p:nvCxnSpPr>
            <p:spPr>
              <a:xfrm>
                <a:off x="841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6ADB9A6-288B-41BC-B93C-E100C6A9D92E}"/>
                  </a:ext>
                </a:extLst>
              </p:cNvPr>
              <p:cNvCxnSpPr/>
              <p:nvPr/>
            </p:nvCxnSpPr>
            <p:spPr>
              <a:xfrm>
                <a:off x="883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E942BAD-4B88-4614-97A1-60D590F2DC9A}"/>
                  </a:ext>
                </a:extLst>
              </p:cNvPr>
              <p:cNvCxnSpPr/>
              <p:nvPr/>
            </p:nvCxnSpPr>
            <p:spPr>
              <a:xfrm>
                <a:off x="92455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5FDC70D-11BD-4F33-8467-6CF82716AF62}"/>
                  </a:ext>
                </a:extLst>
              </p:cNvPr>
              <p:cNvCxnSpPr/>
              <p:nvPr/>
            </p:nvCxnSpPr>
            <p:spPr>
              <a:xfrm>
                <a:off x="9681027"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43010C2-6070-45EA-999E-D15A1EB72465}"/>
                  </a:ext>
                </a:extLst>
              </p:cNvPr>
              <p:cNvCxnSpPr/>
              <p:nvPr/>
            </p:nvCxnSpPr>
            <p:spPr>
              <a:xfrm>
                <a:off x="101164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104034B-1E37-4DD2-8F5F-D11861991277}"/>
                  </a:ext>
                </a:extLst>
              </p:cNvPr>
              <p:cNvCxnSpPr/>
              <p:nvPr/>
            </p:nvCxnSpPr>
            <p:spPr>
              <a:xfrm>
                <a:off x="1052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7161CCC-6811-461C-B1BC-ABA98032EB22}"/>
                  </a:ext>
                </a:extLst>
              </p:cNvPr>
              <p:cNvCxnSpPr/>
              <p:nvPr/>
            </p:nvCxnSpPr>
            <p:spPr>
              <a:xfrm>
                <a:off x="1092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7A6A529-6A31-4579-AADA-94F9A54B8C6F}"/>
                  </a:ext>
                </a:extLst>
              </p:cNvPr>
              <p:cNvCxnSpPr/>
              <p:nvPr/>
            </p:nvCxnSpPr>
            <p:spPr>
              <a:xfrm>
                <a:off x="1136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04CC808-A4DA-4955-A959-28DF7DCBBEF8}"/>
                  </a:ext>
                </a:extLst>
              </p:cNvPr>
              <p:cNvCxnSpPr/>
              <p:nvPr/>
            </p:nvCxnSpPr>
            <p:spPr>
              <a:xfrm>
                <a:off x="1180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60961EAB-BF19-4778-A202-7894BF15AAD5}"/>
                </a:ext>
              </a:extLst>
            </p:cNvPr>
            <p:cNvGrpSpPr/>
            <p:nvPr/>
          </p:nvGrpSpPr>
          <p:grpSpPr>
            <a:xfrm rot="5400000">
              <a:off x="2924631" y="-2616201"/>
              <a:ext cx="6342742" cy="12192000"/>
              <a:chOff x="377371" y="0"/>
              <a:chExt cx="6342742" cy="6858000"/>
            </a:xfrm>
          </p:grpSpPr>
          <p:cxnSp>
            <p:nvCxnSpPr>
              <p:cNvPr id="8" name="Straight Connector 7">
                <a:extLst>
                  <a:ext uri="{FF2B5EF4-FFF2-40B4-BE49-F238E27FC236}">
                    <a16:creationId xmlns:a16="http://schemas.microsoft.com/office/drawing/2014/main" id="{CF95E087-CDC9-42ED-A9B0-17B1BBD8F2B7}"/>
                  </a:ext>
                </a:extLst>
              </p:cNvPr>
              <p:cNvCxnSpPr/>
              <p:nvPr/>
            </p:nvCxnSpPr>
            <p:spPr>
              <a:xfrm>
                <a:off x="3773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F3B4EE6-DA44-42EF-B5B5-770312DB7336}"/>
                  </a:ext>
                </a:extLst>
              </p:cNvPr>
              <p:cNvCxnSpPr/>
              <p:nvPr/>
            </p:nvCxnSpPr>
            <p:spPr>
              <a:xfrm>
                <a:off x="7837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B359E0F-414D-4DE4-87C8-AA67E8C21D8D}"/>
                  </a:ext>
                </a:extLst>
              </p:cNvPr>
              <p:cNvCxnSpPr/>
              <p:nvPr/>
            </p:nvCxnSpPr>
            <p:spPr>
              <a:xfrm>
                <a:off x="121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71B4C03-0129-432B-91AD-CB08F760BF2B}"/>
                  </a:ext>
                </a:extLst>
              </p:cNvPr>
              <p:cNvCxnSpPr/>
              <p:nvPr/>
            </p:nvCxnSpPr>
            <p:spPr>
              <a:xfrm>
                <a:off x="16546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C98A82-11D7-446B-908C-D1AF079EE38B}"/>
                  </a:ext>
                </a:extLst>
              </p:cNvPr>
              <p:cNvCxnSpPr/>
              <p:nvPr/>
            </p:nvCxnSpPr>
            <p:spPr>
              <a:xfrm>
                <a:off x="206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52F878E-4F4D-42D3-AF67-0369C88FAEC2}"/>
                  </a:ext>
                </a:extLst>
              </p:cNvPr>
              <p:cNvCxnSpPr/>
              <p:nvPr/>
            </p:nvCxnSpPr>
            <p:spPr>
              <a:xfrm>
                <a:off x="246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D48FA8-A64F-4A31-83DB-E2A5C7ACD214}"/>
                  </a:ext>
                </a:extLst>
              </p:cNvPr>
              <p:cNvCxnSpPr/>
              <p:nvPr/>
            </p:nvCxnSpPr>
            <p:spPr>
              <a:xfrm>
                <a:off x="290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0ADA66-CEA3-464C-8C18-8D0BE63E8DEF}"/>
                  </a:ext>
                </a:extLst>
              </p:cNvPr>
              <p:cNvCxnSpPr/>
              <p:nvPr/>
            </p:nvCxnSpPr>
            <p:spPr>
              <a:xfrm>
                <a:off x="333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D04815C-2015-4C37-A7CD-4468C2C6E9CB}"/>
                  </a:ext>
                </a:extLst>
              </p:cNvPr>
              <p:cNvCxnSpPr/>
              <p:nvPr/>
            </p:nvCxnSpPr>
            <p:spPr>
              <a:xfrm>
                <a:off x="37301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F1C51F3-7D37-4BC3-BA22-4DBDC624B42A}"/>
                  </a:ext>
                </a:extLst>
              </p:cNvPr>
              <p:cNvCxnSpPr/>
              <p:nvPr/>
            </p:nvCxnSpPr>
            <p:spPr>
              <a:xfrm>
                <a:off x="41365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9E15302-EFFE-4159-B254-FED1561AE4ED}"/>
                  </a:ext>
                </a:extLst>
              </p:cNvPr>
              <p:cNvCxnSpPr/>
              <p:nvPr/>
            </p:nvCxnSpPr>
            <p:spPr>
              <a:xfrm>
                <a:off x="45719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119F7E2-F7E9-4314-8383-4D1B70782549}"/>
                  </a:ext>
                </a:extLst>
              </p:cNvPr>
              <p:cNvCxnSpPr/>
              <p:nvPr/>
            </p:nvCxnSpPr>
            <p:spPr>
              <a:xfrm>
                <a:off x="500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1644DBE-8D9E-479E-B01C-48FB28CD3F1D}"/>
                  </a:ext>
                </a:extLst>
              </p:cNvPr>
              <p:cNvCxnSpPr/>
              <p:nvPr/>
            </p:nvCxnSpPr>
            <p:spPr>
              <a:xfrm>
                <a:off x="544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D1A8EF0-204B-49D0-A658-5890877534D3}"/>
                  </a:ext>
                </a:extLst>
              </p:cNvPr>
              <p:cNvCxnSpPr/>
              <p:nvPr/>
            </p:nvCxnSpPr>
            <p:spPr>
              <a:xfrm>
                <a:off x="584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DF28B6-B3A6-4912-9781-416B21AC1E50}"/>
                  </a:ext>
                </a:extLst>
              </p:cNvPr>
              <p:cNvCxnSpPr/>
              <p:nvPr/>
            </p:nvCxnSpPr>
            <p:spPr>
              <a:xfrm>
                <a:off x="628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D014B0B-9788-41B6-87EC-A5DCDA6EAFA0}"/>
                  </a:ext>
                </a:extLst>
              </p:cNvPr>
              <p:cNvCxnSpPr/>
              <p:nvPr/>
            </p:nvCxnSpPr>
            <p:spPr>
              <a:xfrm>
                <a:off x="672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60" name="Rounded Rectangle 1">
            <a:extLst>
              <a:ext uri="{FF2B5EF4-FFF2-40B4-BE49-F238E27FC236}">
                <a16:creationId xmlns:a16="http://schemas.microsoft.com/office/drawing/2014/main" id="{ED15A32C-284F-43E0-A1EB-DEA03D512254}"/>
              </a:ext>
            </a:extLst>
          </p:cNvPr>
          <p:cNvSpPr/>
          <p:nvPr/>
        </p:nvSpPr>
        <p:spPr>
          <a:xfrm>
            <a:off x="436646" y="313374"/>
            <a:ext cx="11480773" cy="6235247"/>
          </a:xfrm>
          <a:prstGeom prst="roundRect">
            <a:avLst>
              <a:gd name="adj" fmla="val 7547"/>
            </a:avLst>
          </a:prstGeom>
          <a:solidFill>
            <a:srgbClr val="6B422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36" name="Freeform: Shape 235">
            <a:extLst>
              <a:ext uri="{FF2B5EF4-FFF2-40B4-BE49-F238E27FC236}">
                <a16:creationId xmlns:a16="http://schemas.microsoft.com/office/drawing/2014/main" id="{830CB7C3-E54D-4FC9-A967-E2BD6657E7C8}"/>
              </a:ext>
            </a:extLst>
          </p:cNvPr>
          <p:cNvSpPr/>
          <p:nvPr/>
        </p:nvSpPr>
        <p:spPr>
          <a:xfrm>
            <a:off x="430373"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4516657 h 6235247"/>
              <a:gd name="connsiteX4" fmla="*/ 11147925 w 11563523"/>
              <a:gd name="connsiteY4" fmla="*/ 4512757 h 6235247"/>
              <a:gd name="connsiteX5" fmla="*/ 11215856 w 11563523"/>
              <a:gd name="connsiteY5" fmla="*/ 4505909 h 6235247"/>
              <a:gd name="connsiteX6" fmla="*/ 11226453 w 11563523"/>
              <a:gd name="connsiteY6" fmla="*/ 4505909 h 6235247"/>
              <a:gd name="connsiteX7" fmla="*/ 11563523 w 11563523"/>
              <a:gd name="connsiteY7" fmla="*/ 4842979 h 6235247"/>
              <a:gd name="connsiteX8" fmla="*/ 11226453 w 11563523"/>
              <a:gd name="connsiteY8" fmla="*/ 5180049 h 6235247"/>
              <a:gd name="connsiteX9" fmla="*/ 11215856 w 11563523"/>
              <a:gd name="connsiteY9" fmla="*/ 5180049 h 6235247"/>
              <a:gd name="connsiteX10" fmla="*/ 11147925 w 11563523"/>
              <a:gd name="connsiteY10" fmla="*/ 5173201 h 6235247"/>
              <a:gd name="connsiteX11" fmla="*/ 11135362 w 11563523"/>
              <a:gd name="connsiteY11" fmla="*/ 5169302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4516657"/>
                </a:lnTo>
                <a:lnTo>
                  <a:pt x="11147925" y="4512757"/>
                </a:lnTo>
                <a:cubicBezTo>
                  <a:pt x="11169867" y="4508267"/>
                  <a:pt x="11192586" y="4505909"/>
                  <a:pt x="11215856" y="4505909"/>
                </a:cubicBezTo>
                <a:lnTo>
                  <a:pt x="11226453" y="4505909"/>
                </a:lnTo>
                <a:cubicBezTo>
                  <a:pt x="11412612" y="4505909"/>
                  <a:pt x="11563523" y="4656820"/>
                  <a:pt x="11563523" y="4842979"/>
                </a:cubicBezTo>
                <a:cubicBezTo>
                  <a:pt x="11563523" y="5029138"/>
                  <a:pt x="11412612" y="5180049"/>
                  <a:pt x="11226453" y="5180049"/>
                </a:cubicBezTo>
                <a:lnTo>
                  <a:pt x="11215856" y="5180049"/>
                </a:lnTo>
                <a:cubicBezTo>
                  <a:pt x="11192586" y="5180049"/>
                  <a:pt x="11169867" y="5177691"/>
                  <a:pt x="11147925" y="5173201"/>
                </a:cubicBezTo>
                <a:lnTo>
                  <a:pt x="11135362" y="5169302"/>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606C38"/>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5" name="Freeform: Shape 234">
            <a:extLst>
              <a:ext uri="{FF2B5EF4-FFF2-40B4-BE49-F238E27FC236}">
                <a16:creationId xmlns:a16="http://schemas.microsoft.com/office/drawing/2014/main" id="{0F7BA3FC-4D21-4129-8AF2-E4DA19D46D25}"/>
              </a:ext>
            </a:extLst>
          </p:cNvPr>
          <p:cNvSpPr/>
          <p:nvPr/>
        </p:nvSpPr>
        <p:spPr>
          <a:xfrm>
            <a:off x="430373"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5313075 h 6235247"/>
              <a:gd name="connsiteX4" fmla="*/ 11147925 w 11563523"/>
              <a:gd name="connsiteY4" fmla="*/ 5309175 h 6235247"/>
              <a:gd name="connsiteX5" fmla="*/ 11215856 w 11563523"/>
              <a:gd name="connsiteY5" fmla="*/ 5302327 h 6235247"/>
              <a:gd name="connsiteX6" fmla="*/ 11226453 w 11563523"/>
              <a:gd name="connsiteY6" fmla="*/ 5302327 h 6235247"/>
              <a:gd name="connsiteX7" fmla="*/ 11563523 w 11563523"/>
              <a:gd name="connsiteY7" fmla="*/ 5639397 h 6235247"/>
              <a:gd name="connsiteX8" fmla="*/ 11226453 w 11563523"/>
              <a:gd name="connsiteY8" fmla="*/ 5976467 h 6235247"/>
              <a:gd name="connsiteX9" fmla="*/ 11215856 w 11563523"/>
              <a:gd name="connsiteY9" fmla="*/ 5976467 h 6235247"/>
              <a:gd name="connsiteX10" fmla="*/ 11147925 w 11563523"/>
              <a:gd name="connsiteY10" fmla="*/ 5969619 h 6235247"/>
              <a:gd name="connsiteX11" fmla="*/ 11095410 w 11563523"/>
              <a:gd name="connsiteY11" fmla="*/ 5953318 h 6235247"/>
              <a:gd name="connsiteX12" fmla="*/ 11054995 w 11563523"/>
              <a:gd name="connsiteY12" fmla="*/ 6027776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5313075"/>
                </a:lnTo>
                <a:lnTo>
                  <a:pt x="11147925" y="5309175"/>
                </a:lnTo>
                <a:cubicBezTo>
                  <a:pt x="11169867" y="5304685"/>
                  <a:pt x="11192586" y="5302327"/>
                  <a:pt x="11215856" y="5302327"/>
                </a:cubicBezTo>
                <a:lnTo>
                  <a:pt x="11226453" y="5302327"/>
                </a:lnTo>
                <a:cubicBezTo>
                  <a:pt x="11412612" y="5302327"/>
                  <a:pt x="11563523" y="5453238"/>
                  <a:pt x="11563523" y="5639397"/>
                </a:cubicBezTo>
                <a:cubicBezTo>
                  <a:pt x="11563523" y="5825556"/>
                  <a:pt x="11412612" y="5976467"/>
                  <a:pt x="11226453" y="5976467"/>
                </a:cubicBezTo>
                <a:lnTo>
                  <a:pt x="11215856" y="5976467"/>
                </a:lnTo>
                <a:cubicBezTo>
                  <a:pt x="11192586" y="5976467"/>
                  <a:pt x="11169867" y="5974109"/>
                  <a:pt x="11147925" y="5969619"/>
                </a:cubicBezTo>
                <a:lnTo>
                  <a:pt x="11095410" y="5953318"/>
                </a:lnTo>
                <a:lnTo>
                  <a:pt x="11054995" y="6027776"/>
                </a:lnTo>
                <a:cubicBezTo>
                  <a:pt x="10970430" y="6152949"/>
                  <a:pt x="10827220"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6B705C"/>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1" name="Freeform: Shape 230">
            <a:extLst>
              <a:ext uri="{FF2B5EF4-FFF2-40B4-BE49-F238E27FC236}">
                <a16:creationId xmlns:a16="http://schemas.microsoft.com/office/drawing/2014/main" id="{FDBB89D1-AF3F-40F6-9D55-84DD01271C8C}"/>
              </a:ext>
            </a:extLst>
          </p:cNvPr>
          <p:cNvSpPr/>
          <p:nvPr/>
        </p:nvSpPr>
        <p:spPr>
          <a:xfrm>
            <a:off x="459729" y="311377"/>
            <a:ext cx="11532520" cy="6235247"/>
          </a:xfrm>
          <a:custGeom>
            <a:avLst/>
            <a:gdLst>
              <a:gd name="connsiteX0" fmla="*/ 470574 w 11532520"/>
              <a:gd name="connsiteY0" fmla="*/ 0 h 6235247"/>
              <a:gd name="connsiteX1" fmla="*/ 10614904 w 11532520"/>
              <a:gd name="connsiteY1" fmla="*/ 0 h 6235247"/>
              <a:gd name="connsiteX2" fmla="*/ 11085478 w 11532520"/>
              <a:gd name="connsiteY2" fmla="*/ 470574 h 6235247"/>
              <a:gd name="connsiteX3" fmla="*/ 11085478 w 11532520"/>
              <a:gd name="connsiteY3" fmla="*/ 556491 h 6235247"/>
              <a:gd name="connsiteX4" fmla="*/ 11116921 w 11532520"/>
              <a:gd name="connsiteY4" fmla="*/ 546730 h 6235247"/>
              <a:gd name="connsiteX5" fmla="*/ 11184853 w 11532520"/>
              <a:gd name="connsiteY5" fmla="*/ 539882 h 6235247"/>
              <a:gd name="connsiteX6" fmla="*/ 11195450 w 11532520"/>
              <a:gd name="connsiteY6" fmla="*/ 539882 h 6235247"/>
              <a:gd name="connsiteX7" fmla="*/ 11532520 w 11532520"/>
              <a:gd name="connsiteY7" fmla="*/ 876952 h 6235247"/>
              <a:gd name="connsiteX8" fmla="*/ 11195450 w 11532520"/>
              <a:gd name="connsiteY8" fmla="*/ 1214022 h 6235247"/>
              <a:gd name="connsiteX9" fmla="*/ 11184853 w 11532520"/>
              <a:gd name="connsiteY9" fmla="*/ 1214022 h 6235247"/>
              <a:gd name="connsiteX10" fmla="*/ 11116921 w 11532520"/>
              <a:gd name="connsiteY10" fmla="*/ 1207174 h 6235247"/>
              <a:gd name="connsiteX11" fmla="*/ 11085478 w 11532520"/>
              <a:gd name="connsiteY11" fmla="*/ 1197414 h 6235247"/>
              <a:gd name="connsiteX12" fmla="*/ 11085478 w 11532520"/>
              <a:gd name="connsiteY12" fmla="*/ 5764673 h 6235247"/>
              <a:gd name="connsiteX13" fmla="*/ 10614904 w 11532520"/>
              <a:gd name="connsiteY13" fmla="*/ 6235247 h 6235247"/>
              <a:gd name="connsiteX14" fmla="*/ 470574 w 11532520"/>
              <a:gd name="connsiteY14" fmla="*/ 6235247 h 6235247"/>
              <a:gd name="connsiteX15" fmla="*/ 0 w 11532520"/>
              <a:gd name="connsiteY15" fmla="*/ 5764673 h 6235247"/>
              <a:gd name="connsiteX16" fmla="*/ 0 w 11532520"/>
              <a:gd name="connsiteY16" fmla="*/ 470574 h 6235247"/>
              <a:gd name="connsiteX17" fmla="*/ 470574 w 11532520"/>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32520" h="6235247">
                <a:moveTo>
                  <a:pt x="470574" y="0"/>
                </a:moveTo>
                <a:lnTo>
                  <a:pt x="10614904" y="0"/>
                </a:lnTo>
                <a:cubicBezTo>
                  <a:pt x="10874795" y="0"/>
                  <a:pt x="11085478" y="210683"/>
                  <a:pt x="11085478" y="470574"/>
                </a:cubicBezTo>
                <a:lnTo>
                  <a:pt x="11085478" y="556491"/>
                </a:lnTo>
                <a:lnTo>
                  <a:pt x="11116921" y="546730"/>
                </a:lnTo>
                <a:cubicBezTo>
                  <a:pt x="11138864" y="542240"/>
                  <a:pt x="11161583" y="539882"/>
                  <a:pt x="11184853" y="539882"/>
                </a:cubicBezTo>
                <a:lnTo>
                  <a:pt x="11195450" y="539882"/>
                </a:lnTo>
                <a:cubicBezTo>
                  <a:pt x="11381609" y="539882"/>
                  <a:pt x="11532520" y="690793"/>
                  <a:pt x="11532520" y="876952"/>
                </a:cubicBezTo>
                <a:cubicBezTo>
                  <a:pt x="11532520" y="1063111"/>
                  <a:pt x="11381609" y="1214022"/>
                  <a:pt x="11195450" y="1214022"/>
                </a:cubicBezTo>
                <a:lnTo>
                  <a:pt x="11184853" y="1214022"/>
                </a:lnTo>
                <a:cubicBezTo>
                  <a:pt x="11161583" y="1214022"/>
                  <a:pt x="11138864" y="1211664"/>
                  <a:pt x="11116921" y="1207174"/>
                </a:cubicBezTo>
                <a:lnTo>
                  <a:pt x="11085478" y="1197414"/>
                </a:lnTo>
                <a:lnTo>
                  <a:pt x="11085478" y="5764673"/>
                </a:lnTo>
                <a:cubicBezTo>
                  <a:pt x="11085478" y="6024564"/>
                  <a:pt x="10874795" y="6235247"/>
                  <a:pt x="10614904"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DDBEA9"/>
          </a:solidFill>
          <a:ln>
            <a:noFill/>
          </a:ln>
          <a:effectLst>
            <a:outerShdw blurRad="139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FFFFFF"/>
              </a:solidFill>
            </a:endParaRPr>
          </a:p>
        </p:txBody>
      </p:sp>
      <p:sp>
        <p:nvSpPr>
          <p:cNvPr id="239" name="Freeform: Shape 238">
            <a:extLst>
              <a:ext uri="{FF2B5EF4-FFF2-40B4-BE49-F238E27FC236}">
                <a16:creationId xmlns:a16="http://schemas.microsoft.com/office/drawing/2014/main" id="{90F0FF0A-C4BD-4BFD-B192-39C0035029BD}"/>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2201019 h 6235247"/>
              <a:gd name="connsiteX4" fmla="*/ 11147925 w 11563523"/>
              <a:gd name="connsiteY4" fmla="*/ 2197119 h 6235247"/>
              <a:gd name="connsiteX5" fmla="*/ 11215856 w 11563523"/>
              <a:gd name="connsiteY5" fmla="*/ 2190271 h 6235247"/>
              <a:gd name="connsiteX6" fmla="*/ 11226453 w 11563523"/>
              <a:gd name="connsiteY6" fmla="*/ 2190271 h 6235247"/>
              <a:gd name="connsiteX7" fmla="*/ 11563523 w 11563523"/>
              <a:gd name="connsiteY7" fmla="*/ 2527341 h 6235247"/>
              <a:gd name="connsiteX8" fmla="*/ 11226453 w 11563523"/>
              <a:gd name="connsiteY8" fmla="*/ 2864411 h 6235247"/>
              <a:gd name="connsiteX9" fmla="*/ 11215856 w 11563523"/>
              <a:gd name="connsiteY9" fmla="*/ 2864411 h 6235247"/>
              <a:gd name="connsiteX10" fmla="*/ 11147925 w 11563523"/>
              <a:gd name="connsiteY10" fmla="*/ 2857563 h 6235247"/>
              <a:gd name="connsiteX11" fmla="*/ 11135362 w 11563523"/>
              <a:gd name="connsiteY11" fmla="*/ 2853664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2201019"/>
                </a:lnTo>
                <a:lnTo>
                  <a:pt x="11147925" y="2197119"/>
                </a:lnTo>
                <a:cubicBezTo>
                  <a:pt x="11169867" y="2192629"/>
                  <a:pt x="11192586" y="2190271"/>
                  <a:pt x="11215856" y="2190271"/>
                </a:cubicBezTo>
                <a:lnTo>
                  <a:pt x="11226453" y="2190271"/>
                </a:lnTo>
                <a:cubicBezTo>
                  <a:pt x="11412612" y="2190271"/>
                  <a:pt x="11563523" y="2341182"/>
                  <a:pt x="11563523" y="2527341"/>
                </a:cubicBezTo>
                <a:cubicBezTo>
                  <a:pt x="11563523" y="2713500"/>
                  <a:pt x="11412612" y="2864411"/>
                  <a:pt x="11226453" y="2864411"/>
                </a:cubicBezTo>
                <a:lnTo>
                  <a:pt x="11215856" y="2864411"/>
                </a:lnTo>
                <a:cubicBezTo>
                  <a:pt x="11192586" y="2864411"/>
                  <a:pt x="11169867" y="2862053"/>
                  <a:pt x="11147925" y="2857563"/>
                </a:cubicBezTo>
                <a:lnTo>
                  <a:pt x="11135362" y="2853664"/>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CCD5AE"/>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0" name="Freeform: Shape 239">
            <a:extLst>
              <a:ext uri="{FF2B5EF4-FFF2-40B4-BE49-F238E27FC236}">
                <a16:creationId xmlns:a16="http://schemas.microsoft.com/office/drawing/2014/main" id="{0C148DFF-E3A7-4111-A65B-6FEED5F18A64}"/>
              </a:ext>
            </a:extLst>
          </p:cNvPr>
          <p:cNvSpPr/>
          <p:nvPr/>
        </p:nvSpPr>
        <p:spPr>
          <a:xfrm>
            <a:off x="416985" y="311377"/>
            <a:ext cx="11562589" cy="6235247"/>
          </a:xfrm>
          <a:custGeom>
            <a:avLst/>
            <a:gdLst>
              <a:gd name="connsiteX0" fmla="*/ 470574 w 11562589"/>
              <a:gd name="connsiteY0" fmla="*/ 0 h 6235247"/>
              <a:gd name="connsiteX1" fmla="*/ 10664788 w 11562589"/>
              <a:gd name="connsiteY1" fmla="*/ 0 h 6235247"/>
              <a:gd name="connsiteX2" fmla="*/ 11135362 w 11562589"/>
              <a:gd name="connsiteY2" fmla="*/ 470574 h 6235247"/>
              <a:gd name="connsiteX3" fmla="*/ 11135362 w 11562589"/>
              <a:gd name="connsiteY3" fmla="*/ 1404782 h 6235247"/>
              <a:gd name="connsiteX4" fmla="*/ 11146990 w 11562589"/>
              <a:gd name="connsiteY4" fmla="*/ 1401172 h 6235247"/>
              <a:gd name="connsiteX5" fmla="*/ 11214922 w 11562589"/>
              <a:gd name="connsiteY5" fmla="*/ 1394324 h 6235247"/>
              <a:gd name="connsiteX6" fmla="*/ 11225519 w 11562589"/>
              <a:gd name="connsiteY6" fmla="*/ 1394324 h 6235247"/>
              <a:gd name="connsiteX7" fmla="*/ 11562589 w 11562589"/>
              <a:gd name="connsiteY7" fmla="*/ 1731394 h 6235247"/>
              <a:gd name="connsiteX8" fmla="*/ 11225519 w 11562589"/>
              <a:gd name="connsiteY8" fmla="*/ 2068464 h 6235247"/>
              <a:gd name="connsiteX9" fmla="*/ 11214922 w 11562589"/>
              <a:gd name="connsiteY9" fmla="*/ 2068464 h 6235247"/>
              <a:gd name="connsiteX10" fmla="*/ 11146990 w 11562589"/>
              <a:gd name="connsiteY10" fmla="*/ 2061616 h 6235247"/>
              <a:gd name="connsiteX11" fmla="*/ 11135362 w 11562589"/>
              <a:gd name="connsiteY11" fmla="*/ 2058007 h 6235247"/>
              <a:gd name="connsiteX12" fmla="*/ 11135362 w 11562589"/>
              <a:gd name="connsiteY12" fmla="*/ 5764673 h 6235247"/>
              <a:gd name="connsiteX13" fmla="*/ 10664788 w 11562589"/>
              <a:gd name="connsiteY13" fmla="*/ 6235247 h 6235247"/>
              <a:gd name="connsiteX14" fmla="*/ 470574 w 11562589"/>
              <a:gd name="connsiteY14" fmla="*/ 6235247 h 6235247"/>
              <a:gd name="connsiteX15" fmla="*/ 0 w 11562589"/>
              <a:gd name="connsiteY15" fmla="*/ 5764673 h 6235247"/>
              <a:gd name="connsiteX16" fmla="*/ 0 w 11562589"/>
              <a:gd name="connsiteY16" fmla="*/ 470574 h 6235247"/>
              <a:gd name="connsiteX17" fmla="*/ 470574 w 11562589"/>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2589" h="6235247">
                <a:moveTo>
                  <a:pt x="470574" y="0"/>
                </a:moveTo>
                <a:lnTo>
                  <a:pt x="10664788" y="0"/>
                </a:lnTo>
                <a:cubicBezTo>
                  <a:pt x="10924679" y="0"/>
                  <a:pt x="11135362" y="210683"/>
                  <a:pt x="11135362" y="470574"/>
                </a:cubicBezTo>
                <a:lnTo>
                  <a:pt x="11135362" y="1404782"/>
                </a:lnTo>
                <a:lnTo>
                  <a:pt x="11146990" y="1401172"/>
                </a:lnTo>
                <a:cubicBezTo>
                  <a:pt x="11168933" y="1396682"/>
                  <a:pt x="11191652" y="1394324"/>
                  <a:pt x="11214922" y="1394324"/>
                </a:cubicBezTo>
                <a:lnTo>
                  <a:pt x="11225519" y="1394324"/>
                </a:lnTo>
                <a:cubicBezTo>
                  <a:pt x="11411678" y="1394324"/>
                  <a:pt x="11562589" y="1545235"/>
                  <a:pt x="11562589" y="1731394"/>
                </a:cubicBezTo>
                <a:cubicBezTo>
                  <a:pt x="11562589" y="1917553"/>
                  <a:pt x="11411678" y="2068464"/>
                  <a:pt x="11225519" y="2068464"/>
                </a:cubicBezTo>
                <a:lnTo>
                  <a:pt x="11214922" y="2068464"/>
                </a:lnTo>
                <a:cubicBezTo>
                  <a:pt x="11191652" y="2068464"/>
                  <a:pt x="11168933" y="2066106"/>
                  <a:pt x="11146990" y="2061616"/>
                </a:cubicBezTo>
                <a:lnTo>
                  <a:pt x="11135362" y="2058007"/>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FEFAE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8" name="Freeform: Shape 237">
            <a:extLst>
              <a:ext uri="{FF2B5EF4-FFF2-40B4-BE49-F238E27FC236}">
                <a16:creationId xmlns:a16="http://schemas.microsoft.com/office/drawing/2014/main" id="{DB2A80C7-4194-4E7F-8898-E22C9A600999}"/>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2960517 h 6235247"/>
              <a:gd name="connsiteX4" fmla="*/ 11147924 w 11563523"/>
              <a:gd name="connsiteY4" fmla="*/ 2956617 h 6235247"/>
              <a:gd name="connsiteX5" fmla="*/ 11215856 w 11563523"/>
              <a:gd name="connsiteY5" fmla="*/ 2949769 h 6235247"/>
              <a:gd name="connsiteX6" fmla="*/ 11226453 w 11563523"/>
              <a:gd name="connsiteY6" fmla="*/ 2949769 h 6235247"/>
              <a:gd name="connsiteX7" fmla="*/ 11563523 w 11563523"/>
              <a:gd name="connsiteY7" fmla="*/ 3286839 h 6235247"/>
              <a:gd name="connsiteX8" fmla="*/ 11226453 w 11563523"/>
              <a:gd name="connsiteY8" fmla="*/ 3623909 h 6235247"/>
              <a:gd name="connsiteX9" fmla="*/ 11215856 w 11563523"/>
              <a:gd name="connsiteY9" fmla="*/ 3623909 h 6235247"/>
              <a:gd name="connsiteX10" fmla="*/ 11147924 w 11563523"/>
              <a:gd name="connsiteY10" fmla="*/ 3617061 h 6235247"/>
              <a:gd name="connsiteX11" fmla="*/ 11135362 w 11563523"/>
              <a:gd name="connsiteY11" fmla="*/ 3613162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2960517"/>
                </a:lnTo>
                <a:lnTo>
                  <a:pt x="11147924" y="2956617"/>
                </a:lnTo>
                <a:cubicBezTo>
                  <a:pt x="11169867" y="2952127"/>
                  <a:pt x="11192586" y="2949769"/>
                  <a:pt x="11215856" y="2949769"/>
                </a:cubicBezTo>
                <a:lnTo>
                  <a:pt x="11226453" y="2949769"/>
                </a:lnTo>
                <a:cubicBezTo>
                  <a:pt x="11412612" y="2949769"/>
                  <a:pt x="11563523" y="3100680"/>
                  <a:pt x="11563523" y="3286839"/>
                </a:cubicBezTo>
                <a:cubicBezTo>
                  <a:pt x="11563523" y="3472998"/>
                  <a:pt x="11412612" y="3623909"/>
                  <a:pt x="11226453" y="3623909"/>
                </a:cubicBezTo>
                <a:lnTo>
                  <a:pt x="11215856" y="3623909"/>
                </a:lnTo>
                <a:cubicBezTo>
                  <a:pt x="11192586" y="3623909"/>
                  <a:pt x="11169867" y="3621551"/>
                  <a:pt x="11147924" y="3617061"/>
                </a:cubicBezTo>
                <a:lnTo>
                  <a:pt x="11135362" y="3613162"/>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B7B7A4"/>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CF8DE"/>
              </a:solidFill>
            </a:endParaRPr>
          </a:p>
        </p:txBody>
      </p:sp>
      <p:sp>
        <p:nvSpPr>
          <p:cNvPr id="237" name="Freeform: Shape 236">
            <a:extLst>
              <a:ext uri="{FF2B5EF4-FFF2-40B4-BE49-F238E27FC236}">
                <a16:creationId xmlns:a16="http://schemas.microsoft.com/office/drawing/2014/main" id="{0D432F6B-0B7A-4ADA-8EB7-D05F5A9999EC}"/>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3732342 h 6235247"/>
              <a:gd name="connsiteX4" fmla="*/ 11147924 w 11563523"/>
              <a:gd name="connsiteY4" fmla="*/ 3728442 h 6235247"/>
              <a:gd name="connsiteX5" fmla="*/ 11215856 w 11563523"/>
              <a:gd name="connsiteY5" fmla="*/ 3721594 h 6235247"/>
              <a:gd name="connsiteX6" fmla="*/ 11226453 w 11563523"/>
              <a:gd name="connsiteY6" fmla="*/ 3721594 h 6235247"/>
              <a:gd name="connsiteX7" fmla="*/ 11563523 w 11563523"/>
              <a:gd name="connsiteY7" fmla="*/ 4058664 h 6235247"/>
              <a:gd name="connsiteX8" fmla="*/ 11226453 w 11563523"/>
              <a:gd name="connsiteY8" fmla="*/ 4395734 h 6235247"/>
              <a:gd name="connsiteX9" fmla="*/ 11215856 w 11563523"/>
              <a:gd name="connsiteY9" fmla="*/ 4395734 h 6235247"/>
              <a:gd name="connsiteX10" fmla="*/ 11147924 w 11563523"/>
              <a:gd name="connsiteY10" fmla="*/ 4388886 h 6235247"/>
              <a:gd name="connsiteX11" fmla="*/ 11135362 w 11563523"/>
              <a:gd name="connsiteY11" fmla="*/ 4384987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3732342"/>
                </a:lnTo>
                <a:lnTo>
                  <a:pt x="11147924" y="3728442"/>
                </a:lnTo>
                <a:cubicBezTo>
                  <a:pt x="11169867" y="3723952"/>
                  <a:pt x="11192586" y="3721594"/>
                  <a:pt x="11215856" y="3721594"/>
                </a:cubicBezTo>
                <a:lnTo>
                  <a:pt x="11226453" y="3721594"/>
                </a:lnTo>
                <a:cubicBezTo>
                  <a:pt x="11412612" y="3721594"/>
                  <a:pt x="11563523" y="3872505"/>
                  <a:pt x="11563523" y="4058664"/>
                </a:cubicBezTo>
                <a:cubicBezTo>
                  <a:pt x="11563523" y="4244823"/>
                  <a:pt x="11412612" y="4395734"/>
                  <a:pt x="11226453" y="4395734"/>
                </a:cubicBezTo>
                <a:lnTo>
                  <a:pt x="11215856" y="4395734"/>
                </a:lnTo>
                <a:cubicBezTo>
                  <a:pt x="11192586" y="4395734"/>
                  <a:pt x="11169867" y="4393376"/>
                  <a:pt x="11147924" y="4388886"/>
                </a:cubicBezTo>
                <a:lnTo>
                  <a:pt x="11135362" y="4384987"/>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A5A58D"/>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2" name="Group 51">
            <a:extLst>
              <a:ext uri="{FF2B5EF4-FFF2-40B4-BE49-F238E27FC236}">
                <a16:creationId xmlns:a16="http://schemas.microsoft.com/office/drawing/2014/main" id="{85BBB88A-CFDF-410C-91CD-24572A83CC04}"/>
              </a:ext>
            </a:extLst>
          </p:cNvPr>
          <p:cNvGrpSpPr/>
          <p:nvPr/>
        </p:nvGrpSpPr>
        <p:grpSpPr>
          <a:xfrm>
            <a:off x="1064778" y="691681"/>
            <a:ext cx="10131558" cy="5601665"/>
            <a:chOff x="1001567" y="655743"/>
            <a:chExt cx="10131558" cy="5601665"/>
          </a:xfrm>
        </p:grpSpPr>
        <p:sp>
          <p:nvSpPr>
            <p:cNvPr id="242" name="Rounded Rectangle 25">
              <a:extLst>
                <a:ext uri="{FF2B5EF4-FFF2-40B4-BE49-F238E27FC236}">
                  <a16:creationId xmlns:a16="http://schemas.microsoft.com/office/drawing/2014/main" id="{7BF1077D-255C-41EF-880D-7EACE160FFFF}"/>
                </a:ext>
              </a:extLst>
            </p:cNvPr>
            <p:cNvSpPr/>
            <p:nvPr/>
          </p:nvSpPr>
          <p:spPr>
            <a:xfrm>
              <a:off x="1001567" y="655743"/>
              <a:ext cx="10123387" cy="5601665"/>
            </a:xfrm>
            <a:prstGeom prst="roundRect">
              <a:avLst>
                <a:gd name="adj" fmla="val 7456"/>
              </a:avLst>
            </a:prstGeom>
            <a:solidFill>
              <a:srgbClr val="6B705C"/>
            </a:solidFill>
            <a:ln w="38100">
              <a:solidFill>
                <a:srgbClr val="F8F5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nvGrpSpPr>
            <p:cNvPr id="243" name="Group 242">
              <a:extLst>
                <a:ext uri="{FF2B5EF4-FFF2-40B4-BE49-F238E27FC236}">
                  <a16:creationId xmlns:a16="http://schemas.microsoft.com/office/drawing/2014/main" id="{CAAB80C8-0779-419C-BC6E-0FB4F59463A9}"/>
                </a:ext>
              </a:extLst>
            </p:cNvPr>
            <p:cNvGrpSpPr/>
            <p:nvPr/>
          </p:nvGrpSpPr>
          <p:grpSpPr>
            <a:xfrm>
              <a:off x="1015154" y="690554"/>
              <a:ext cx="10117971" cy="5535342"/>
              <a:chOff x="389475" y="404048"/>
              <a:chExt cx="12173952" cy="6392365"/>
            </a:xfrm>
          </p:grpSpPr>
          <p:grpSp>
            <p:nvGrpSpPr>
              <p:cNvPr id="244" name="Group 243">
                <a:extLst>
                  <a:ext uri="{FF2B5EF4-FFF2-40B4-BE49-F238E27FC236}">
                    <a16:creationId xmlns:a16="http://schemas.microsoft.com/office/drawing/2014/main" id="{7CD86378-A9C2-4222-B281-DD1A49E37D11}"/>
                  </a:ext>
                </a:extLst>
              </p:cNvPr>
              <p:cNvGrpSpPr/>
              <p:nvPr/>
            </p:nvGrpSpPr>
            <p:grpSpPr>
              <a:xfrm>
                <a:off x="400050" y="409574"/>
                <a:ext cx="6253487" cy="3321180"/>
                <a:chOff x="0" y="0"/>
                <a:chExt cx="12192000" cy="6858000"/>
              </a:xfrm>
              <a:effectLst/>
            </p:grpSpPr>
            <p:grpSp>
              <p:nvGrpSpPr>
                <p:cNvPr id="347" name="Group 346">
                  <a:extLst>
                    <a:ext uri="{FF2B5EF4-FFF2-40B4-BE49-F238E27FC236}">
                      <a16:creationId xmlns:a16="http://schemas.microsoft.com/office/drawing/2014/main" id="{823D7FB2-C818-4E89-A6C6-8BBABA032F1C}"/>
                    </a:ext>
                  </a:extLst>
                </p:cNvPr>
                <p:cNvGrpSpPr/>
                <p:nvPr/>
              </p:nvGrpSpPr>
              <p:grpSpPr>
                <a:xfrm>
                  <a:off x="590550" y="0"/>
                  <a:ext cx="10953750" cy="6858000"/>
                  <a:chOff x="590550" y="0"/>
                  <a:chExt cx="10953750" cy="6858000"/>
                </a:xfrm>
              </p:grpSpPr>
              <p:cxnSp>
                <p:nvCxnSpPr>
                  <p:cNvPr id="360" name="Straight Connector 359">
                    <a:extLst>
                      <a:ext uri="{FF2B5EF4-FFF2-40B4-BE49-F238E27FC236}">
                        <a16:creationId xmlns:a16="http://schemas.microsoft.com/office/drawing/2014/main" id="{E51BB352-0E69-4E62-9835-D6FAB523599C}"/>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70242168-E8CE-4691-A787-53C8D96C3B4C}"/>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43063749-F373-4EC9-A1A1-6C8B78178E68}"/>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E0245CFA-A7D1-4CB4-AFF7-873269BB47BB}"/>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6895CC6B-4A0F-4302-9A7B-091EAC72E65B}"/>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9C93DCA3-4153-4824-A960-5635B28B231E}"/>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24790CEC-A6EB-48D9-A724-76543925EFB7}"/>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48854B0D-1503-41ED-9756-C61A2822169A}"/>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D25D3ABA-B9B2-42FC-B295-D16E65A503C5}"/>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A4515A6F-494B-4A19-A021-6D5A47ED1B1D}"/>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F84D338D-8F2C-4BD3-BF44-2833EFF3C49B}"/>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5FE9A199-12E7-4EAD-B267-472F9397520B}"/>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975E6BB6-80AF-4FBD-9460-A368DF816C9D}"/>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4F86BA1B-963A-4B0C-86EC-1508E4806F95}"/>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9AB081B7-012E-4300-B923-025F321672E4}"/>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46EFA4FB-A5CF-434D-ADC6-EE5500577F05}"/>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1259AB33-5FF1-4107-B7CA-6EB026B30DB9}"/>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A52E5ED4-54FA-4961-AA88-CDC891A7AE5C}"/>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3543ECAE-E559-4E8C-A08A-136F6EC8A97F}"/>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5FBBEEAA-E68D-440E-B20A-29B8A2FA8333}"/>
                      </a:ext>
                    </a:extLst>
                  </p:cNvPr>
                  <p:cNvCxnSpPr/>
                  <p:nvPr/>
                </p:nvCxnSpPr>
                <p:spPr>
                  <a:xfrm>
                    <a:off x="115443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348" name="Group 347">
                  <a:extLst>
                    <a:ext uri="{FF2B5EF4-FFF2-40B4-BE49-F238E27FC236}">
                      <a16:creationId xmlns:a16="http://schemas.microsoft.com/office/drawing/2014/main" id="{8203CE7A-7CA7-4332-9CAE-AF78F2A5FFCE}"/>
                    </a:ext>
                  </a:extLst>
                </p:cNvPr>
                <p:cNvGrpSpPr/>
                <p:nvPr/>
              </p:nvGrpSpPr>
              <p:grpSpPr>
                <a:xfrm>
                  <a:off x="0" y="561974"/>
                  <a:ext cx="12192000" cy="5791200"/>
                  <a:chOff x="-285751" y="581024"/>
                  <a:chExt cx="12706352" cy="5791200"/>
                </a:xfrm>
              </p:grpSpPr>
              <p:cxnSp>
                <p:nvCxnSpPr>
                  <p:cNvPr id="349" name="Straight Connector 348">
                    <a:extLst>
                      <a:ext uri="{FF2B5EF4-FFF2-40B4-BE49-F238E27FC236}">
                        <a16:creationId xmlns:a16="http://schemas.microsoft.com/office/drawing/2014/main" id="{18163F29-2BC7-4F28-B80A-8A70D4B09BF1}"/>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AF026374-4D60-49CA-997B-48EFAC4E3455}"/>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560F7D9F-6F09-4E96-BAA0-00B751F6B4B6}"/>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4A042EB6-14F7-4479-8D07-C7E7AF0F1DF0}"/>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B042AE85-EBBC-462F-903F-6EC8A953963A}"/>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76AB142C-E6B2-4CC4-8429-2F829763B846}"/>
                      </a:ext>
                    </a:extLst>
                  </p:cNvPr>
                  <p:cNvCxnSpPr/>
                  <p:nvPr/>
                </p:nvCxnSpPr>
                <p:spPr>
                  <a:xfrm rot="16200000">
                    <a:off x="6067425" y="-28765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984840E6-21EF-4264-B8FE-DE68ABA8B757}"/>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BEC26992-1EF4-4E71-8F16-083B16F748AC}"/>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C19BABC9-C894-4E6E-B89A-EEDDAE93E40C}"/>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C943791D-8204-4AE2-8C38-A5DDCEAC9DCC}"/>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00E7922E-7B74-4B7C-B361-C813BE3441E7}"/>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45" name="Group 244">
                <a:extLst>
                  <a:ext uri="{FF2B5EF4-FFF2-40B4-BE49-F238E27FC236}">
                    <a16:creationId xmlns:a16="http://schemas.microsoft.com/office/drawing/2014/main" id="{BF44F826-D40F-4F91-9113-BDCC284C4364}"/>
                  </a:ext>
                </a:extLst>
              </p:cNvPr>
              <p:cNvGrpSpPr/>
              <p:nvPr/>
            </p:nvGrpSpPr>
            <p:grpSpPr>
              <a:xfrm>
                <a:off x="389475" y="3475233"/>
                <a:ext cx="6915629" cy="3321180"/>
                <a:chOff x="0" y="0"/>
                <a:chExt cx="13482934" cy="6858000"/>
              </a:xfrm>
              <a:effectLst/>
            </p:grpSpPr>
            <p:grpSp>
              <p:nvGrpSpPr>
                <p:cNvPr id="314" name="Group 313">
                  <a:extLst>
                    <a:ext uri="{FF2B5EF4-FFF2-40B4-BE49-F238E27FC236}">
                      <a16:creationId xmlns:a16="http://schemas.microsoft.com/office/drawing/2014/main" id="{81D46070-1C95-4FEB-9287-328A19D38AC9}"/>
                    </a:ext>
                  </a:extLst>
                </p:cNvPr>
                <p:cNvGrpSpPr/>
                <p:nvPr/>
              </p:nvGrpSpPr>
              <p:grpSpPr>
                <a:xfrm>
                  <a:off x="590550" y="0"/>
                  <a:ext cx="10953750" cy="6858000"/>
                  <a:chOff x="590550" y="0"/>
                  <a:chExt cx="10953750" cy="6858000"/>
                </a:xfrm>
              </p:grpSpPr>
              <p:cxnSp>
                <p:nvCxnSpPr>
                  <p:cNvPr id="327" name="Straight Connector 326">
                    <a:extLst>
                      <a:ext uri="{FF2B5EF4-FFF2-40B4-BE49-F238E27FC236}">
                        <a16:creationId xmlns:a16="http://schemas.microsoft.com/office/drawing/2014/main" id="{4358818A-D91D-418F-97A6-43D81A3005D3}"/>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7BDB0C8A-E77E-443C-A72D-8D066BC71F8E}"/>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516F6856-6093-41CA-85CF-51D9549114DB}"/>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99D30994-3669-410E-A129-B83A7259BC8C}"/>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1C3352B8-3E77-4C84-BA76-E747A1F73EC0}"/>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B8ED2080-E0DF-4897-A2FF-C019E94F6E88}"/>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41679FE6-67F1-44E7-97E8-E26BB1E4D97C}"/>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0DD8D233-24A2-47F0-8653-9CD2561328AC}"/>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E5010E92-2E03-4A31-B6C7-A9C1962069BD}"/>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5090FCC-8B12-4F13-B305-E168E9B57E0F}"/>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7C91458C-1A16-493A-A92A-74D322ECCF86}"/>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D9A3A551-D0C5-4C83-9319-4D9A35F2A255}"/>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0B33803-4860-4F26-B587-553709A13C64}"/>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982E0EFD-A286-4E09-A064-C8DFB154EEB9}"/>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42D824F9-FE3E-4D53-8FE8-E90428C8D785}"/>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287380C5-A608-42C5-AF35-BD74282A05AB}"/>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CC27EE91-61C7-47AF-8A61-C594CF80CA06}"/>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01E6E060-2634-43A4-A825-3DA4FE6A4135}"/>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0068D00B-FDCE-492A-9BF0-5C7947E89850}"/>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96B03A1E-E847-40FF-AA4D-53FA6D2DD13C}"/>
                      </a:ext>
                    </a:extLst>
                  </p:cNvPr>
                  <p:cNvCxnSpPr/>
                  <p:nvPr/>
                </p:nvCxnSpPr>
                <p:spPr>
                  <a:xfrm>
                    <a:off x="115443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315" name="Group 314">
                  <a:extLst>
                    <a:ext uri="{FF2B5EF4-FFF2-40B4-BE49-F238E27FC236}">
                      <a16:creationId xmlns:a16="http://schemas.microsoft.com/office/drawing/2014/main" id="{07374C02-3908-4317-8E2D-A620C602B16B}"/>
                    </a:ext>
                  </a:extLst>
                </p:cNvPr>
                <p:cNvGrpSpPr/>
                <p:nvPr/>
              </p:nvGrpSpPr>
              <p:grpSpPr>
                <a:xfrm>
                  <a:off x="0" y="561974"/>
                  <a:ext cx="13482934" cy="5791200"/>
                  <a:chOff x="-285751" y="581024"/>
                  <a:chExt cx="14051747" cy="5791200"/>
                </a:xfrm>
              </p:grpSpPr>
              <p:cxnSp>
                <p:nvCxnSpPr>
                  <p:cNvPr id="316" name="Straight Connector 315">
                    <a:extLst>
                      <a:ext uri="{FF2B5EF4-FFF2-40B4-BE49-F238E27FC236}">
                        <a16:creationId xmlns:a16="http://schemas.microsoft.com/office/drawing/2014/main" id="{06B3BE2D-EF60-45B3-8C31-0483EDA4FEBE}"/>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95EF33B1-4B91-4878-80AF-ACE6252B1E55}"/>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A859A5B7-CE99-4AD9-8AD5-4CA9898BF738}"/>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A84A22D4-0567-488D-9B25-A814D48BD50E}"/>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6F558CAD-4B45-4C78-A59D-2BB4993D9088}"/>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392A947-38F9-4FA6-8495-37022C001881}"/>
                      </a:ext>
                    </a:extLst>
                  </p:cNvPr>
                  <p:cNvCxnSpPr/>
                  <p:nvPr/>
                </p:nvCxnSpPr>
                <p:spPr>
                  <a:xfrm rot="16200000">
                    <a:off x="7412820" y="-1199504"/>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458F9154-9A87-49B9-9494-B9FFDB4EC94A}"/>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E5A79CDE-CF3D-41CE-95F1-207A0E8563A6}"/>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3795E75F-08A9-43E4-86A9-6D4B43B99CCB}"/>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D1FA945F-DEC9-4733-8561-5C14BC9E8BDC}"/>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4BB9D878-6EE7-4878-BFA9-234300D85783}"/>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46" name="Group 245">
                <a:extLst>
                  <a:ext uri="{FF2B5EF4-FFF2-40B4-BE49-F238E27FC236}">
                    <a16:creationId xmlns:a16="http://schemas.microsoft.com/office/drawing/2014/main" id="{DE28A2BA-3735-44D1-8EDD-5EA647964141}"/>
                  </a:ext>
                </a:extLst>
              </p:cNvPr>
              <p:cNvGrpSpPr/>
              <p:nvPr/>
            </p:nvGrpSpPr>
            <p:grpSpPr>
              <a:xfrm>
                <a:off x="6309940" y="404048"/>
                <a:ext cx="6253487" cy="3321180"/>
                <a:chOff x="0" y="0"/>
                <a:chExt cx="12192000" cy="6858000"/>
              </a:xfrm>
              <a:effectLst/>
            </p:grpSpPr>
            <p:grpSp>
              <p:nvGrpSpPr>
                <p:cNvPr id="281" name="Group 280">
                  <a:extLst>
                    <a:ext uri="{FF2B5EF4-FFF2-40B4-BE49-F238E27FC236}">
                      <a16:creationId xmlns:a16="http://schemas.microsoft.com/office/drawing/2014/main" id="{A5CB6278-A803-49CF-9F62-A6B37410DD05}"/>
                    </a:ext>
                  </a:extLst>
                </p:cNvPr>
                <p:cNvGrpSpPr/>
                <p:nvPr/>
              </p:nvGrpSpPr>
              <p:grpSpPr>
                <a:xfrm>
                  <a:off x="590550" y="0"/>
                  <a:ext cx="10953752" cy="6858000"/>
                  <a:chOff x="590550" y="0"/>
                  <a:chExt cx="10953752" cy="6858000"/>
                </a:xfrm>
              </p:grpSpPr>
              <p:cxnSp>
                <p:nvCxnSpPr>
                  <p:cNvPr id="294" name="Straight Connector 293">
                    <a:extLst>
                      <a:ext uri="{FF2B5EF4-FFF2-40B4-BE49-F238E27FC236}">
                        <a16:creationId xmlns:a16="http://schemas.microsoft.com/office/drawing/2014/main" id="{691C82F8-FB97-411B-B81D-6636EE9CC92C}"/>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A74177DC-6E52-4C19-AACD-588A2D1D1144}"/>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22C74A41-A74B-4FFF-A3A5-E7749E9F1706}"/>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DF986C8C-17AA-433D-9552-73127829F56B}"/>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916392F4-E628-4E77-B9E7-E9156B64B193}"/>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EE693EAE-1325-42AD-A4F4-4C648BBDF251}"/>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A7F399A2-F4C0-4393-8C32-5130D169F13C}"/>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B63AEFF2-5D16-420F-AFFD-B6FEAC8D2CD7}"/>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A3402468-3FFE-4E8A-9C81-076D8ADF46A8}"/>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658EEC13-F4F9-4D32-9823-637D442B8287}"/>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46399407-FCC3-4A6C-B09A-E431CEBC7C67}"/>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124A234B-08DF-459A-AEC5-E0AB19ECBD51}"/>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ED4A9D56-344C-4D40-B1CB-B64D782C5E1A}"/>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BE1316D1-2C91-44D8-8823-3534105D63B8}"/>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B4DA99B0-62F9-49E5-8236-BEF5A82C645F}"/>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5F3F285D-4A36-4C9F-BC36-3CC78F3FA06D}"/>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83CE6DB9-B57C-4999-8593-C5A9C7A8E1D9}"/>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88FF1B6F-76A1-444F-8D03-474C6F40F292}"/>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B9530706-077F-46E2-8933-6A0F62E1F0A1}"/>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3D29F574-2835-4711-BA19-D31CE9368EBD}"/>
                      </a:ext>
                    </a:extLst>
                  </p:cNvPr>
                  <p:cNvCxnSpPr/>
                  <p:nvPr/>
                </p:nvCxnSpPr>
                <p:spPr>
                  <a:xfrm>
                    <a:off x="11544302"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282" name="Group 281">
                  <a:extLst>
                    <a:ext uri="{FF2B5EF4-FFF2-40B4-BE49-F238E27FC236}">
                      <a16:creationId xmlns:a16="http://schemas.microsoft.com/office/drawing/2014/main" id="{86301B18-4B0D-4171-89FD-654CECC9CEF0}"/>
                    </a:ext>
                  </a:extLst>
                </p:cNvPr>
                <p:cNvGrpSpPr/>
                <p:nvPr/>
              </p:nvGrpSpPr>
              <p:grpSpPr>
                <a:xfrm>
                  <a:off x="0" y="561974"/>
                  <a:ext cx="12192000" cy="5791200"/>
                  <a:chOff x="-285751" y="581024"/>
                  <a:chExt cx="12706352" cy="5791200"/>
                </a:xfrm>
              </p:grpSpPr>
              <p:cxnSp>
                <p:nvCxnSpPr>
                  <p:cNvPr id="283" name="Straight Connector 282">
                    <a:extLst>
                      <a:ext uri="{FF2B5EF4-FFF2-40B4-BE49-F238E27FC236}">
                        <a16:creationId xmlns:a16="http://schemas.microsoft.com/office/drawing/2014/main" id="{D45E8F02-BAA6-42B6-9BF6-C4B417E984E7}"/>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62B8992F-0DAE-43A3-A984-0E21B70DD92D}"/>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BFDE6341-7869-497D-B2A8-94DEF8B60C25}"/>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8F9A71E6-09E4-451B-9C6E-49DFA1037CDC}"/>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40581451-9B7C-44C7-ABC4-0E834D6EB072}"/>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DF8C5BF2-2F4C-4EEC-A541-15A451A2B174}"/>
                      </a:ext>
                    </a:extLst>
                  </p:cNvPr>
                  <p:cNvCxnSpPr/>
                  <p:nvPr/>
                </p:nvCxnSpPr>
                <p:spPr>
                  <a:xfrm rot="16200000">
                    <a:off x="6067425" y="-28765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2892FEC8-0B58-42C5-88F1-C50C04DEA271}"/>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9489693E-408B-4FFD-9810-A61D57F0B041}"/>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4735DECD-14D6-4DF3-8643-073A7CC7F625}"/>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10623F09-F6E0-4770-88F5-78472D614C70}"/>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FAC4ADDF-6C4F-45B4-BE1D-907448AB29C2}"/>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47" name="Group 246">
                <a:extLst>
                  <a:ext uri="{FF2B5EF4-FFF2-40B4-BE49-F238E27FC236}">
                    <a16:creationId xmlns:a16="http://schemas.microsoft.com/office/drawing/2014/main" id="{C563C577-C86F-4CED-B309-8B40E7609450}"/>
                  </a:ext>
                </a:extLst>
              </p:cNvPr>
              <p:cNvGrpSpPr/>
              <p:nvPr/>
            </p:nvGrpSpPr>
            <p:grpSpPr>
              <a:xfrm>
                <a:off x="6299365" y="3469706"/>
                <a:ext cx="6253487" cy="3321180"/>
                <a:chOff x="0" y="0"/>
                <a:chExt cx="12192000" cy="6858000"/>
              </a:xfrm>
              <a:effectLst/>
            </p:grpSpPr>
            <p:grpSp>
              <p:nvGrpSpPr>
                <p:cNvPr id="248" name="Group 247">
                  <a:extLst>
                    <a:ext uri="{FF2B5EF4-FFF2-40B4-BE49-F238E27FC236}">
                      <a16:creationId xmlns:a16="http://schemas.microsoft.com/office/drawing/2014/main" id="{85C04FDD-C45D-48A2-8E1C-86B14FCFA9AB}"/>
                    </a:ext>
                  </a:extLst>
                </p:cNvPr>
                <p:cNvGrpSpPr/>
                <p:nvPr/>
              </p:nvGrpSpPr>
              <p:grpSpPr>
                <a:xfrm>
                  <a:off x="590550" y="0"/>
                  <a:ext cx="10953750" cy="6858000"/>
                  <a:chOff x="590550" y="0"/>
                  <a:chExt cx="10953750" cy="6858000"/>
                </a:xfrm>
              </p:grpSpPr>
              <p:cxnSp>
                <p:nvCxnSpPr>
                  <p:cNvPr id="261" name="Straight Connector 260">
                    <a:extLst>
                      <a:ext uri="{FF2B5EF4-FFF2-40B4-BE49-F238E27FC236}">
                        <a16:creationId xmlns:a16="http://schemas.microsoft.com/office/drawing/2014/main" id="{C861C192-D2A3-4F90-A497-61162A237C8D}"/>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9BF2F7B5-7B00-4835-A930-569E4168F811}"/>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C8D0F5D4-2AA4-428A-AD34-57099F2B9185}"/>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506A3A16-7229-40CD-8909-18A776AB0A76}"/>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2120B249-B0CB-4227-BD20-7511FF6C73A9}"/>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F684E52-0C1D-40AD-AAB8-C3729D5E9050}"/>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2959CC93-BC7C-43E5-A287-4279D9C5E687}"/>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98B52964-0451-4F11-8F17-5674F358B9FD}"/>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88358108-FB87-42A9-B871-E522D98B2379}"/>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2E8565A2-BB18-4C84-BC37-CBEBED458135}"/>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6DAD584E-5E04-4EFF-9502-DDC9C45267D8}"/>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D30F24A-24C8-431B-B9DB-C773B0BECDB3}"/>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8B8E2140-117A-449D-98AA-B6CD94798F76}"/>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12C7043E-E3FA-472B-9030-D47D19756DE5}"/>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0B8D3D11-8B3D-4B2E-86E0-C24EA3368DBE}"/>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9EA8B85-F352-4E12-BF50-DCD4D7291E04}"/>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0F020606-3D77-4C77-A7F3-E4CFDEF791C3}"/>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ED967171-B111-4F46-8113-2DFB42300997}"/>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132C174E-83DB-4726-8AB0-682A409BB77C}"/>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E52E8865-676C-4CB1-915C-2FE6ABF0FFCF}"/>
                      </a:ext>
                    </a:extLst>
                  </p:cNvPr>
                  <p:cNvCxnSpPr/>
                  <p:nvPr/>
                </p:nvCxnSpPr>
                <p:spPr>
                  <a:xfrm>
                    <a:off x="115443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DE1150CD-6BCB-42F7-83CF-24C71F9FEFAF}"/>
                    </a:ext>
                  </a:extLst>
                </p:cNvPr>
                <p:cNvGrpSpPr/>
                <p:nvPr/>
              </p:nvGrpSpPr>
              <p:grpSpPr>
                <a:xfrm>
                  <a:off x="0" y="561974"/>
                  <a:ext cx="12192000" cy="5791200"/>
                  <a:chOff x="-285751" y="581024"/>
                  <a:chExt cx="12706352" cy="5791200"/>
                </a:xfrm>
              </p:grpSpPr>
              <p:cxnSp>
                <p:nvCxnSpPr>
                  <p:cNvPr id="250" name="Straight Connector 249">
                    <a:extLst>
                      <a:ext uri="{FF2B5EF4-FFF2-40B4-BE49-F238E27FC236}">
                        <a16:creationId xmlns:a16="http://schemas.microsoft.com/office/drawing/2014/main" id="{363D2820-C29F-4C00-9EC8-ADFC42AC18BA}"/>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2151F927-DDD0-4945-A65F-C2F7B41FD89B}"/>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BDA23BFA-34B0-480C-8217-6B1C99607765}"/>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6BC271B8-AD48-41C5-B18B-52B038A0AACB}"/>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B85C5DE2-0BD8-44D6-B1CF-402950416C1C}"/>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912E69EC-96DE-41C0-8DBD-9F619E17A633}"/>
                      </a:ext>
                    </a:extLst>
                  </p:cNvPr>
                  <p:cNvCxnSpPr/>
                  <p:nvPr/>
                </p:nvCxnSpPr>
                <p:spPr>
                  <a:xfrm rot="16200000">
                    <a:off x="6067425" y="-28765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C7F5CF9D-980F-449D-9C4C-EE30FCE712AD}"/>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68A37F7-1411-415A-8BE6-A28DD59EAB34}"/>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76D983D5-4208-477C-8D04-485C02FE4286}"/>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FC085D5A-4371-4C15-A856-1C0D36CCAAB6}"/>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C2CC57BF-7369-49B7-AE2C-3A1EA1C95C63}"/>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grpSp>
      <p:grpSp>
        <p:nvGrpSpPr>
          <p:cNvPr id="2" name="Group 1">
            <a:extLst>
              <a:ext uri="{FF2B5EF4-FFF2-40B4-BE49-F238E27FC236}">
                <a16:creationId xmlns:a16="http://schemas.microsoft.com/office/drawing/2014/main" id="{5044C55F-E480-4027-BE17-4CDB07F8EEDA}"/>
              </a:ext>
            </a:extLst>
          </p:cNvPr>
          <p:cNvGrpSpPr/>
          <p:nvPr/>
        </p:nvGrpSpPr>
        <p:grpSpPr>
          <a:xfrm>
            <a:off x="422420" y="218704"/>
            <a:ext cx="11121635" cy="753940"/>
            <a:chOff x="422420" y="317378"/>
            <a:chExt cx="11121635" cy="1125117"/>
          </a:xfrm>
          <a:effectLst>
            <a:outerShdw blurRad="50800" dist="38100" dir="5400000" algn="t" rotWithShape="0">
              <a:prstClr val="black">
                <a:alpha val="40000"/>
              </a:prstClr>
            </a:outerShdw>
          </a:effectLst>
        </p:grpSpPr>
        <p:pic>
          <p:nvPicPr>
            <p:cNvPr id="384" name="Picture 383">
              <a:extLst>
                <a:ext uri="{FF2B5EF4-FFF2-40B4-BE49-F238E27FC236}">
                  <a16:creationId xmlns:a16="http://schemas.microsoft.com/office/drawing/2014/main" id="{D6B5DBD2-44A5-493F-8A2B-E3BEF7FFAEBB}"/>
                </a:ext>
              </a:extLst>
            </p:cNvPr>
            <p:cNvPicPr>
              <a:picLocks noChangeAspect="1"/>
            </p:cNvPicPr>
            <p:nvPr/>
          </p:nvPicPr>
          <p:blipFill rotWithShape="1">
            <a:blip r:embed="rId2">
              <a:extLst>
                <a:ext uri="{28A0092B-C50C-407E-A947-70E740481C1C}">
                  <a14:useLocalDpi xmlns:a14="http://schemas.microsoft.com/office/drawing/2010/main" val="0"/>
                </a:ext>
              </a:extLst>
            </a:blip>
            <a:srcRect l="35305" t="476" r="20504" b="11093"/>
            <a:stretch/>
          </p:blipFill>
          <p:spPr>
            <a:xfrm rot="16200000">
              <a:off x="8149890" y="-1951671"/>
              <a:ext cx="1119600" cy="5668731"/>
            </a:xfrm>
            <a:custGeom>
              <a:avLst/>
              <a:gdLst>
                <a:gd name="connsiteX0" fmla="*/ 1119600 w 1119600"/>
                <a:gd name="connsiteY0" fmla="*/ 0 h 5668731"/>
                <a:gd name="connsiteX1" fmla="*/ 1119600 w 1119600"/>
                <a:gd name="connsiteY1" fmla="*/ 5198157 h 5668731"/>
                <a:gd name="connsiteX2" fmla="*/ 649026 w 1119600"/>
                <a:gd name="connsiteY2" fmla="*/ 5668731 h 5668731"/>
                <a:gd name="connsiteX3" fmla="*/ 0 w 1119600"/>
                <a:gd name="connsiteY3" fmla="*/ 5668731 h 5668731"/>
                <a:gd name="connsiteX4" fmla="*/ 0 w 1119600"/>
                <a:gd name="connsiteY4" fmla="*/ 0 h 5668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600" h="5668731">
                  <a:moveTo>
                    <a:pt x="1119600" y="0"/>
                  </a:moveTo>
                  <a:lnTo>
                    <a:pt x="1119600" y="5198157"/>
                  </a:lnTo>
                  <a:cubicBezTo>
                    <a:pt x="1119600" y="5458048"/>
                    <a:pt x="908917" y="5668731"/>
                    <a:pt x="649026" y="5668731"/>
                  </a:cubicBezTo>
                  <a:lnTo>
                    <a:pt x="0" y="5668731"/>
                  </a:lnTo>
                  <a:lnTo>
                    <a:pt x="0" y="0"/>
                  </a:lnTo>
                  <a:close/>
                </a:path>
              </a:pathLst>
            </a:custGeom>
            <a:effectLst/>
          </p:spPr>
        </p:pic>
        <p:pic>
          <p:nvPicPr>
            <p:cNvPr id="385" name="Picture 384">
              <a:extLst>
                <a:ext uri="{FF2B5EF4-FFF2-40B4-BE49-F238E27FC236}">
                  <a16:creationId xmlns:a16="http://schemas.microsoft.com/office/drawing/2014/main" id="{7C0DE524-2F80-4829-8C44-9D201732796E}"/>
                </a:ext>
              </a:extLst>
            </p:cNvPr>
            <p:cNvPicPr>
              <a:picLocks noChangeAspect="1"/>
            </p:cNvPicPr>
            <p:nvPr/>
          </p:nvPicPr>
          <p:blipFill rotWithShape="1">
            <a:blip r:embed="rId2">
              <a:extLst>
                <a:ext uri="{28A0092B-C50C-407E-A947-70E740481C1C}">
                  <a14:useLocalDpi xmlns:a14="http://schemas.microsoft.com/office/drawing/2010/main" val="0"/>
                </a:ext>
              </a:extLst>
            </a:blip>
            <a:srcRect l="35305" t="476" r="20504" b="11093"/>
            <a:stretch/>
          </p:blipFill>
          <p:spPr>
            <a:xfrm rot="5400000" flipH="1">
              <a:off x="2696986" y="-1957188"/>
              <a:ext cx="1119600" cy="5668731"/>
            </a:xfrm>
            <a:custGeom>
              <a:avLst/>
              <a:gdLst>
                <a:gd name="connsiteX0" fmla="*/ 1119600 w 1119600"/>
                <a:gd name="connsiteY0" fmla="*/ 0 h 5668731"/>
                <a:gd name="connsiteX1" fmla="*/ 1119600 w 1119600"/>
                <a:gd name="connsiteY1" fmla="*/ 5198157 h 5668731"/>
                <a:gd name="connsiteX2" fmla="*/ 649026 w 1119600"/>
                <a:gd name="connsiteY2" fmla="*/ 5668731 h 5668731"/>
                <a:gd name="connsiteX3" fmla="*/ 0 w 1119600"/>
                <a:gd name="connsiteY3" fmla="*/ 5668731 h 5668731"/>
                <a:gd name="connsiteX4" fmla="*/ 0 w 1119600"/>
                <a:gd name="connsiteY4" fmla="*/ 0 h 5668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600" h="5668731">
                  <a:moveTo>
                    <a:pt x="1119600" y="0"/>
                  </a:moveTo>
                  <a:lnTo>
                    <a:pt x="1119600" y="5198157"/>
                  </a:lnTo>
                  <a:cubicBezTo>
                    <a:pt x="1119600" y="5458048"/>
                    <a:pt x="908917" y="5668731"/>
                    <a:pt x="649026" y="5668731"/>
                  </a:cubicBezTo>
                  <a:lnTo>
                    <a:pt x="0" y="5668731"/>
                  </a:lnTo>
                  <a:lnTo>
                    <a:pt x="0" y="0"/>
                  </a:lnTo>
                  <a:close/>
                </a:path>
              </a:pathLst>
            </a:custGeom>
            <a:effectLst/>
          </p:spPr>
        </p:pic>
      </p:grpSp>
      <p:grpSp>
        <p:nvGrpSpPr>
          <p:cNvPr id="114" name="Group 113">
            <a:extLst>
              <a:ext uri="{FF2B5EF4-FFF2-40B4-BE49-F238E27FC236}">
                <a16:creationId xmlns:a16="http://schemas.microsoft.com/office/drawing/2014/main" id="{9AA538F5-6C16-401A-ADF3-FB9AB8FF5817}"/>
              </a:ext>
            </a:extLst>
          </p:cNvPr>
          <p:cNvGrpSpPr/>
          <p:nvPr/>
        </p:nvGrpSpPr>
        <p:grpSpPr>
          <a:xfrm>
            <a:off x="127175" y="691681"/>
            <a:ext cx="740248" cy="5388071"/>
            <a:chOff x="127175" y="691681"/>
            <a:chExt cx="740248" cy="5388071"/>
          </a:xfrm>
        </p:grpSpPr>
        <p:grpSp>
          <p:nvGrpSpPr>
            <p:cNvPr id="89" name="Group 88">
              <a:extLst>
                <a:ext uri="{FF2B5EF4-FFF2-40B4-BE49-F238E27FC236}">
                  <a16:creationId xmlns:a16="http://schemas.microsoft.com/office/drawing/2014/main" id="{D988CD13-CC28-4DF2-8285-E8E89C98FA87}"/>
                </a:ext>
              </a:extLst>
            </p:cNvPr>
            <p:cNvGrpSpPr/>
            <p:nvPr/>
          </p:nvGrpSpPr>
          <p:grpSpPr>
            <a:xfrm>
              <a:off x="619993" y="821063"/>
              <a:ext cx="247430" cy="5048114"/>
              <a:chOff x="575576" y="735556"/>
              <a:chExt cx="180000" cy="3672388"/>
            </a:xfrm>
          </p:grpSpPr>
          <p:sp>
            <p:nvSpPr>
              <p:cNvPr id="90" name="Oval 89">
                <a:extLst>
                  <a:ext uri="{FF2B5EF4-FFF2-40B4-BE49-F238E27FC236}">
                    <a16:creationId xmlns:a16="http://schemas.microsoft.com/office/drawing/2014/main" id="{CA719A15-E846-4E5C-BCD4-B9950178183B}"/>
                  </a:ext>
                </a:extLst>
              </p:cNvPr>
              <p:cNvSpPr/>
              <p:nvPr/>
            </p:nvSpPr>
            <p:spPr>
              <a:xfrm>
                <a:off x="575576" y="735556"/>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1" name="Oval 90">
                <a:extLst>
                  <a:ext uri="{FF2B5EF4-FFF2-40B4-BE49-F238E27FC236}">
                    <a16:creationId xmlns:a16="http://schemas.microsoft.com/office/drawing/2014/main" id="{3A776FCC-C429-4CC8-8AB2-FD44099A1957}"/>
                  </a:ext>
                </a:extLst>
              </p:cNvPr>
              <p:cNvSpPr/>
              <p:nvPr/>
            </p:nvSpPr>
            <p:spPr>
              <a:xfrm>
                <a:off x="575576" y="3219832"/>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2" name="Oval 91">
                <a:extLst>
                  <a:ext uri="{FF2B5EF4-FFF2-40B4-BE49-F238E27FC236}">
                    <a16:creationId xmlns:a16="http://schemas.microsoft.com/office/drawing/2014/main" id="{0B929E36-9C01-4F8F-B20F-509BB675EA18}"/>
                  </a:ext>
                </a:extLst>
              </p:cNvPr>
              <p:cNvSpPr/>
              <p:nvPr/>
            </p:nvSpPr>
            <p:spPr>
              <a:xfrm>
                <a:off x="575576" y="2715776"/>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3" name="Oval 92">
                <a:extLst>
                  <a:ext uri="{FF2B5EF4-FFF2-40B4-BE49-F238E27FC236}">
                    <a16:creationId xmlns:a16="http://schemas.microsoft.com/office/drawing/2014/main" id="{3E83462F-3311-486C-83D2-B97FF43C1F92}"/>
                  </a:ext>
                </a:extLst>
              </p:cNvPr>
              <p:cNvSpPr/>
              <p:nvPr/>
            </p:nvSpPr>
            <p:spPr>
              <a:xfrm>
                <a:off x="575576" y="2211720"/>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4" name="Oval 93">
                <a:extLst>
                  <a:ext uri="{FF2B5EF4-FFF2-40B4-BE49-F238E27FC236}">
                    <a16:creationId xmlns:a16="http://schemas.microsoft.com/office/drawing/2014/main" id="{4514351F-9BA2-4686-AE93-B42AC9825265}"/>
                  </a:ext>
                </a:extLst>
              </p:cNvPr>
              <p:cNvSpPr/>
              <p:nvPr/>
            </p:nvSpPr>
            <p:spPr>
              <a:xfrm>
                <a:off x="575576" y="1723743"/>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5" name="Oval 94">
                <a:extLst>
                  <a:ext uri="{FF2B5EF4-FFF2-40B4-BE49-F238E27FC236}">
                    <a16:creationId xmlns:a16="http://schemas.microsoft.com/office/drawing/2014/main" id="{BC00D8DC-63E5-4466-87AE-27343FC8F1FF}"/>
                  </a:ext>
                </a:extLst>
              </p:cNvPr>
              <p:cNvSpPr/>
              <p:nvPr/>
            </p:nvSpPr>
            <p:spPr>
              <a:xfrm>
                <a:off x="575576" y="1203608"/>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6" name="Oval 95">
                <a:extLst>
                  <a:ext uri="{FF2B5EF4-FFF2-40B4-BE49-F238E27FC236}">
                    <a16:creationId xmlns:a16="http://schemas.microsoft.com/office/drawing/2014/main" id="{E88E41BF-799A-4AF4-9889-F18578018A9E}"/>
                  </a:ext>
                </a:extLst>
              </p:cNvPr>
              <p:cNvSpPr/>
              <p:nvPr/>
            </p:nvSpPr>
            <p:spPr>
              <a:xfrm>
                <a:off x="575576" y="4227944"/>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7" name="Oval 96">
                <a:extLst>
                  <a:ext uri="{FF2B5EF4-FFF2-40B4-BE49-F238E27FC236}">
                    <a16:creationId xmlns:a16="http://schemas.microsoft.com/office/drawing/2014/main" id="{E89A6896-2EF6-4468-856A-DB118AE4BC2D}"/>
                  </a:ext>
                </a:extLst>
              </p:cNvPr>
              <p:cNvSpPr/>
              <p:nvPr/>
            </p:nvSpPr>
            <p:spPr>
              <a:xfrm>
                <a:off x="575576" y="3723888"/>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4" name="Group 3">
              <a:extLst>
                <a:ext uri="{FF2B5EF4-FFF2-40B4-BE49-F238E27FC236}">
                  <a16:creationId xmlns:a16="http://schemas.microsoft.com/office/drawing/2014/main" id="{08FAC1C7-39B4-4459-BFC2-6DBC8D07901A}"/>
                </a:ext>
              </a:extLst>
            </p:cNvPr>
            <p:cNvGrpSpPr/>
            <p:nvPr/>
          </p:nvGrpSpPr>
          <p:grpSpPr>
            <a:xfrm>
              <a:off x="127175" y="691681"/>
              <a:ext cx="621212" cy="5388071"/>
              <a:chOff x="55829" y="691681"/>
              <a:chExt cx="621212" cy="5388071"/>
            </a:xfrm>
          </p:grpSpPr>
          <p:sp>
            <p:nvSpPr>
              <p:cNvPr id="3" name="Block Arc 2">
                <a:extLst>
                  <a:ext uri="{FF2B5EF4-FFF2-40B4-BE49-F238E27FC236}">
                    <a16:creationId xmlns:a16="http://schemas.microsoft.com/office/drawing/2014/main" id="{07D44719-113C-44CD-8BAD-5DD9E248ABB5}"/>
                  </a:ext>
                </a:extLst>
              </p:cNvPr>
              <p:cNvSpPr/>
              <p:nvPr/>
            </p:nvSpPr>
            <p:spPr>
              <a:xfrm>
                <a:off x="68460" y="691681"/>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 name="Block Arc 2">
                <a:extLst>
                  <a:ext uri="{FF2B5EF4-FFF2-40B4-BE49-F238E27FC236}">
                    <a16:creationId xmlns:a16="http://schemas.microsoft.com/office/drawing/2014/main" id="{A2C89231-7F60-4869-85AA-71D9F3B45ABB}"/>
                  </a:ext>
                </a:extLst>
              </p:cNvPr>
              <p:cNvSpPr/>
              <p:nvPr/>
            </p:nvSpPr>
            <p:spPr>
              <a:xfrm>
                <a:off x="75335" y="1331016"/>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7" name="Block Arc 2">
                <a:extLst>
                  <a:ext uri="{FF2B5EF4-FFF2-40B4-BE49-F238E27FC236}">
                    <a16:creationId xmlns:a16="http://schemas.microsoft.com/office/drawing/2014/main" id="{A41F11CD-7478-47E7-BF57-80E3FD0C097C}"/>
                  </a:ext>
                </a:extLst>
              </p:cNvPr>
              <p:cNvSpPr/>
              <p:nvPr/>
            </p:nvSpPr>
            <p:spPr>
              <a:xfrm>
                <a:off x="75335" y="2045075"/>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 name="Block Arc 2">
                <a:extLst>
                  <a:ext uri="{FF2B5EF4-FFF2-40B4-BE49-F238E27FC236}">
                    <a16:creationId xmlns:a16="http://schemas.microsoft.com/office/drawing/2014/main" id="{F25861F5-651F-463C-9D43-A55E67067883}"/>
                  </a:ext>
                </a:extLst>
              </p:cNvPr>
              <p:cNvSpPr/>
              <p:nvPr/>
            </p:nvSpPr>
            <p:spPr>
              <a:xfrm>
                <a:off x="82210" y="2712977"/>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0" name="Block Arc 2">
                <a:extLst>
                  <a:ext uri="{FF2B5EF4-FFF2-40B4-BE49-F238E27FC236}">
                    <a16:creationId xmlns:a16="http://schemas.microsoft.com/office/drawing/2014/main" id="{A2487B64-F4C4-456F-B0C9-298120904726}"/>
                  </a:ext>
                </a:extLst>
              </p:cNvPr>
              <p:cNvSpPr/>
              <p:nvPr/>
            </p:nvSpPr>
            <p:spPr>
              <a:xfrm>
                <a:off x="68460" y="3405960"/>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1" name="Block Arc 2">
                <a:extLst>
                  <a:ext uri="{FF2B5EF4-FFF2-40B4-BE49-F238E27FC236}">
                    <a16:creationId xmlns:a16="http://schemas.microsoft.com/office/drawing/2014/main" id="{232E00E0-1A93-4257-B51F-CD69C2066126}"/>
                  </a:ext>
                </a:extLst>
              </p:cNvPr>
              <p:cNvSpPr/>
              <p:nvPr/>
            </p:nvSpPr>
            <p:spPr>
              <a:xfrm>
                <a:off x="68460" y="4107102"/>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2" name="Block Arc 2">
                <a:extLst>
                  <a:ext uri="{FF2B5EF4-FFF2-40B4-BE49-F238E27FC236}">
                    <a16:creationId xmlns:a16="http://schemas.microsoft.com/office/drawing/2014/main" id="{FA67053C-3191-4BF3-92E7-531A8ADFB29B}"/>
                  </a:ext>
                </a:extLst>
              </p:cNvPr>
              <p:cNvSpPr/>
              <p:nvPr/>
            </p:nvSpPr>
            <p:spPr>
              <a:xfrm>
                <a:off x="55829" y="4794392"/>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lock Arc 2">
                <a:extLst>
                  <a:ext uri="{FF2B5EF4-FFF2-40B4-BE49-F238E27FC236}">
                    <a16:creationId xmlns:a16="http://schemas.microsoft.com/office/drawing/2014/main" id="{DC6C4602-325C-45B9-ABFE-C80A3222B475}"/>
                  </a:ext>
                </a:extLst>
              </p:cNvPr>
              <p:cNvSpPr/>
              <p:nvPr/>
            </p:nvSpPr>
            <p:spPr>
              <a:xfrm>
                <a:off x="63083" y="5485468"/>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386" name="Group 385">
            <a:extLst>
              <a:ext uri="{FF2B5EF4-FFF2-40B4-BE49-F238E27FC236}">
                <a16:creationId xmlns:a16="http://schemas.microsoft.com/office/drawing/2014/main" id="{931EA35B-1146-4B6C-B0D9-6FD0D65F9DA9}"/>
              </a:ext>
            </a:extLst>
          </p:cNvPr>
          <p:cNvGrpSpPr/>
          <p:nvPr/>
        </p:nvGrpSpPr>
        <p:grpSpPr>
          <a:xfrm>
            <a:off x="439483" y="5890222"/>
            <a:ext cx="7357097" cy="743960"/>
            <a:chOff x="419679" y="5263752"/>
            <a:chExt cx="10046528" cy="1297343"/>
          </a:xfrm>
          <a:effectLst>
            <a:outerShdw blurRad="203200" dist="38100" dir="16200000" rotWithShape="0">
              <a:prstClr val="black">
                <a:alpha val="10000"/>
              </a:prstClr>
            </a:outerShdw>
          </a:effectLst>
        </p:grpSpPr>
        <p:pic>
          <p:nvPicPr>
            <p:cNvPr id="387" name="Picture 386">
              <a:extLst>
                <a:ext uri="{FF2B5EF4-FFF2-40B4-BE49-F238E27FC236}">
                  <a16:creationId xmlns:a16="http://schemas.microsoft.com/office/drawing/2014/main" id="{9F7F73C9-49A4-4B8B-82A6-BCEA74B11D6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430" r="37042" b="4970"/>
            <a:stretch/>
          </p:blipFill>
          <p:spPr>
            <a:xfrm rot="5400000">
              <a:off x="2323297" y="3368699"/>
              <a:ext cx="1281250" cy="5088485"/>
            </a:xfrm>
            <a:custGeom>
              <a:avLst/>
              <a:gdLst>
                <a:gd name="connsiteX0" fmla="*/ 0 w 1281250"/>
                <a:gd name="connsiteY0" fmla="*/ 5088485 h 5088485"/>
                <a:gd name="connsiteX1" fmla="*/ 0 w 1281250"/>
                <a:gd name="connsiteY1" fmla="*/ 0 h 5088485"/>
                <a:gd name="connsiteX2" fmla="*/ 1281250 w 1281250"/>
                <a:gd name="connsiteY2" fmla="*/ 0 h 5088485"/>
                <a:gd name="connsiteX3" fmla="*/ 1281250 w 1281250"/>
                <a:gd name="connsiteY3" fmla="*/ 4617911 h 5088485"/>
                <a:gd name="connsiteX4" fmla="*/ 810676 w 1281250"/>
                <a:gd name="connsiteY4" fmla="*/ 5088485 h 508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250" h="5088485">
                  <a:moveTo>
                    <a:pt x="0" y="5088485"/>
                  </a:moveTo>
                  <a:lnTo>
                    <a:pt x="0" y="0"/>
                  </a:lnTo>
                  <a:lnTo>
                    <a:pt x="1281250" y="0"/>
                  </a:lnTo>
                  <a:lnTo>
                    <a:pt x="1281250" y="4617911"/>
                  </a:lnTo>
                  <a:cubicBezTo>
                    <a:pt x="1281250" y="4877802"/>
                    <a:pt x="1070567" y="5088485"/>
                    <a:pt x="810676" y="5088485"/>
                  </a:cubicBezTo>
                  <a:close/>
                </a:path>
              </a:pathLst>
            </a:custGeom>
          </p:spPr>
        </p:pic>
        <p:pic>
          <p:nvPicPr>
            <p:cNvPr id="388" name="Picture 387">
              <a:extLst>
                <a:ext uri="{FF2B5EF4-FFF2-40B4-BE49-F238E27FC236}">
                  <a16:creationId xmlns:a16="http://schemas.microsoft.com/office/drawing/2014/main" id="{607A8C4D-C0BA-42C2-970B-A2CFA9B190C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430" r="36684"/>
            <a:stretch/>
          </p:blipFill>
          <p:spPr>
            <a:xfrm rot="16200000" flipH="1">
              <a:off x="7140231" y="3235119"/>
              <a:ext cx="1297343" cy="5354609"/>
            </a:xfrm>
            <a:prstGeom prst="rect">
              <a:avLst/>
            </a:prstGeom>
          </p:spPr>
        </p:pic>
      </p:grpSp>
      <p:pic>
        <p:nvPicPr>
          <p:cNvPr id="394" name="Picture 2" descr="See the source image">
            <a:extLst>
              <a:ext uri="{FF2B5EF4-FFF2-40B4-BE49-F238E27FC236}">
                <a16:creationId xmlns:a16="http://schemas.microsoft.com/office/drawing/2014/main" id="{19B2FEA8-2032-437D-B3AE-03C5E8CFA6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842" b="35956"/>
          <a:stretch/>
        </p:blipFill>
        <p:spPr bwMode="auto">
          <a:xfrm>
            <a:off x="9066795" y="522503"/>
            <a:ext cx="2354529" cy="520260"/>
          </a:xfrm>
          <a:prstGeom prst="rect">
            <a:avLst/>
          </a:prstGeom>
          <a:noFill/>
          <a:extLst>
            <a:ext uri="{909E8E84-426E-40DD-AFC4-6F175D3DCCD1}">
              <a14:hiddenFill xmlns:a14="http://schemas.microsoft.com/office/drawing/2010/main">
                <a:solidFill>
                  <a:srgbClr val="FFFFFF"/>
                </a:solidFill>
              </a14:hiddenFill>
            </a:ext>
          </a:extLst>
        </p:spPr>
      </p:pic>
      <p:pic>
        <p:nvPicPr>
          <p:cNvPr id="380" name="Graphic 379">
            <a:hlinkClick r:id="rId5" action="ppaction://hlinksldjump"/>
            <a:extLst>
              <a:ext uri="{FF2B5EF4-FFF2-40B4-BE49-F238E27FC236}">
                <a16:creationId xmlns:a16="http://schemas.microsoft.com/office/drawing/2014/main" id="{8C619C2F-532D-4146-BF28-6164746C6ACB}"/>
              </a:ext>
            </a:extLst>
          </p:cNvPr>
          <p:cNvPicPr>
            <a:picLocks/>
          </p:cNvPicPr>
          <p:nvPr/>
        </p:nvPicPr>
        <p:blipFill>
          <a:blip r:embed="rId6" cstate="print">
            <a:extLst>
              <a:ext uri="{96DAC541-7B7A-43D3-8B79-37D633B846F1}">
                <asvg:svgBlip xmlns:asvg="http://schemas.microsoft.com/office/drawing/2016/SVG/main" r:embed="rId7"/>
              </a:ext>
            </a:extLst>
          </a:blip>
          <a:stretch>
            <a:fillRect/>
          </a:stretch>
        </p:blipFill>
        <p:spPr>
          <a:xfrm>
            <a:off x="11572206" y="956566"/>
            <a:ext cx="402332" cy="402332"/>
          </a:xfrm>
          <a:prstGeom prst="rect">
            <a:avLst/>
          </a:prstGeom>
        </p:spPr>
      </p:pic>
      <p:pic>
        <p:nvPicPr>
          <p:cNvPr id="381" name="Graphic 380">
            <a:hlinkClick r:id="rId8" action="ppaction://hlinksldjump"/>
            <a:extLst>
              <a:ext uri="{FF2B5EF4-FFF2-40B4-BE49-F238E27FC236}">
                <a16:creationId xmlns:a16="http://schemas.microsoft.com/office/drawing/2014/main" id="{A82339BF-039D-41E1-B21C-39F953D37097}"/>
              </a:ext>
            </a:extLst>
          </p:cNvPr>
          <p:cNvPicPr>
            <a:picLocks/>
          </p:cNvPicPr>
          <p:nvPr/>
        </p:nvPicPr>
        <p:blipFill>
          <a:blip r:embed="rId9" cstate="print">
            <a:extLst>
              <a:ext uri="{96DAC541-7B7A-43D3-8B79-37D633B846F1}">
                <asvg:svgBlip xmlns:asvg="http://schemas.microsoft.com/office/drawing/2016/SVG/main" r:embed="rId10"/>
              </a:ext>
            </a:extLst>
          </a:blip>
          <a:stretch>
            <a:fillRect/>
          </a:stretch>
        </p:blipFill>
        <p:spPr>
          <a:xfrm>
            <a:off x="11548509" y="1835779"/>
            <a:ext cx="402332" cy="402332"/>
          </a:xfrm>
          <a:prstGeom prst="rect">
            <a:avLst/>
          </a:prstGeom>
        </p:spPr>
      </p:pic>
      <p:pic>
        <p:nvPicPr>
          <p:cNvPr id="382" name="Graphic 381">
            <a:hlinkClick r:id="rId11" action="ppaction://hlinksldjump"/>
            <a:extLst>
              <a:ext uri="{FF2B5EF4-FFF2-40B4-BE49-F238E27FC236}">
                <a16:creationId xmlns:a16="http://schemas.microsoft.com/office/drawing/2014/main" id="{99A49976-7509-40DE-84AD-E2070E3FDA86}"/>
              </a:ext>
            </a:extLst>
          </p:cNvPr>
          <p:cNvPicPr>
            <a:picLocks/>
          </p:cNvPicPr>
          <p:nvPr/>
        </p:nvPicPr>
        <p:blipFill>
          <a:blip r:embed="rId12" cstate="print">
            <a:extLst>
              <a:ext uri="{96DAC541-7B7A-43D3-8B79-37D633B846F1}">
                <asvg:svgBlip xmlns:asvg="http://schemas.microsoft.com/office/drawing/2016/SVG/main" r:embed="rId13"/>
              </a:ext>
            </a:extLst>
          </a:blip>
          <a:stretch>
            <a:fillRect/>
          </a:stretch>
        </p:blipFill>
        <p:spPr>
          <a:xfrm>
            <a:off x="11530786" y="2641826"/>
            <a:ext cx="402332" cy="402332"/>
          </a:xfrm>
          <a:prstGeom prst="rect">
            <a:avLst/>
          </a:prstGeom>
        </p:spPr>
      </p:pic>
      <p:pic>
        <p:nvPicPr>
          <p:cNvPr id="383" name="Graphic 382">
            <a:hlinkClick r:id="rId14" action="ppaction://hlinksldjump"/>
            <a:extLst>
              <a:ext uri="{FF2B5EF4-FFF2-40B4-BE49-F238E27FC236}">
                <a16:creationId xmlns:a16="http://schemas.microsoft.com/office/drawing/2014/main" id="{E56C253D-FC4B-4521-BFA0-D44534C435A3}"/>
              </a:ext>
            </a:extLst>
          </p:cNvPr>
          <p:cNvPicPr>
            <a:picLocks/>
          </p:cNvPicPr>
          <p:nvPr/>
        </p:nvPicPr>
        <p:blipFill>
          <a:blip r:embed="rId15" cstate="print">
            <a:extLst>
              <a:ext uri="{96DAC541-7B7A-43D3-8B79-37D633B846F1}">
                <asvg:svgBlip xmlns:asvg="http://schemas.microsoft.com/office/drawing/2016/SVG/main" r:embed="rId16"/>
              </a:ext>
            </a:extLst>
          </a:blip>
          <a:stretch>
            <a:fillRect/>
          </a:stretch>
        </p:blipFill>
        <p:spPr>
          <a:xfrm>
            <a:off x="11548509" y="3354901"/>
            <a:ext cx="402332" cy="402332"/>
          </a:xfrm>
          <a:prstGeom prst="rect">
            <a:avLst/>
          </a:prstGeom>
        </p:spPr>
      </p:pic>
      <p:pic>
        <p:nvPicPr>
          <p:cNvPr id="392" name="Graphic 391">
            <a:hlinkClick r:id="rId17" action="ppaction://hlinksldjump"/>
            <a:extLst>
              <a:ext uri="{FF2B5EF4-FFF2-40B4-BE49-F238E27FC236}">
                <a16:creationId xmlns:a16="http://schemas.microsoft.com/office/drawing/2014/main" id="{0CD28B5E-DFBA-4793-B351-1D77F4C7A8A8}"/>
              </a:ext>
            </a:extLst>
          </p:cNvPr>
          <p:cNvPicPr>
            <a:picLocks/>
          </p:cNvPicPr>
          <p:nvPr/>
        </p:nvPicPr>
        <p:blipFill>
          <a:blip r:embed="rId18" cstate="print">
            <a:extLst>
              <a:ext uri="{96DAC541-7B7A-43D3-8B79-37D633B846F1}">
                <asvg:svgBlip xmlns:asvg="http://schemas.microsoft.com/office/drawing/2016/SVG/main" r:embed="rId19"/>
              </a:ext>
            </a:extLst>
          </a:blip>
          <a:stretch>
            <a:fillRect/>
          </a:stretch>
        </p:blipFill>
        <p:spPr>
          <a:xfrm>
            <a:off x="11540066" y="4152289"/>
            <a:ext cx="402332" cy="402332"/>
          </a:xfrm>
          <a:prstGeom prst="rect">
            <a:avLst/>
          </a:prstGeom>
        </p:spPr>
      </p:pic>
      <p:pic>
        <p:nvPicPr>
          <p:cNvPr id="393" name="Graphic 392">
            <a:hlinkClick r:id="rId11" action="ppaction://hlinksldjump"/>
            <a:extLst>
              <a:ext uri="{FF2B5EF4-FFF2-40B4-BE49-F238E27FC236}">
                <a16:creationId xmlns:a16="http://schemas.microsoft.com/office/drawing/2014/main" id="{CF82089A-3F3B-47D1-A853-E8FA9070884D}"/>
              </a:ext>
            </a:extLst>
          </p:cNvPr>
          <p:cNvPicPr>
            <a:picLocks/>
          </p:cNvPicPr>
          <p:nvPr/>
        </p:nvPicPr>
        <p:blipFill>
          <a:blip r:embed="rId20" cstate="print">
            <a:extLst>
              <a:ext uri="{96DAC541-7B7A-43D3-8B79-37D633B846F1}">
                <asvg:svgBlip xmlns:asvg="http://schemas.microsoft.com/office/drawing/2016/SVG/main" r:embed="rId21"/>
              </a:ext>
            </a:extLst>
          </a:blip>
          <a:stretch>
            <a:fillRect/>
          </a:stretch>
        </p:blipFill>
        <p:spPr>
          <a:xfrm>
            <a:off x="11539338" y="4926395"/>
            <a:ext cx="402332" cy="402332"/>
          </a:xfrm>
          <a:prstGeom prst="rect">
            <a:avLst/>
          </a:prstGeom>
        </p:spPr>
      </p:pic>
      <p:pic>
        <p:nvPicPr>
          <p:cNvPr id="415" name="Graphic 414">
            <a:hlinkClick r:id="rId22" action="ppaction://hlinksldjump"/>
            <a:extLst>
              <a:ext uri="{FF2B5EF4-FFF2-40B4-BE49-F238E27FC236}">
                <a16:creationId xmlns:a16="http://schemas.microsoft.com/office/drawing/2014/main" id="{CF3F8D82-59A0-4C7C-AA97-41C07D57FAC6}"/>
              </a:ext>
            </a:extLst>
          </p:cNvPr>
          <p:cNvPicPr>
            <a:picLocks/>
          </p:cNvPicPr>
          <p:nvPr/>
        </p:nvPicPr>
        <p:blipFill>
          <a:blip r:embed="rId23" cstate="print">
            <a:extLst>
              <a:ext uri="{96DAC541-7B7A-43D3-8B79-37D633B846F1}">
                <asvg:svgBlip xmlns:asvg="http://schemas.microsoft.com/office/drawing/2016/SVG/main" r:embed="rId24"/>
              </a:ext>
            </a:extLst>
          </a:blip>
          <a:stretch>
            <a:fillRect/>
          </a:stretch>
        </p:blipFill>
        <p:spPr>
          <a:xfrm>
            <a:off x="11505608" y="5718035"/>
            <a:ext cx="402332" cy="402332"/>
          </a:xfrm>
          <a:prstGeom prst="rect">
            <a:avLst/>
          </a:prstGeom>
        </p:spPr>
      </p:pic>
      <p:pic>
        <p:nvPicPr>
          <p:cNvPr id="416" name="Picture 10" descr="See the source image">
            <a:extLst>
              <a:ext uri="{FF2B5EF4-FFF2-40B4-BE49-F238E27FC236}">
                <a16:creationId xmlns:a16="http://schemas.microsoft.com/office/drawing/2014/main" id="{92E152AD-284E-4C5B-8CA3-9ACEE228F817}"/>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35417" t="58130" r="32531" b="12839"/>
          <a:stretch/>
        </p:blipFill>
        <p:spPr bwMode="auto">
          <a:xfrm rot="5400000" flipV="1">
            <a:off x="10745645" y="1852830"/>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17" name="Picture 10" descr="See the source image">
            <a:extLst>
              <a:ext uri="{FF2B5EF4-FFF2-40B4-BE49-F238E27FC236}">
                <a16:creationId xmlns:a16="http://schemas.microsoft.com/office/drawing/2014/main" id="{7E1F8E0C-028F-4198-9C60-8B1489130AB1}"/>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35533" t="29599" r="32415" b="41370"/>
          <a:stretch/>
        </p:blipFill>
        <p:spPr bwMode="auto">
          <a:xfrm rot="16200000">
            <a:off x="10753339" y="2632069"/>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18" name="Picture 10" descr="See the source image">
            <a:extLst>
              <a:ext uri="{FF2B5EF4-FFF2-40B4-BE49-F238E27FC236}">
                <a16:creationId xmlns:a16="http://schemas.microsoft.com/office/drawing/2014/main" id="{FEA4FE10-8FA4-4D35-B555-83186D44BDC5}"/>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35387" t="2910" r="32561" b="68059"/>
          <a:stretch/>
        </p:blipFill>
        <p:spPr bwMode="auto">
          <a:xfrm rot="4499693" flipV="1">
            <a:off x="10780137" y="1082052"/>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19" name="Picture 418">
            <a:extLst>
              <a:ext uri="{FF2B5EF4-FFF2-40B4-BE49-F238E27FC236}">
                <a16:creationId xmlns:a16="http://schemas.microsoft.com/office/drawing/2014/main" id="{5BD7A945-10B2-4F6E-BAD7-94A1A1C83888}"/>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rot="5400000">
            <a:off x="9873495" y="-230090"/>
            <a:ext cx="963593" cy="2301118"/>
          </a:xfrm>
          <a:prstGeom prst="rect">
            <a:avLst/>
          </a:prstGeom>
        </p:spPr>
      </p:pic>
      <p:sp>
        <p:nvSpPr>
          <p:cNvPr id="61" name="Rectangle 60">
            <a:extLst>
              <a:ext uri="{FF2B5EF4-FFF2-40B4-BE49-F238E27FC236}">
                <a16:creationId xmlns:a16="http://schemas.microsoft.com/office/drawing/2014/main" id="{C0D40AAE-B256-AA6D-9781-E083DB0B688F}"/>
              </a:ext>
            </a:extLst>
          </p:cNvPr>
          <p:cNvSpPr/>
          <p:nvPr/>
        </p:nvSpPr>
        <p:spPr>
          <a:xfrm>
            <a:off x="1287267" y="1231912"/>
            <a:ext cx="5076515" cy="807470"/>
          </a:xfrm>
          <a:prstGeom prst="rect">
            <a:avLst/>
          </a:prstGeom>
          <a:solidFill>
            <a:srgbClr val="8B6F67"/>
          </a:solidFill>
          <a:ln w="38100">
            <a:solidFill>
              <a:srgbClr val="F8F5EC"/>
            </a:solidFill>
          </a:ln>
          <a:effectLst>
            <a:outerShdw blurRad="152400" dist="88900" dir="2700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2" name="TextBox 61">
            <a:extLst>
              <a:ext uri="{FF2B5EF4-FFF2-40B4-BE49-F238E27FC236}">
                <a16:creationId xmlns:a16="http://schemas.microsoft.com/office/drawing/2014/main" id="{28CBD696-9204-17CE-2A57-C04A6D3DCDFA}"/>
              </a:ext>
            </a:extLst>
          </p:cNvPr>
          <p:cNvSpPr txBox="1"/>
          <p:nvPr/>
        </p:nvSpPr>
        <p:spPr>
          <a:xfrm>
            <a:off x="1434697" y="1359953"/>
            <a:ext cx="5406726" cy="523220"/>
          </a:xfrm>
          <a:prstGeom prst="rect">
            <a:avLst/>
          </a:prstGeom>
          <a:noFill/>
        </p:spPr>
        <p:txBody>
          <a:bodyPr wrap="square" rtlCol="0">
            <a:spAutoFit/>
          </a:bodyPr>
          <a:lstStyle/>
          <a:p>
            <a:r>
              <a:rPr lang="en-US" sz="2800" b="1" spc="600" dirty="0">
                <a:solidFill>
                  <a:schemeClr val="bg1">
                    <a:lumMod val="95000"/>
                  </a:schemeClr>
                </a:solidFill>
                <a:latin typeface="Agency FB" panose="020B0503020202020204" pitchFamily="34" charset="0"/>
              </a:rPr>
              <a:t>def </a:t>
            </a:r>
            <a:r>
              <a:rPr lang="en-US" sz="2800" b="1" spc="600" dirty="0" err="1">
                <a:solidFill>
                  <a:schemeClr val="bg1">
                    <a:lumMod val="95000"/>
                  </a:schemeClr>
                </a:solidFill>
                <a:latin typeface="Agency FB" panose="020B0503020202020204" pitchFamily="34" charset="0"/>
              </a:rPr>
              <a:t>statisticsFeature</a:t>
            </a:r>
            <a:r>
              <a:rPr lang="en-US" sz="2800" b="1" spc="600" dirty="0">
                <a:solidFill>
                  <a:schemeClr val="bg1">
                    <a:lumMod val="95000"/>
                  </a:schemeClr>
                </a:solidFill>
                <a:latin typeface="Agency FB" panose="020B0503020202020204" pitchFamily="34" charset="0"/>
              </a:rPr>
              <a:t>():</a:t>
            </a:r>
            <a:endParaRPr lang="id-ID" sz="2800" b="1" spc="600" dirty="0">
              <a:solidFill>
                <a:schemeClr val="bg1">
                  <a:lumMod val="95000"/>
                </a:schemeClr>
              </a:solidFill>
              <a:latin typeface="Agency FB" panose="020B0503020202020204" pitchFamily="34" charset="0"/>
            </a:endParaRPr>
          </a:p>
        </p:txBody>
      </p:sp>
      <p:sp>
        <p:nvSpPr>
          <p:cNvPr id="54" name="TextBox 53">
            <a:extLst>
              <a:ext uri="{FF2B5EF4-FFF2-40B4-BE49-F238E27FC236}">
                <a16:creationId xmlns:a16="http://schemas.microsoft.com/office/drawing/2014/main" id="{0E085A25-5C1F-8EEA-5E15-B1E4B0863097}"/>
              </a:ext>
            </a:extLst>
          </p:cNvPr>
          <p:cNvSpPr txBox="1"/>
          <p:nvPr/>
        </p:nvSpPr>
        <p:spPr>
          <a:xfrm>
            <a:off x="813419" y="163530"/>
            <a:ext cx="3687228" cy="769441"/>
          </a:xfrm>
          <a:prstGeom prst="rect">
            <a:avLst/>
          </a:prstGeom>
          <a:noFill/>
        </p:spPr>
        <p:txBody>
          <a:bodyPr wrap="none" rtlCol="0">
            <a:spAutoFit/>
          </a:bodyPr>
          <a:lstStyle/>
          <a:p>
            <a:r>
              <a:rPr lang="en-US" sz="4400" dirty="0">
                <a:solidFill>
                  <a:schemeClr val="bg1"/>
                </a:solidFill>
                <a:effectLst>
                  <a:outerShdw blurRad="38100" dist="38100" dir="2700000" algn="tl">
                    <a:srgbClr val="000000">
                      <a:alpha val="43137"/>
                    </a:srgbClr>
                  </a:outerShdw>
                </a:effectLst>
                <a:latin typeface="Piglets" panose="02000500000000000000" pitchFamily="2" charset="0"/>
              </a:rPr>
              <a:t>Function: Output</a:t>
            </a:r>
            <a:endParaRPr lang="id-ID" sz="4400" dirty="0">
              <a:solidFill>
                <a:schemeClr val="bg1"/>
              </a:solidFill>
              <a:effectLst>
                <a:outerShdw blurRad="38100" dist="38100" dir="2700000" algn="tl">
                  <a:srgbClr val="000000">
                    <a:alpha val="43137"/>
                  </a:srgbClr>
                </a:outerShdw>
              </a:effectLst>
              <a:latin typeface="Piglets" panose="02000500000000000000" pitchFamily="2" charset="0"/>
            </a:endParaRPr>
          </a:p>
        </p:txBody>
      </p:sp>
      <p:pic>
        <p:nvPicPr>
          <p:cNvPr id="57" name="Picture 56">
            <a:extLst>
              <a:ext uri="{FF2B5EF4-FFF2-40B4-BE49-F238E27FC236}">
                <a16:creationId xmlns:a16="http://schemas.microsoft.com/office/drawing/2014/main" id="{B557E04D-6300-1310-BDDA-10EABF662193}"/>
              </a:ext>
            </a:extLst>
          </p:cNvPr>
          <p:cNvPicPr>
            <a:picLocks noChangeAspect="1"/>
          </p:cNvPicPr>
          <p:nvPr/>
        </p:nvPicPr>
        <p:blipFill>
          <a:blip r:embed="rId27"/>
          <a:stretch>
            <a:fillRect/>
          </a:stretch>
        </p:blipFill>
        <p:spPr>
          <a:xfrm>
            <a:off x="3796284" y="2189202"/>
            <a:ext cx="5123769" cy="38905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8562348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Sing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3000" fill="hold"/>
                                        <p:tgtEl>
                                          <p:spTgt spid="416"/>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3000" fill="hold"/>
                                        <p:tgtEl>
                                          <p:spTgt spid="417"/>
                                        </p:tgtEl>
                                        <p:attrNameLst>
                                          <p:attrName>r</p:attrName>
                                        </p:attrNameLst>
                                      </p:cBhvr>
                                    </p:animRot>
                                  </p:childTnLst>
                                </p:cTn>
                              </p:par>
                              <p:par>
                                <p:cTn id="9" presetID="8" presetClass="emph" presetSubtype="0" repeatCount="indefinite" fill="hold" nodeType="withEffect">
                                  <p:stCondLst>
                                    <p:cond delay="0"/>
                                  </p:stCondLst>
                                  <p:childTnLst>
                                    <p:animRot by="21600000">
                                      <p:cBhvr>
                                        <p:cTn id="10" dur="3000" fill="hold"/>
                                        <p:tgtEl>
                                          <p:spTgt spid="418"/>
                                        </p:tgtEl>
                                        <p:attrNameLst>
                                          <p:attrName>r</p:attrName>
                                        </p:attrNameLst>
                                      </p:cBhvr>
                                    </p:animRot>
                                  </p:childTnLst>
                                </p:cTn>
                              </p:par>
                              <p:par>
                                <p:cTn id="11" presetID="47"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386"/>
                                        </p:tgtEl>
                                        <p:attrNameLst>
                                          <p:attrName>style.visibility</p:attrName>
                                        </p:attrNameLst>
                                      </p:cBhvr>
                                      <p:to>
                                        <p:strVal val="visible"/>
                                      </p:to>
                                    </p:set>
                                    <p:animEffect transition="in" filter="fade">
                                      <p:cBhvr>
                                        <p:cTn id="18" dur="1000"/>
                                        <p:tgtEl>
                                          <p:spTgt spid="386"/>
                                        </p:tgtEl>
                                      </p:cBhvr>
                                    </p:animEffect>
                                    <p:anim calcmode="lin" valueType="num">
                                      <p:cBhvr>
                                        <p:cTn id="19" dur="1000" fill="hold"/>
                                        <p:tgtEl>
                                          <p:spTgt spid="386"/>
                                        </p:tgtEl>
                                        <p:attrNameLst>
                                          <p:attrName>ppt_x</p:attrName>
                                        </p:attrNameLst>
                                      </p:cBhvr>
                                      <p:tavLst>
                                        <p:tav tm="0">
                                          <p:val>
                                            <p:strVal val="#ppt_x"/>
                                          </p:val>
                                        </p:tav>
                                        <p:tav tm="100000">
                                          <p:val>
                                            <p:strVal val="#ppt_x"/>
                                          </p:val>
                                        </p:tav>
                                      </p:tavLst>
                                    </p:anim>
                                    <p:anim calcmode="lin" valueType="num">
                                      <p:cBhvr>
                                        <p:cTn id="20" dur="1000" fill="hold"/>
                                        <p:tgtEl>
                                          <p:spTgt spid="386"/>
                                        </p:tgtEl>
                                        <p:attrNameLst>
                                          <p:attrName>ppt_y</p:attrName>
                                        </p:attrNameLst>
                                      </p:cBhvr>
                                      <p:tavLst>
                                        <p:tav tm="0">
                                          <p:val>
                                            <p:strVal val="#ppt_y+.1"/>
                                          </p:val>
                                        </p:tav>
                                        <p:tav tm="100000">
                                          <p:val>
                                            <p:strVal val="#ppt_y"/>
                                          </p:val>
                                        </p:tav>
                                      </p:tavLst>
                                    </p:anim>
                                  </p:childTnLst>
                                </p:cTn>
                              </p:par>
                              <p:par>
                                <p:cTn id="21" presetID="22" presetClass="entr" presetSubtype="8" fill="hold" nodeType="withEffect">
                                  <p:stCondLst>
                                    <p:cond delay="1000"/>
                                  </p:stCondLst>
                                  <p:childTnLst>
                                    <p:set>
                                      <p:cBhvr>
                                        <p:cTn id="22" dur="1" fill="hold">
                                          <p:stCondLst>
                                            <p:cond delay="0"/>
                                          </p:stCondLst>
                                        </p:cTn>
                                        <p:tgtEl>
                                          <p:spTgt spid="394"/>
                                        </p:tgtEl>
                                        <p:attrNameLst>
                                          <p:attrName>style.visibility</p:attrName>
                                        </p:attrNameLst>
                                      </p:cBhvr>
                                      <p:to>
                                        <p:strVal val="visible"/>
                                      </p:to>
                                    </p:set>
                                    <p:animEffect transition="in" filter="wipe(left)">
                                      <p:cBhvr>
                                        <p:cTn id="23" dur="500"/>
                                        <p:tgtEl>
                                          <p:spTgt spid="394"/>
                                        </p:tgtEl>
                                      </p:cBhvr>
                                    </p:animEffect>
                                  </p:childTnLst>
                                </p:cTn>
                              </p:par>
                              <p:par>
                                <p:cTn id="24" presetID="22" presetClass="entr" presetSubtype="8" fill="hold" grpId="0" nodeType="withEffect">
                                  <p:stCondLst>
                                    <p:cond delay="1500"/>
                                  </p:stCondLst>
                                  <p:childTnLst>
                                    <p:set>
                                      <p:cBhvr>
                                        <p:cTn id="25" dur="1" fill="hold">
                                          <p:stCondLst>
                                            <p:cond delay="0"/>
                                          </p:stCondLst>
                                        </p:cTn>
                                        <p:tgtEl>
                                          <p:spTgt spid="61"/>
                                        </p:tgtEl>
                                        <p:attrNameLst>
                                          <p:attrName>style.visibility</p:attrName>
                                        </p:attrNameLst>
                                      </p:cBhvr>
                                      <p:to>
                                        <p:strVal val="visible"/>
                                      </p:to>
                                    </p:set>
                                    <p:animEffect transition="in" filter="wipe(left)">
                                      <p:cBhvr>
                                        <p:cTn id="26" dur="500"/>
                                        <p:tgtEl>
                                          <p:spTgt spid="61"/>
                                        </p:tgtEl>
                                      </p:cBhvr>
                                    </p:animEffect>
                                  </p:childTnLst>
                                </p:cTn>
                              </p:par>
                              <p:par>
                                <p:cTn id="27" presetID="10" presetClass="entr" presetSubtype="0" fill="hold" grpId="0" nodeType="withEffect">
                                  <p:stCondLst>
                                    <p:cond delay="200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500"/>
                                        <p:tgtEl>
                                          <p:spTgt spid="62"/>
                                        </p:tgtEl>
                                      </p:cBhvr>
                                    </p:animEffect>
                                  </p:childTnLst>
                                </p:cTn>
                              </p:par>
                              <p:par>
                                <p:cTn id="30" presetID="53" presetClass="entr" presetSubtype="16" fill="hold" grpId="0" nodeType="withEffect">
                                  <p:stCondLst>
                                    <p:cond delay="750"/>
                                  </p:stCondLst>
                                  <p:childTnLst>
                                    <p:set>
                                      <p:cBhvr>
                                        <p:cTn id="31" dur="1" fill="hold">
                                          <p:stCondLst>
                                            <p:cond delay="0"/>
                                          </p:stCondLst>
                                        </p:cTn>
                                        <p:tgtEl>
                                          <p:spTgt spid="54"/>
                                        </p:tgtEl>
                                        <p:attrNameLst>
                                          <p:attrName>style.visibility</p:attrName>
                                        </p:attrNameLst>
                                      </p:cBhvr>
                                      <p:to>
                                        <p:strVal val="visible"/>
                                      </p:to>
                                    </p:set>
                                    <p:anim calcmode="lin" valueType="num">
                                      <p:cBhvr>
                                        <p:cTn id="32" dur="750" fill="hold"/>
                                        <p:tgtEl>
                                          <p:spTgt spid="54"/>
                                        </p:tgtEl>
                                        <p:attrNameLst>
                                          <p:attrName>ppt_w</p:attrName>
                                        </p:attrNameLst>
                                      </p:cBhvr>
                                      <p:tavLst>
                                        <p:tav tm="0">
                                          <p:val>
                                            <p:fltVal val="0"/>
                                          </p:val>
                                        </p:tav>
                                        <p:tav tm="100000">
                                          <p:val>
                                            <p:strVal val="#ppt_w"/>
                                          </p:val>
                                        </p:tav>
                                      </p:tavLst>
                                    </p:anim>
                                    <p:anim calcmode="lin" valueType="num">
                                      <p:cBhvr>
                                        <p:cTn id="33" dur="750" fill="hold"/>
                                        <p:tgtEl>
                                          <p:spTgt spid="54"/>
                                        </p:tgtEl>
                                        <p:attrNameLst>
                                          <p:attrName>ppt_h</p:attrName>
                                        </p:attrNameLst>
                                      </p:cBhvr>
                                      <p:tavLst>
                                        <p:tav tm="0">
                                          <p:val>
                                            <p:fltVal val="0"/>
                                          </p:val>
                                        </p:tav>
                                        <p:tav tm="100000">
                                          <p:val>
                                            <p:strVal val="#ppt_h"/>
                                          </p:val>
                                        </p:tav>
                                      </p:tavLst>
                                    </p:anim>
                                    <p:animEffect transition="in" filter="fade">
                                      <p:cBhvr>
                                        <p:cTn id="34" dur="75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p:bldP spid="5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E4D7"/>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F347D77-6637-42FA-93D2-9AFC6AE9D86C}"/>
              </a:ext>
            </a:extLst>
          </p:cNvPr>
          <p:cNvGrpSpPr/>
          <p:nvPr/>
        </p:nvGrpSpPr>
        <p:grpSpPr>
          <a:xfrm>
            <a:off x="2" y="0"/>
            <a:ext cx="12192000" cy="6858000"/>
            <a:chOff x="2" y="0"/>
            <a:chExt cx="12192000" cy="6858000"/>
          </a:xfrm>
        </p:grpSpPr>
        <p:grpSp>
          <p:nvGrpSpPr>
            <p:cNvPr id="6" name="Group 5">
              <a:extLst>
                <a:ext uri="{FF2B5EF4-FFF2-40B4-BE49-F238E27FC236}">
                  <a16:creationId xmlns:a16="http://schemas.microsoft.com/office/drawing/2014/main" id="{20F707EB-965D-4CAA-A222-28A20B057A80}"/>
                </a:ext>
              </a:extLst>
            </p:cNvPr>
            <p:cNvGrpSpPr/>
            <p:nvPr/>
          </p:nvGrpSpPr>
          <p:grpSpPr>
            <a:xfrm>
              <a:off x="377371" y="0"/>
              <a:ext cx="11422742" cy="6858000"/>
              <a:chOff x="377371" y="0"/>
              <a:chExt cx="11422742" cy="6858000"/>
            </a:xfrm>
          </p:grpSpPr>
          <p:cxnSp>
            <p:nvCxnSpPr>
              <p:cNvPr id="24" name="Straight Connector 23">
                <a:extLst>
                  <a:ext uri="{FF2B5EF4-FFF2-40B4-BE49-F238E27FC236}">
                    <a16:creationId xmlns:a16="http://schemas.microsoft.com/office/drawing/2014/main" id="{079A262A-5554-4413-9F36-90B63A92BE32}"/>
                  </a:ext>
                </a:extLst>
              </p:cNvPr>
              <p:cNvCxnSpPr/>
              <p:nvPr/>
            </p:nvCxnSpPr>
            <p:spPr>
              <a:xfrm>
                <a:off x="3773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02F581A-C0D1-46F8-9B62-F3CDC6668090}"/>
                  </a:ext>
                </a:extLst>
              </p:cNvPr>
              <p:cNvCxnSpPr/>
              <p:nvPr/>
            </p:nvCxnSpPr>
            <p:spPr>
              <a:xfrm>
                <a:off x="7837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9E927BE-0145-48FB-BE67-D431D67A415F}"/>
                  </a:ext>
                </a:extLst>
              </p:cNvPr>
              <p:cNvCxnSpPr/>
              <p:nvPr/>
            </p:nvCxnSpPr>
            <p:spPr>
              <a:xfrm>
                <a:off x="121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A26AE-AA70-41DD-86D8-9376BFE084A5}"/>
                  </a:ext>
                </a:extLst>
              </p:cNvPr>
              <p:cNvCxnSpPr/>
              <p:nvPr/>
            </p:nvCxnSpPr>
            <p:spPr>
              <a:xfrm>
                <a:off x="16546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8BBE312-48FF-4C1C-8E61-715BFC43251E}"/>
                  </a:ext>
                </a:extLst>
              </p:cNvPr>
              <p:cNvCxnSpPr/>
              <p:nvPr/>
            </p:nvCxnSpPr>
            <p:spPr>
              <a:xfrm>
                <a:off x="206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298F388-88BF-4275-B469-EF5DF9D3628E}"/>
                  </a:ext>
                </a:extLst>
              </p:cNvPr>
              <p:cNvCxnSpPr/>
              <p:nvPr/>
            </p:nvCxnSpPr>
            <p:spPr>
              <a:xfrm>
                <a:off x="246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F860951-887D-4AA5-8E57-A7906AF11436}"/>
                  </a:ext>
                </a:extLst>
              </p:cNvPr>
              <p:cNvCxnSpPr/>
              <p:nvPr/>
            </p:nvCxnSpPr>
            <p:spPr>
              <a:xfrm>
                <a:off x="290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310EE58-3C64-4A3A-869D-212382B278D1}"/>
                  </a:ext>
                </a:extLst>
              </p:cNvPr>
              <p:cNvCxnSpPr/>
              <p:nvPr/>
            </p:nvCxnSpPr>
            <p:spPr>
              <a:xfrm>
                <a:off x="333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A1FBB8A-6C7E-4F5B-A2EA-74D38315507F}"/>
                  </a:ext>
                </a:extLst>
              </p:cNvPr>
              <p:cNvCxnSpPr/>
              <p:nvPr/>
            </p:nvCxnSpPr>
            <p:spPr>
              <a:xfrm>
                <a:off x="37301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33152-CDE9-4775-965F-2C7C46E5E84B}"/>
                  </a:ext>
                </a:extLst>
              </p:cNvPr>
              <p:cNvCxnSpPr/>
              <p:nvPr/>
            </p:nvCxnSpPr>
            <p:spPr>
              <a:xfrm>
                <a:off x="41365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7F6A9D7-5156-44CA-A9D9-F57730140CAC}"/>
                  </a:ext>
                </a:extLst>
              </p:cNvPr>
              <p:cNvCxnSpPr/>
              <p:nvPr/>
            </p:nvCxnSpPr>
            <p:spPr>
              <a:xfrm>
                <a:off x="45719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EED3280-EF38-4353-8C22-9CDF7AB9F2BF}"/>
                  </a:ext>
                </a:extLst>
              </p:cNvPr>
              <p:cNvCxnSpPr/>
              <p:nvPr/>
            </p:nvCxnSpPr>
            <p:spPr>
              <a:xfrm>
                <a:off x="500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C6976A-436C-4E0E-AB89-2F6226BED9C9}"/>
                  </a:ext>
                </a:extLst>
              </p:cNvPr>
              <p:cNvCxnSpPr/>
              <p:nvPr/>
            </p:nvCxnSpPr>
            <p:spPr>
              <a:xfrm>
                <a:off x="544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AA61367-C98C-4A65-A6E2-C100BE79D3D4}"/>
                  </a:ext>
                </a:extLst>
              </p:cNvPr>
              <p:cNvCxnSpPr/>
              <p:nvPr/>
            </p:nvCxnSpPr>
            <p:spPr>
              <a:xfrm>
                <a:off x="584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7B78285-E545-460F-860D-664E65424A2C}"/>
                  </a:ext>
                </a:extLst>
              </p:cNvPr>
              <p:cNvCxnSpPr/>
              <p:nvPr/>
            </p:nvCxnSpPr>
            <p:spPr>
              <a:xfrm>
                <a:off x="628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21A8F29-6788-40AF-9AE2-1C8CC57BF32C}"/>
                  </a:ext>
                </a:extLst>
              </p:cNvPr>
              <p:cNvCxnSpPr/>
              <p:nvPr/>
            </p:nvCxnSpPr>
            <p:spPr>
              <a:xfrm>
                <a:off x="672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53B903F-4B33-4FC4-8CE8-1BB9D82C54A5}"/>
                  </a:ext>
                </a:extLst>
              </p:cNvPr>
              <p:cNvCxnSpPr/>
              <p:nvPr/>
            </p:nvCxnSpPr>
            <p:spPr>
              <a:xfrm>
                <a:off x="714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342A937-C763-4223-8C17-FF23A8966F1F}"/>
                  </a:ext>
                </a:extLst>
              </p:cNvPr>
              <p:cNvCxnSpPr/>
              <p:nvPr/>
            </p:nvCxnSpPr>
            <p:spPr>
              <a:xfrm>
                <a:off x="754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EAB2AFF-0517-4DF8-B873-0BC3E1A03348}"/>
                  </a:ext>
                </a:extLst>
              </p:cNvPr>
              <p:cNvCxnSpPr/>
              <p:nvPr/>
            </p:nvCxnSpPr>
            <p:spPr>
              <a:xfrm>
                <a:off x="798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5277E96-5A1A-4194-9F02-1A81AA6FBCD7}"/>
                  </a:ext>
                </a:extLst>
              </p:cNvPr>
              <p:cNvCxnSpPr/>
              <p:nvPr/>
            </p:nvCxnSpPr>
            <p:spPr>
              <a:xfrm>
                <a:off x="841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6ADB9A6-288B-41BC-B93C-E100C6A9D92E}"/>
                  </a:ext>
                </a:extLst>
              </p:cNvPr>
              <p:cNvCxnSpPr/>
              <p:nvPr/>
            </p:nvCxnSpPr>
            <p:spPr>
              <a:xfrm>
                <a:off x="883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E942BAD-4B88-4614-97A1-60D590F2DC9A}"/>
                  </a:ext>
                </a:extLst>
              </p:cNvPr>
              <p:cNvCxnSpPr/>
              <p:nvPr/>
            </p:nvCxnSpPr>
            <p:spPr>
              <a:xfrm>
                <a:off x="92455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5FDC70D-11BD-4F33-8467-6CF82716AF62}"/>
                  </a:ext>
                </a:extLst>
              </p:cNvPr>
              <p:cNvCxnSpPr/>
              <p:nvPr/>
            </p:nvCxnSpPr>
            <p:spPr>
              <a:xfrm>
                <a:off x="9681027"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43010C2-6070-45EA-999E-D15A1EB72465}"/>
                  </a:ext>
                </a:extLst>
              </p:cNvPr>
              <p:cNvCxnSpPr/>
              <p:nvPr/>
            </p:nvCxnSpPr>
            <p:spPr>
              <a:xfrm>
                <a:off x="101164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104034B-1E37-4DD2-8F5F-D11861991277}"/>
                  </a:ext>
                </a:extLst>
              </p:cNvPr>
              <p:cNvCxnSpPr/>
              <p:nvPr/>
            </p:nvCxnSpPr>
            <p:spPr>
              <a:xfrm>
                <a:off x="1052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7161CCC-6811-461C-B1BC-ABA98032EB22}"/>
                  </a:ext>
                </a:extLst>
              </p:cNvPr>
              <p:cNvCxnSpPr/>
              <p:nvPr/>
            </p:nvCxnSpPr>
            <p:spPr>
              <a:xfrm>
                <a:off x="1092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7A6A529-6A31-4579-AADA-94F9A54B8C6F}"/>
                  </a:ext>
                </a:extLst>
              </p:cNvPr>
              <p:cNvCxnSpPr/>
              <p:nvPr/>
            </p:nvCxnSpPr>
            <p:spPr>
              <a:xfrm>
                <a:off x="1136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04CC808-A4DA-4955-A959-28DF7DCBBEF8}"/>
                  </a:ext>
                </a:extLst>
              </p:cNvPr>
              <p:cNvCxnSpPr/>
              <p:nvPr/>
            </p:nvCxnSpPr>
            <p:spPr>
              <a:xfrm>
                <a:off x="1180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60961EAB-BF19-4778-A202-7894BF15AAD5}"/>
                </a:ext>
              </a:extLst>
            </p:cNvPr>
            <p:cNvGrpSpPr/>
            <p:nvPr/>
          </p:nvGrpSpPr>
          <p:grpSpPr>
            <a:xfrm rot="5400000">
              <a:off x="2924631" y="-2616201"/>
              <a:ext cx="6342742" cy="12192000"/>
              <a:chOff x="377371" y="0"/>
              <a:chExt cx="6342742" cy="6858000"/>
            </a:xfrm>
          </p:grpSpPr>
          <p:cxnSp>
            <p:nvCxnSpPr>
              <p:cNvPr id="8" name="Straight Connector 7">
                <a:extLst>
                  <a:ext uri="{FF2B5EF4-FFF2-40B4-BE49-F238E27FC236}">
                    <a16:creationId xmlns:a16="http://schemas.microsoft.com/office/drawing/2014/main" id="{CF95E087-CDC9-42ED-A9B0-17B1BBD8F2B7}"/>
                  </a:ext>
                </a:extLst>
              </p:cNvPr>
              <p:cNvCxnSpPr/>
              <p:nvPr/>
            </p:nvCxnSpPr>
            <p:spPr>
              <a:xfrm>
                <a:off x="3773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F3B4EE6-DA44-42EF-B5B5-770312DB7336}"/>
                  </a:ext>
                </a:extLst>
              </p:cNvPr>
              <p:cNvCxnSpPr/>
              <p:nvPr/>
            </p:nvCxnSpPr>
            <p:spPr>
              <a:xfrm>
                <a:off x="7837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B359E0F-414D-4DE4-87C8-AA67E8C21D8D}"/>
                  </a:ext>
                </a:extLst>
              </p:cNvPr>
              <p:cNvCxnSpPr/>
              <p:nvPr/>
            </p:nvCxnSpPr>
            <p:spPr>
              <a:xfrm>
                <a:off x="121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71B4C03-0129-432B-91AD-CB08F760BF2B}"/>
                  </a:ext>
                </a:extLst>
              </p:cNvPr>
              <p:cNvCxnSpPr/>
              <p:nvPr/>
            </p:nvCxnSpPr>
            <p:spPr>
              <a:xfrm>
                <a:off x="16546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C98A82-11D7-446B-908C-D1AF079EE38B}"/>
                  </a:ext>
                </a:extLst>
              </p:cNvPr>
              <p:cNvCxnSpPr/>
              <p:nvPr/>
            </p:nvCxnSpPr>
            <p:spPr>
              <a:xfrm>
                <a:off x="206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52F878E-4F4D-42D3-AF67-0369C88FAEC2}"/>
                  </a:ext>
                </a:extLst>
              </p:cNvPr>
              <p:cNvCxnSpPr/>
              <p:nvPr/>
            </p:nvCxnSpPr>
            <p:spPr>
              <a:xfrm>
                <a:off x="246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D48FA8-A64F-4A31-83DB-E2A5C7ACD214}"/>
                  </a:ext>
                </a:extLst>
              </p:cNvPr>
              <p:cNvCxnSpPr/>
              <p:nvPr/>
            </p:nvCxnSpPr>
            <p:spPr>
              <a:xfrm>
                <a:off x="290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0ADA66-CEA3-464C-8C18-8D0BE63E8DEF}"/>
                  </a:ext>
                </a:extLst>
              </p:cNvPr>
              <p:cNvCxnSpPr/>
              <p:nvPr/>
            </p:nvCxnSpPr>
            <p:spPr>
              <a:xfrm>
                <a:off x="333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D04815C-2015-4C37-A7CD-4468C2C6E9CB}"/>
                  </a:ext>
                </a:extLst>
              </p:cNvPr>
              <p:cNvCxnSpPr/>
              <p:nvPr/>
            </p:nvCxnSpPr>
            <p:spPr>
              <a:xfrm>
                <a:off x="37301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F1C51F3-7D37-4BC3-BA22-4DBDC624B42A}"/>
                  </a:ext>
                </a:extLst>
              </p:cNvPr>
              <p:cNvCxnSpPr/>
              <p:nvPr/>
            </p:nvCxnSpPr>
            <p:spPr>
              <a:xfrm>
                <a:off x="41365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9E15302-EFFE-4159-B254-FED1561AE4ED}"/>
                  </a:ext>
                </a:extLst>
              </p:cNvPr>
              <p:cNvCxnSpPr/>
              <p:nvPr/>
            </p:nvCxnSpPr>
            <p:spPr>
              <a:xfrm>
                <a:off x="45719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119F7E2-F7E9-4314-8383-4D1B70782549}"/>
                  </a:ext>
                </a:extLst>
              </p:cNvPr>
              <p:cNvCxnSpPr/>
              <p:nvPr/>
            </p:nvCxnSpPr>
            <p:spPr>
              <a:xfrm>
                <a:off x="500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1644DBE-8D9E-479E-B01C-48FB28CD3F1D}"/>
                  </a:ext>
                </a:extLst>
              </p:cNvPr>
              <p:cNvCxnSpPr/>
              <p:nvPr/>
            </p:nvCxnSpPr>
            <p:spPr>
              <a:xfrm>
                <a:off x="544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D1A8EF0-204B-49D0-A658-5890877534D3}"/>
                  </a:ext>
                </a:extLst>
              </p:cNvPr>
              <p:cNvCxnSpPr/>
              <p:nvPr/>
            </p:nvCxnSpPr>
            <p:spPr>
              <a:xfrm>
                <a:off x="584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DF28B6-B3A6-4912-9781-416B21AC1E50}"/>
                  </a:ext>
                </a:extLst>
              </p:cNvPr>
              <p:cNvCxnSpPr/>
              <p:nvPr/>
            </p:nvCxnSpPr>
            <p:spPr>
              <a:xfrm>
                <a:off x="628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D014B0B-9788-41B6-87EC-A5DCDA6EAFA0}"/>
                  </a:ext>
                </a:extLst>
              </p:cNvPr>
              <p:cNvCxnSpPr/>
              <p:nvPr/>
            </p:nvCxnSpPr>
            <p:spPr>
              <a:xfrm>
                <a:off x="672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60" name="Rounded Rectangle 1">
            <a:extLst>
              <a:ext uri="{FF2B5EF4-FFF2-40B4-BE49-F238E27FC236}">
                <a16:creationId xmlns:a16="http://schemas.microsoft.com/office/drawing/2014/main" id="{ED15A32C-284F-43E0-A1EB-DEA03D512254}"/>
              </a:ext>
            </a:extLst>
          </p:cNvPr>
          <p:cNvSpPr/>
          <p:nvPr/>
        </p:nvSpPr>
        <p:spPr>
          <a:xfrm>
            <a:off x="436646" y="313374"/>
            <a:ext cx="11480773" cy="6235247"/>
          </a:xfrm>
          <a:prstGeom prst="roundRect">
            <a:avLst>
              <a:gd name="adj" fmla="val 7547"/>
            </a:avLst>
          </a:prstGeom>
          <a:solidFill>
            <a:srgbClr val="6B422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36" name="Freeform: Shape 235">
            <a:extLst>
              <a:ext uri="{FF2B5EF4-FFF2-40B4-BE49-F238E27FC236}">
                <a16:creationId xmlns:a16="http://schemas.microsoft.com/office/drawing/2014/main" id="{830CB7C3-E54D-4FC9-A967-E2BD6657E7C8}"/>
              </a:ext>
            </a:extLst>
          </p:cNvPr>
          <p:cNvSpPr/>
          <p:nvPr/>
        </p:nvSpPr>
        <p:spPr>
          <a:xfrm>
            <a:off x="430373"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4516657 h 6235247"/>
              <a:gd name="connsiteX4" fmla="*/ 11147925 w 11563523"/>
              <a:gd name="connsiteY4" fmla="*/ 4512757 h 6235247"/>
              <a:gd name="connsiteX5" fmla="*/ 11215856 w 11563523"/>
              <a:gd name="connsiteY5" fmla="*/ 4505909 h 6235247"/>
              <a:gd name="connsiteX6" fmla="*/ 11226453 w 11563523"/>
              <a:gd name="connsiteY6" fmla="*/ 4505909 h 6235247"/>
              <a:gd name="connsiteX7" fmla="*/ 11563523 w 11563523"/>
              <a:gd name="connsiteY7" fmla="*/ 4842979 h 6235247"/>
              <a:gd name="connsiteX8" fmla="*/ 11226453 w 11563523"/>
              <a:gd name="connsiteY8" fmla="*/ 5180049 h 6235247"/>
              <a:gd name="connsiteX9" fmla="*/ 11215856 w 11563523"/>
              <a:gd name="connsiteY9" fmla="*/ 5180049 h 6235247"/>
              <a:gd name="connsiteX10" fmla="*/ 11147925 w 11563523"/>
              <a:gd name="connsiteY10" fmla="*/ 5173201 h 6235247"/>
              <a:gd name="connsiteX11" fmla="*/ 11135362 w 11563523"/>
              <a:gd name="connsiteY11" fmla="*/ 5169302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4516657"/>
                </a:lnTo>
                <a:lnTo>
                  <a:pt x="11147925" y="4512757"/>
                </a:lnTo>
                <a:cubicBezTo>
                  <a:pt x="11169867" y="4508267"/>
                  <a:pt x="11192586" y="4505909"/>
                  <a:pt x="11215856" y="4505909"/>
                </a:cubicBezTo>
                <a:lnTo>
                  <a:pt x="11226453" y="4505909"/>
                </a:lnTo>
                <a:cubicBezTo>
                  <a:pt x="11412612" y="4505909"/>
                  <a:pt x="11563523" y="4656820"/>
                  <a:pt x="11563523" y="4842979"/>
                </a:cubicBezTo>
                <a:cubicBezTo>
                  <a:pt x="11563523" y="5029138"/>
                  <a:pt x="11412612" y="5180049"/>
                  <a:pt x="11226453" y="5180049"/>
                </a:cubicBezTo>
                <a:lnTo>
                  <a:pt x="11215856" y="5180049"/>
                </a:lnTo>
                <a:cubicBezTo>
                  <a:pt x="11192586" y="5180049"/>
                  <a:pt x="11169867" y="5177691"/>
                  <a:pt x="11147925" y="5173201"/>
                </a:cubicBezTo>
                <a:lnTo>
                  <a:pt x="11135362" y="5169302"/>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606C38"/>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5" name="Freeform: Shape 234">
            <a:extLst>
              <a:ext uri="{FF2B5EF4-FFF2-40B4-BE49-F238E27FC236}">
                <a16:creationId xmlns:a16="http://schemas.microsoft.com/office/drawing/2014/main" id="{0F7BA3FC-4D21-4129-8AF2-E4DA19D46D25}"/>
              </a:ext>
            </a:extLst>
          </p:cNvPr>
          <p:cNvSpPr/>
          <p:nvPr/>
        </p:nvSpPr>
        <p:spPr>
          <a:xfrm>
            <a:off x="430373"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5313075 h 6235247"/>
              <a:gd name="connsiteX4" fmla="*/ 11147925 w 11563523"/>
              <a:gd name="connsiteY4" fmla="*/ 5309175 h 6235247"/>
              <a:gd name="connsiteX5" fmla="*/ 11215856 w 11563523"/>
              <a:gd name="connsiteY5" fmla="*/ 5302327 h 6235247"/>
              <a:gd name="connsiteX6" fmla="*/ 11226453 w 11563523"/>
              <a:gd name="connsiteY6" fmla="*/ 5302327 h 6235247"/>
              <a:gd name="connsiteX7" fmla="*/ 11563523 w 11563523"/>
              <a:gd name="connsiteY7" fmla="*/ 5639397 h 6235247"/>
              <a:gd name="connsiteX8" fmla="*/ 11226453 w 11563523"/>
              <a:gd name="connsiteY8" fmla="*/ 5976467 h 6235247"/>
              <a:gd name="connsiteX9" fmla="*/ 11215856 w 11563523"/>
              <a:gd name="connsiteY9" fmla="*/ 5976467 h 6235247"/>
              <a:gd name="connsiteX10" fmla="*/ 11147925 w 11563523"/>
              <a:gd name="connsiteY10" fmla="*/ 5969619 h 6235247"/>
              <a:gd name="connsiteX11" fmla="*/ 11095410 w 11563523"/>
              <a:gd name="connsiteY11" fmla="*/ 5953318 h 6235247"/>
              <a:gd name="connsiteX12" fmla="*/ 11054995 w 11563523"/>
              <a:gd name="connsiteY12" fmla="*/ 6027776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5313075"/>
                </a:lnTo>
                <a:lnTo>
                  <a:pt x="11147925" y="5309175"/>
                </a:lnTo>
                <a:cubicBezTo>
                  <a:pt x="11169867" y="5304685"/>
                  <a:pt x="11192586" y="5302327"/>
                  <a:pt x="11215856" y="5302327"/>
                </a:cubicBezTo>
                <a:lnTo>
                  <a:pt x="11226453" y="5302327"/>
                </a:lnTo>
                <a:cubicBezTo>
                  <a:pt x="11412612" y="5302327"/>
                  <a:pt x="11563523" y="5453238"/>
                  <a:pt x="11563523" y="5639397"/>
                </a:cubicBezTo>
                <a:cubicBezTo>
                  <a:pt x="11563523" y="5825556"/>
                  <a:pt x="11412612" y="5976467"/>
                  <a:pt x="11226453" y="5976467"/>
                </a:cubicBezTo>
                <a:lnTo>
                  <a:pt x="11215856" y="5976467"/>
                </a:lnTo>
                <a:cubicBezTo>
                  <a:pt x="11192586" y="5976467"/>
                  <a:pt x="11169867" y="5974109"/>
                  <a:pt x="11147925" y="5969619"/>
                </a:cubicBezTo>
                <a:lnTo>
                  <a:pt x="11095410" y="5953318"/>
                </a:lnTo>
                <a:lnTo>
                  <a:pt x="11054995" y="6027776"/>
                </a:lnTo>
                <a:cubicBezTo>
                  <a:pt x="10970430" y="6152949"/>
                  <a:pt x="10827220"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6B705C"/>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1" name="Freeform: Shape 230">
            <a:extLst>
              <a:ext uri="{FF2B5EF4-FFF2-40B4-BE49-F238E27FC236}">
                <a16:creationId xmlns:a16="http://schemas.microsoft.com/office/drawing/2014/main" id="{FDBB89D1-AF3F-40F6-9D55-84DD01271C8C}"/>
              </a:ext>
            </a:extLst>
          </p:cNvPr>
          <p:cNvSpPr/>
          <p:nvPr/>
        </p:nvSpPr>
        <p:spPr>
          <a:xfrm>
            <a:off x="459729" y="311377"/>
            <a:ext cx="11532520" cy="6235247"/>
          </a:xfrm>
          <a:custGeom>
            <a:avLst/>
            <a:gdLst>
              <a:gd name="connsiteX0" fmla="*/ 470574 w 11532520"/>
              <a:gd name="connsiteY0" fmla="*/ 0 h 6235247"/>
              <a:gd name="connsiteX1" fmla="*/ 10614904 w 11532520"/>
              <a:gd name="connsiteY1" fmla="*/ 0 h 6235247"/>
              <a:gd name="connsiteX2" fmla="*/ 11085478 w 11532520"/>
              <a:gd name="connsiteY2" fmla="*/ 470574 h 6235247"/>
              <a:gd name="connsiteX3" fmla="*/ 11085478 w 11532520"/>
              <a:gd name="connsiteY3" fmla="*/ 556491 h 6235247"/>
              <a:gd name="connsiteX4" fmla="*/ 11116921 w 11532520"/>
              <a:gd name="connsiteY4" fmla="*/ 546730 h 6235247"/>
              <a:gd name="connsiteX5" fmla="*/ 11184853 w 11532520"/>
              <a:gd name="connsiteY5" fmla="*/ 539882 h 6235247"/>
              <a:gd name="connsiteX6" fmla="*/ 11195450 w 11532520"/>
              <a:gd name="connsiteY6" fmla="*/ 539882 h 6235247"/>
              <a:gd name="connsiteX7" fmla="*/ 11532520 w 11532520"/>
              <a:gd name="connsiteY7" fmla="*/ 876952 h 6235247"/>
              <a:gd name="connsiteX8" fmla="*/ 11195450 w 11532520"/>
              <a:gd name="connsiteY8" fmla="*/ 1214022 h 6235247"/>
              <a:gd name="connsiteX9" fmla="*/ 11184853 w 11532520"/>
              <a:gd name="connsiteY9" fmla="*/ 1214022 h 6235247"/>
              <a:gd name="connsiteX10" fmla="*/ 11116921 w 11532520"/>
              <a:gd name="connsiteY10" fmla="*/ 1207174 h 6235247"/>
              <a:gd name="connsiteX11" fmla="*/ 11085478 w 11532520"/>
              <a:gd name="connsiteY11" fmla="*/ 1197414 h 6235247"/>
              <a:gd name="connsiteX12" fmla="*/ 11085478 w 11532520"/>
              <a:gd name="connsiteY12" fmla="*/ 5764673 h 6235247"/>
              <a:gd name="connsiteX13" fmla="*/ 10614904 w 11532520"/>
              <a:gd name="connsiteY13" fmla="*/ 6235247 h 6235247"/>
              <a:gd name="connsiteX14" fmla="*/ 470574 w 11532520"/>
              <a:gd name="connsiteY14" fmla="*/ 6235247 h 6235247"/>
              <a:gd name="connsiteX15" fmla="*/ 0 w 11532520"/>
              <a:gd name="connsiteY15" fmla="*/ 5764673 h 6235247"/>
              <a:gd name="connsiteX16" fmla="*/ 0 w 11532520"/>
              <a:gd name="connsiteY16" fmla="*/ 470574 h 6235247"/>
              <a:gd name="connsiteX17" fmla="*/ 470574 w 11532520"/>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32520" h="6235247">
                <a:moveTo>
                  <a:pt x="470574" y="0"/>
                </a:moveTo>
                <a:lnTo>
                  <a:pt x="10614904" y="0"/>
                </a:lnTo>
                <a:cubicBezTo>
                  <a:pt x="10874795" y="0"/>
                  <a:pt x="11085478" y="210683"/>
                  <a:pt x="11085478" y="470574"/>
                </a:cubicBezTo>
                <a:lnTo>
                  <a:pt x="11085478" y="556491"/>
                </a:lnTo>
                <a:lnTo>
                  <a:pt x="11116921" y="546730"/>
                </a:lnTo>
                <a:cubicBezTo>
                  <a:pt x="11138864" y="542240"/>
                  <a:pt x="11161583" y="539882"/>
                  <a:pt x="11184853" y="539882"/>
                </a:cubicBezTo>
                <a:lnTo>
                  <a:pt x="11195450" y="539882"/>
                </a:lnTo>
                <a:cubicBezTo>
                  <a:pt x="11381609" y="539882"/>
                  <a:pt x="11532520" y="690793"/>
                  <a:pt x="11532520" y="876952"/>
                </a:cubicBezTo>
                <a:cubicBezTo>
                  <a:pt x="11532520" y="1063111"/>
                  <a:pt x="11381609" y="1214022"/>
                  <a:pt x="11195450" y="1214022"/>
                </a:cubicBezTo>
                <a:lnTo>
                  <a:pt x="11184853" y="1214022"/>
                </a:lnTo>
                <a:cubicBezTo>
                  <a:pt x="11161583" y="1214022"/>
                  <a:pt x="11138864" y="1211664"/>
                  <a:pt x="11116921" y="1207174"/>
                </a:cubicBezTo>
                <a:lnTo>
                  <a:pt x="11085478" y="1197414"/>
                </a:lnTo>
                <a:lnTo>
                  <a:pt x="11085478" y="5764673"/>
                </a:lnTo>
                <a:cubicBezTo>
                  <a:pt x="11085478" y="6024564"/>
                  <a:pt x="10874795" y="6235247"/>
                  <a:pt x="10614904"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DDBEA9"/>
          </a:solidFill>
          <a:ln>
            <a:noFill/>
          </a:ln>
          <a:effectLst>
            <a:outerShdw blurRad="139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FFFFFF"/>
              </a:solidFill>
            </a:endParaRPr>
          </a:p>
        </p:txBody>
      </p:sp>
      <p:sp>
        <p:nvSpPr>
          <p:cNvPr id="239" name="Freeform: Shape 238">
            <a:extLst>
              <a:ext uri="{FF2B5EF4-FFF2-40B4-BE49-F238E27FC236}">
                <a16:creationId xmlns:a16="http://schemas.microsoft.com/office/drawing/2014/main" id="{90F0FF0A-C4BD-4BFD-B192-39C0035029BD}"/>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2201019 h 6235247"/>
              <a:gd name="connsiteX4" fmla="*/ 11147925 w 11563523"/>
              <a:gd name="connsiteY4" fmla="*/ 2197119 h 6235247"/>
              <a:gd name="connsiteX5" fmla="*/ 11215856 w 11563523"/>
              <a:gd name="connsiteY5" fmla="*/ 2190271 h 6235247"/>
              <a:gd name="connsiteX6" fmla="*/ 11226453 w 11563523"/>
              <a:gd name="connsiteY6" fmla="*/ 2190271 h 6235247"/>
              <a:gd name="connsiteX7" fmla="*/ 11563523 w 11563523"/>
              <a:gd name="connsiteY7" fmla="*/ 2527341 h 6235247"/>
              <a:gd name="connsiteX8" fmla="*/ 11226453 w 11563523"/>
              <a:gd name="connsiteY8" fmla="*/ 2864411 h 6235247"/>
              <a:gd name="connsiteX9" fmla="*/ 11215856 w 11563523"/>
              <a:gd name="connsiteY9" fmla="*/ 2864411 h 6235247"/>
              <a:gd name="connsiteX10" fmla="*/ 11147925 w 11563523"/>
              <a:gd name="connsiteY10" fmla="*/ 2857563 h 6235247"/>
              <a:gd name="connsiteX11" fmla="*/ 11135362 w 11563523"/>
              <a:gd name="connsiteY11" fmla="*/ 2853664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2201019"/>
                </a:lnTo>
                <a:lnTo>
                  <a:pt x="11147925" y="2197119"/>
                </a:lnTo>
                <a:cubicBezTo>
                  <a:pt x="11169867" y="2192629"/>
                  <a:pt x="11192586" y="2190271"/>
                  <a:pt x="11215856" y="2190271"/>
                </a:cubicBezTo>
                <a:lnTo>
                  <a:pt x="11226453" y="2190271"/>
                </a:lnTo>
                <a:cubicBezTo>
                  <a:pt x="11412612" y="2190271"/>
                  <a:pt x="11563523" y="2341182"/>
                  <a:pt x="11563523" y="2527341"/>
                </a:cubicBezTo>
                <a:cubicBezTo>
                  <a:pt x="11563523" y="2713500"/>
                  <a:pt x="11412612" y="2864411"/>
                  <a:pt x="11226453" y="2864411"/>
                </a:cubicBezTo>
                <a:lnTo>
                  <a:pt x="11215856" y="2864411"/>
                </a:lnTo>
                <a:cubicBezTo>
                  <a:pt x="11192586" y="2864411"/>
                  <a:pt x="11169867" y="2862053"/>
                  <a:pt x="11147925" y="2857563"/>
                </a:cubicBezTo>
                <a:lnTo>
                  <a:pt x="11135362" y="2853664"/>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CCD5AE"/>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0" name="Freeform: Shape 239">
            <a:extLst>
              <a:ext uri="{FF2B5EF4-FFF2-40B4-BE49-F238E27FC236}">
                <a16:creationId xmlns:a16="http://schemas.microsoft.com/office/drawing/2014/main" id="{0C148DFF-E3A7-4111-A65B-6FEED5F18A64}"/>
              </a:ext>
            </a:extLst>
          </p:cNvPr>
          <p:cNvSpPr/>
          <p:nvPr/>
        </p:nvSpPr>
        <p:spPr>
          <a:xfrm>
            <a:off x="416985" y="311377"/>
            <a:ext cx="11562589" cy="6235247"/>
          </a:xfrm>
          <a:custGeom>
            <a:avLst/>
            <a:gdLst>
              <a:gd name="connsiteX0" fmla="*/ 470574 w 11562589"/>
              <a:gd name="connsiteY0" fmla="*/ 0 h 6235247"/>
              <a:gd name="connsiteX1" fmla="*/ 10664788 w 11562589"/>
              <a:gd name="connsiteY1" fmla="*/ 0 h 6235247"/>
              <a:gd name="connsiteX2" fmla="*/ 11135362 w 11562589"/>
              <a:gd name="connsiteY2" fmla="*/ 470574 h 6235247"/>
              <a:gd name="connsiteX3" fmla="*/ 11135362 w 11562589"/>
              <a:gd name="connsiteY3" fmla="*/ 1404782 h 6235247"/>
              <a:gd name="connsiteX4" fmla="*/ 11146990 w 11562589"/>
              <a:gd name="connsiteY4" fmla="*/ 1401172 h 6235247"/>
              <a:gd name="connsiteX5" fmla="*/ 11214922 w 11562589"/>
              <a:gd name="connsiteY5" fmla="*/ 1394324 h 6235247"/>
              <a:gd name="connsiteX6" fmla="*/ 11225519 w 11562589"/>
              <a:gd name="connsiteY6" fmla="*/ 1394324 h 6235247"/>
              <a:gd name="connsiteX7" fmla="*/ 11562589 w 11562589"/>
              <a:gd name="connsiteY7" fmla="*/ 1731394 h 6235247"/>
              <a:gd name="connsiteX8" fmla="*/ 11225519 w 11562589"/>
              <a:gd name="connsiteY8" fmla="*/ 2068464 h 6235247"/>
              <a:gd name="connsiteX9" fmla="*/ 11214922 w 11562589"/>
              <a:gd name="connsiteY9" fmla="*/ 2068464 h 6235247"/>
              <a:gd name="connsiteX10" fmla="*/ 11146990 w 11562589"/>
              <a:gd name="connsiteY10" fmla="*/ 2061616 h 6235247"/>
              <a:gd name="connsiteX11" fmla="*/ 11135362 w 11562589"/>
              <a:gd name="connsiteY11" fmla="*/ 2058007 h 6235247"/>
              <a:gd name="connsiteX12" fmla="*/ 11135362 w 11562589"/>
              <a:gd name="connsiteY12" fmla="*/ 5764673 h 6235247"/>
              <a:gd name="connsiteX13" fmla="*/ 10664788 w 11562589"/>
              <a:gd name="connsiteY13" fmla="*/ 6235247 h 6235247"/>
              <a:gd name="connsiteX14" fmla="*/ 470574 w 11562589"/>
              <a:gd name="connsiteY14" fmla="*/ 6235247 h 6235247"/>
              <a:gd name="connsiteX15" fmla="*/ 0 w 11562589"/>
              <a:gd name="connsiteY15" fmla="*/ 5764673 h 6235247"/>
              <a:gd name="connsiteX16" fmla="*/ 0 w 11562589"/>
              <a:gd name="connsiteY16" fmla="*/ 470574 h 6235247"/>
              <a:gd name="connsiteX17" fmla="*/ 470574 w 11562589"/>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2589" h="6235247">
                <a:moveTo>
                  <a:pt x="470574" y="0"/>
                </a:moveTo>
                <a:lnTo>
                  <a:pt x="10664788" y="0"/>
                </a:lnTo>
                <a:cubicBezTo>
                  <a:pt x="10924679" y="0"/>
                  <a:pt x="11135362" y="210683"/>
                  <a:pt x="11135362" y="470574"/>
                </a:cubicBezTo>
                <a:lnTo>
                  <a:pt x="11135362" y="1404782"/>
                </a:lnTo>
                <a:lnTo>
                  <a:pt x="11146990" y="1401172"/>
                </a:lnTo>
                <a:cubicBezTo>
                  <a:pt x="11168933" y="1396682"/>
                  <a:pt x="11191652" y="1394324"/>
                  <a:pt x="11214922" y="1394324"/>
                </a:cubicBezTo>
                <a:lnTo>
                  <a:pt x="11225519" y="1394324"/>
                </a:lnTo>
                <a:cubicBezTo>
                  <a:pt x="11411678" y="1394324"/>
                  <a:pt x="11562589" y="1545235"/>
                  <a:pt x="11562589" y="1731394"/>
                </a:cubicBezTo>
                <a:cubicBezTo>
                  <a:pt x="11562589" y="1917553"/>
                  <a:pt x="11411678" y="2068464"/>
                  <a:pt x="11225519" y="2068464"/>
                </a:cubicBezTo>
                <a:lnTo>
                  <a:pt x="11214922" y="2068464"/>
                </a:lnTo>
                <a:cubicBezTo>
                  <a:pt x="11191652" y="2068464"/>
                  <a:pt x="11168933" y="2066106"/>
                  <a:pt x="11146990" y="2061616"/>
                </a:cubicBezTo>
                <a:lnTo>
                  <a:pt x="11135362" y="2058007"/>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FEFAE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8" name="Freeform: Shape 237">
            <a:extLst>
              <a:ext uri="{FF2B5EF4-FFF2-40B4-BE49-F238E27FC236}">
                <a16:creationId xmlns:a16="http://schemas.microsoft.com/office/drawing/2014/main" id="{DB2A80C7-4194-4E7F-8898-E22C9A600999}"/>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2960517 h 6235247"/>
              <a:gd name="connsiteX4" fmla="*/ 11147924 w 11563523"/>
              <a:gd name="connsiteY4" fmla="*/ 2956617 h 6235247"/>
              <a:gd name="connsiteX5" fmla="*/ 11215856 w 11563523"/>
              <a:gd name="connsiteY5" fmla="*/ 2949769 h 6235247"/>
              <a:gd name="connsiteX6" fmla="*/ 11226453 w 11563523"/>
              <a:gd name="connsiteY6" fmla="*/ 2949769 h 6235247"/>
              <a:gd name="connsiteX7" fmla="*/ 11563523 w 11563523"/>
              <a:gd name="connsiteY7" fmla="*/ 3286839 h 6235247"/>
              <a:gd name="connsiteX8" fmla="*/ 11226453 w 11563523"/>
              <a:gd name="connsiteY8" fmla="*/ 3623909 h 6235247"/>
              <a:gd name="connsiteX9" fmla="*/ 11215856 w 11563523"/>
              <a:gd name="connsiteY9" fmla="*/ 3623909 h 6235247"/>
              <a:gd name="connsiteX10" fmla="*/ 11147924 w 11563523"/>
              <a:gd name="connsiteY10" fmla="*/ 3617061 h 6235247"/>
              <a:gd name="connsiteX11" fmla="*/ 11135362 w 11563523"/>
              <a:gd name="connsiteY11" fmla="*/ 3613162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2960517"/>
                </a:lnTo>
                <a:lnTo>
                  <a:pt x="11147924" y="2956617"/>
                </a:lnTo>
                <a:cubicBezTo>
                  <a:pt x="11169867" y="2952127"/>
                  <a:pt x="11192586" y="2949769"/>
                  <a:pt x="11215856" y="2949769"/>
                </a:cubicBezTo>
                <a:lnTo>
                  <a:pt x="11226453" y="2949769"/>
                </a:lnTo>
                <a:cubicBezTo>
                  <a:pt x="11412612" y="2949769"/>
                  <a:pt x="11563523" y="3100680"/>
                  <a:pt x="11563523" y="3286839"/>
                </a:cubicBezTo>
                <a:cubicBezTo>
                  <a:pt x="11563523" y="3472998"/>
                  <a:pt x="11412612" y="3623909"/>
                  <a:pt x="11226453" y="3623909"/>
                </a:cubicBezTo>
                <a:lnTo>
                  <a:pt x="11215856" y="3623909"/>
                </a:lnTo>
                <a:cubicBezTo>
                  <a:pt x="11192586" y="3623909"/>
                  <a:pt x="11169867" y="3621551"/>
                  <a:pt x="11147924" y="3617061"/>
                </a:cubicBezTo>
                <a:lnTo>
                  <a:pt x="11135362" y="3613162"/>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B7B7A4"/>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CF8DE"/>
              </a:solidFill>
            </a:endParaRPr>
          </a:p>
        </p:txBody>
      </p:sp>
      <p:sp>
        <p:nvSpPr>
          <p:cNvPr id="237" name="Freeform: Shape 236">
            <a:extLst>
              <a:ext uri="{FF2B5EF4-FFF2-40B4-BE49-F238E27FC236}">
                <a16:creationId xmlns:a16="http://schemas.microsoft.com/office/drawing/2014/main" id="{0D432F6B-0B7A-4ADA-8EB7-D05F5A9999EC}"/>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3732342 h 6235247"/>
              <a:gd name="connsiteX4" fmla="*/ 11147924 w 11563523"/>
              <a:gd name="connsiteY4" fmla="*/ 3728442 h 6235247"/>
              <a:gd name="connsiteX5" fmla="*/ 11215856 w 11563523"/>
              <a:gd name="connsiteY5" fmla="*/ 3721594 h 6235247"/>
              <a:gd name="connsiteX6" fmla="*/ 11226453 w 11563523"/>
              <a:gd name="connsiteY6" fmla="*/ 3721594 h 6235247"/>
              <a:gd name="connsiteX7" fmla="*/ 11563523 w 11563523"/>
              <a:gd name="connsiteY7" fmla="*/ 4058664 h 6235247"/>
              <a:gd name="connsiteX8" fmla="*/ 11226453 w 11563523"/>
              <a:gd name="connsiteY8" fmla="*/ 4395734 h 6235247"/>
              <a:gd name="connsiteX9" fmla="*/ 11215856 w 11563523"/>
              <a:gd name="connsiteY9" fmla="*/ 4395734 h 6235247"/>
              <a:gd name="connsiteX10" fmla="*/ 11147924 w 11563523"/>
              <a:gd name="connsiteY10" fmla="*/ 4388886 h 6235247"/>
              <a:gd name="connsiteX11" fmla="*/ 11135362 w 11563523"/>
              <a:gd name="connsiteY11" fmla="*/ 4384987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3732342"/>
                </a:lnTo>
                <a:lnTo>
                  <a:pt x="11147924" y="3728442"/>
                </a:lnTo>
                <a:cubicBezTo>
                  <a:pt x="11169867" y="3723952"/>
                  <a:pt x="11192586" y="3721594"/>
                  <a:pt x="11215856" y="3721594"/>
                </a:cubicBezTo>
                <a:lnTo>
                  <a:pt x="11226453" y="3721594"/>
                </a:lnTo>
                <a:cubicBezTo>
                  <a:pt x="11412612" y="3721594"/>
                  <a:pt x="11563523" y="3872505"/>
                  <a:pt x="11563523" y="4058664"/>
                </a:cubicBezTo>
                <a:cubicBezTo>
                  <a:pt x="11563523" y="4244823"/>
                  <a:pt x="11412612" y="4395734"/>
                  <a:pt x="11226453" y="4395734"/>
                </a:cubicBezTo>
                <a:lnTo>
                  <a:pt x="11215856" y="4395734"/>
                </a:lnTo>
                <a:cubicBezTo>
                  <a:pt x="11192586" y="4395734"/>
                  <a:pt x="11169867" y="4393376"/>
                  <a:pt x="11147924" y="4388886"/>
                </a:cubicBezTo>
                <a:lnTo>
                  <a:pt x="11135362" y="4384987"/>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A5A58D"/>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2" name="Group 51">
            <a:extLst>
              <a:ext uri="{FF2B5EF4-FFF2-40B4-BE49-F238E27FC236}">
                <a16:creationId xmlns:a16="http://schemas.microsoft.com/office/drawing/2014/main" id="{85BBB88A-CFDF-410C-91CD-24572A83CC04}"/>
              </a:ext>
            </a:extLst>
          </p:cNvPr>
          <p:cNvGrpSpPr/>
          <p:nvPr/>
        </p:nvGrpSpPr>
        <p:grpSpPr>
          <a:xfrm>
            <a:off x="1064778" y="691681"/>
            <a:ext cx="10131558" cy="5601665"/>
            <a:chOff x="1001567" y="655743"/>
            <a:chExt cx="10131558" cy="5601665"/>
          </a:xfrm>
        </p:grpSpPr>
        <p:sp>
          <p:nvSpPr>
            <p:cNvPr id="242" name="Rounded Rectangle 25">
              <a:extLst>
                <a:ext uri="{FF2B5EF4-FFF2-40B4-BE49-F238E27FC236}">
                  <a16:creationId xmlns:a16="http://schemas.microsoft.com/office/drawing/2014/main" id="{7BF1077D-255C-41EF-880D-7EACE160FFFF}"/>
                </a:ext>
              </a:extLst>
            </p:cNvPr>
            <p:cNvSpPr/>
            <p:nvPr/>
          </p:nvSpPr>
          <p:spPr>
            <a:xfrm>
              <a:off x="1001567" y="655743"/>
              <a:ext cx="10123387" cy="5601665"/>
            </a:xfrm>
            <a:prstGeom prst="roundRect">
              <a:avLst>
                <a:gd name="adj" fmla="val 7456"/>
              </a:avLst>
            </a:prstGeom>
            <a:solidFill>
              <a:srgbClr val="6B705C"/>
            </a:solidFill>
            <a:ln w="38100">
              <a:solidFill>
                <a:srgbClr val="F8F5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nvGrpSpPr>
            <p:cNvPr id="243" name="Group 242">
              <a:extLst>
                <a:ext uri="{FF2B5EF4-FFF2-40B4-BE49-F238E27FC236}">
                  <a16:creationId xmlns:a16="http://schemas.microsoft.com/office/drawing/2014/main" id="{CAAB80C8-0779-419C-BC6E-0FB4F59463A9}"/>
                </a:ext>
              </a:extLst>
            </p:cNvPr>
            <p:cNvGrpSpPr/>
            <p:nvPr/>
          </p:nvGrpSpPr>
          <p:grpSpPr>
            <a:xfrm>
              <a:off x="1015154" y="690554"/>
              <a:ext cx="10117971" cy="5535342"/>
              <a:chOff x="389475" y="404048"/>
              <a:chExt cx="12173952" cy="6392365"/>
            </a:xfrm>
          </p:grpSpPr>
          <p:grpSp>
            <p:nvGrpSpPr>
              <p:cNvPr id="244" name="Group 243">
                <a:extLst>
                  <a:ext uri="{FF2B5EF4-FFF2-40B4-BE49-F238E27FC236}">
                    <a16:creationId xmlns:a16="http://schemas.microsoft.com/office/drawing/2014/main" id="{7CD86378-A9C2-4222-B281-DD1A49E37D11}"/>
                  </a:ext>
                </a:extLst>
              </p:cNvPr>
              <p:cNvGrpSpPr/>
              <p:nvPr/>
            </p:nvGrpSpPr>
            <p:grpSpPr>
              <a:xfrm>
                <a:off x="400050" y="409574"/>
                <a:ext cx="6253487" cy="3321180"/>
                <a:chOff x="0" y="0"/>
                <a:chExt cx="12192000" cy="6858000"/>
              </a:xfrm>
              <a:effectLst/>
            </p:grpSpPr>
            <p:grpSp>
              <p:nvGrpSpPr>
                <p:cNvPr id="347" name="Group 346">
                  <a:extLst>
                    <a:ext uri="{FF2B5EF4-FFF2-40B4-BE49-F238E27FC236}">
                      <a16:creationId xmlns:a16="http://schemas.microsoft.com/office/drawing/2014/main" id="{823D7FB2-C818-4E89-A6C6-8BBABA032F1C}"/>
                    </a:ext>
                  </a:extLst>
                </p:cNvPr>
                <p:cNvGrpSpPr/>
                <p:nvPr/>
              </p:nvGrpSpPr>
              <p:grpSpPr>
                <a:xfrm>
                  <a:off x="590550" y="0"/>
                  <a:ext cx="10953750" cy="6858000"/>
                  <a:chOff x="590550" y="0"/>
                  <a:chExt cx="10953750" cy="6858000"/>
                </a:xfrm>
              </p:grpSpPr>
              <p:cxnSp>
                <p:nvCxnSpPr>
                  <p:cNvPr id="360" name="Straight Connector 359">
                    <a:extLst>
                      <a:ext uri="{FF2B5EF4-FFF2-40B4-BE49-F238E27FC236}">
                        <a16:creationId xmlns:a16="http://schemas.microsoft.com/office/drawing/2014/main" id="{E51BB352-0E69-4E62-9835-D6FAB523599C}"/>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70242168-E8CE-4691-A787-53C8D96C3B4C}"/>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43063749-F373-4EC9-A1A1-6C8B78178E68}"/>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E0245CFA-A7D1-4CB4-AFF7-873269BB47BB}"/>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6895CC6B-4A0F-4302-9A7B-091EAC72E65B}"/>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9C93DCA3-4153-4824-A960-5635B28B231E}"/>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24790CEC-A6EB-48D9-A724-76543925EFB7}"/>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48854B0D-1503-41ED-9756-C61A2822169A}"/>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D25D3ABA-B9B2-42FC-B295-D16E65A503C5}"/>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A4515A6F-494B-4A19-A021-6D5A47ED1B1D}"/>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F84D338D-8F2C-4BD3-BF44-2833EFF3C49B}"/>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5FE9A199-12E7-4EAD-B267-472F9397520B}"/>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975E6BB6-80AF-4FBD-9460-A368DF816C9D}"/>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4F86BA1B-963A-4B0C-86EC-1508E4806F95}"/>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9AB081B7-012E-4300-B923-025F321672E4}"/>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46EFA4FB-A5CF-434D-ADC6-EE5500577F05}"/>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1259AB33-5FF1-4107-B7CA-6EB026B30DB9}"/>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A52E5ED4-54FA-4961-AA88-CDC891A7AE5C}"/>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3543ECAE-E559-4E8C-A08A-136F6EC8A97F}"/>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5FBBEEAA-E68D-440E-B20A-29B8A2FA8333}"/>
                      </a:ext>
                    </a:extLst>
                  </p:cNvPr>
                  <p:cNvCxnSpPr/>
                  <p:nvPr/>
                </p:nvCxnSpPr>
                <p:spPr>
                  <a:xfrm>
                    <a:off x="115443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348" name="Group 347">
                  <a:extLst>
                    <a:ext uri="{FF2B5EF4-FFF2-40B4-BE49-F238E27FC236}">
                      <a16:creationId xmlns:a16="http://schemas.microsoft.com/office/drawing/2014/main" id="{8203CE7A-7CA7-4332-9CAE-AF78F2A5FFCE}"/>
                    </a:ext>
                  </a:extLst>
                </p:cNvPr>
                <p:cNvGrpSpPr/>
                <p:nvPr/>
              </p:nvGrpSpPr>
              <p:grpSpPr>
                <a:xfrm>
                  <a:off x="0" y="561974"/>
                  <a:ext cx="12192000" cy="5791200"/>
                  <a:chOff x="-285751" y="581024"/>
                  <a:chExt cx="12706352" cy="5791200"/>
                </a:xfrm>
              </p:grpSpPr>
              <p:cxnSp>
                <p:nvCxnSpPr>
                  <p:cNvPr id="349" name="Straight Connector 348">
                    <a:extLst>
                      <a:ext uri="{FF2B5EF4-FFF2-40B4-BE49-F238E27FC236}">
                        <a16:creationId xmlns:a16="http://schemas.microsoft.com/office/drawing/2014/main" id="{18163F29-2BC7-4F28-B80A-8A70D4B09BF1}"/>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AF026374-4D60-49CA-997B-48EFAC4E3455}"/>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560F7D9F-6F09-4E96-BAA0-00B751F6B4B6}"/>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4A042EB6-14F7-4479-8D07-C7E7AF0F1DF0}"/>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B042AE85-EBBC-462F-903F-6EC8A953963A}"/>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76AB142C-E6B2-4CC4-8429-2F829763B846}"/>
                      </a:ext>
                    </a:extLst>
                  </p:cNvPr>
                  <p:cNvCxnSpPr/>
                  <p:nvPr/>
                </p:nvCxnSpPr>
                <p:spPr>
                  <a:xfrm rot="16200000">
                    <a:off x="6067425" y="-28765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984840E6-21EF-4264-B8FE-DE68ABA8B757}"/>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BEC26992-1EF4-4E71-8F16-083B16F748AC}"/>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C19BABC9-C894-4E6E-B89A-EEDDAE93E40C}"/>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C943791D-8204-4AE2-8C38-A5DDCEAC9DCC}"/>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00E7922E-7B74-4B7C-B361-C813BE3441E7}"/>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45" name="Group 244">
                <a:extLst>
                  <a:ext uri="{FF2B5EF4-FFF2-40B4-BE49-F238E27FC236}">
                    <a16:creationId xmlns:a16="http://schemas.microsoft.com/office/drawing/2014/main" id="{BF44F826-D40F-4F91-9113-BDCC284C4364}"/>
                  </a:ext>
                </a:extLst>
              </p:cNvPr>
              <p:cNvGrpSpPr/>
              <p:nvPr/>
            </p:nvGrpSpPr>
            <p:grpSpPr>
              <a:xfrm>
                <a:off x="389475" y="3475233"/>
                <a:ext cx="6915629" cy="3321180"/>
                <a:chOff x="0" y="0"/>
                <a:chExt cx="13482934" cy="6858000"/>
              </a:xfrm>
              <a:effectLst/>
            </p:grpSpPr>
            <p:grpSp>
              <p:nvGrpSpPr>
                <p:cNvPr id="314" name="Group 313">
                  <a:extLst>
                    <a:ext uri="{FF2B5EF4-FFF2-40B4-BE49-F238E27FC236}">
                      <a16:creationId xmlns:a16="http://schemas.microsoft.com/office/drawing/2014/main" id="{81D46070-1C95-4FEB-9287-328A19D38AC9}"/>
                    </a:ext>
                  </a:extLst>
                </p:cNvPr>
                <p:cNvGrpSpPr/>
                <p:nvPr/>
              </p:nvGrpSpPr>
              <p:grpSpPr>
                <a:xfrm>
                  <a:off x="590550" y="0"/>
                  <a:ext cx="10953750" cy="6858000"/>
                  <a:chOff x="590550" y="0"/>
                  <a:chExt cx="10953750" cy="6858000"/>
                </a:xfrm>
              </p:grpSpPr>
              <p:cxnSp>
                <p:nvCxnSpPr>
                  <p:cNvPr id="327" name="Straight Connector 326">
                    <a:extLst>
                      <a:ext uri="{FF2B5EF4-FFF2-40B4-BE49-F238E27FC236}">
                        <a16:creationId xmlns:a16="http://schemas.microsoft.com/office/drawing/2014/main" id="{4358818A-D91D-418F-97A6-43D81A3005D3}"/>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7BDB0C8A-E77E-443C-A72D-8D066BC71F8E}"/>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516F6856-6093-41CA-85CF-51D9549114DB}"/>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99D30994-3669-410E-A129-B83A7259BC8C}"/>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1C3352B8-3E77-4C84-BA76-E747A1F73EC0}"/>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B8ED2080-E0DF-4897-A2FF-C019E94F6E88}"/>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41679FE6-67F1-44E7-97E8-E26BB1E4D97C}"/>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0DD8D233-24A2-47F0-8653-9CD2561328AC}"/>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E5010E92-2E03-4A31-B6C7-A9C1962069BD}"/>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5090FCC-8B12-4F13-B305-E168E9B57E0F}"/>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7C91458C-1A16-493A-A92A-74D322ECCF86}"/>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D9A3A551-D0C5-4C83-9319-4D9A35F2A255}"/>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0B33803-4860-4F26-B587-553709A13C64}"/>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982E0EFD-A286-4E09-A064-C8DFB154EEB9}"/>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42D824F9-FE3E-4D53-8FE8-E90428C8D785}"/>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287380C5-A608-42C5-AF35-BD74282A05AB}"/>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CC27EE91-61C7-47AF-8A61-C594CF80CA06}"/>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01E6E060-2634-43A4-A825-3DA4FE6A4135}"/>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0068D00B-FDCE-492A-9BF0-5C7947E89850}"/>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96B03A1E-E847-40FF-AA4D-53FA6D2DD13C}"/>
                      </a:ext>
                    </a:extLst>
                  </p:cNvPr>
                  <p:cNvCxnSpPr/>
                  <p:nvPr/>
                </p:nvCxnSpPr>
                <p:spPr>
                  <a:xfrm>
                    <a:off x="115443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315" name="Group 314">
                  <a:extLst>
                    <a:ext uri="{FF2B5EF4-FFF2-40B4-BE49-F238E27FC236}">
                      <a16:creationId xmlns:a16="http://schemas.microsoft.com/office/drawing/2014/main" id="{07374C02-3908-4317-8E2D-A620C602B16B}"/>
                    </a:ext>
                  </a:extLst>
                </p:cNvPr>
                <p:cNvGrpSpPr/>
                <p:nvPr/>
              </p:nvGrpSpPr>
              <p:grpSpPr>
                <a:xfrm>
                  <a:off x="0" y="561974"/>
                  <a:ext cx="13482934" cy="5791200"/>
                  <a:chOff x="-285751" y="581024"/>
                  <a:chExt cx="14051747" cy="5791200"/>
                </a:xfrm>
              </p:grpSpPr>
              <p:cxnSp>
                <p:nvCxnSpPr>
                  <p:cNvPr id="316" name="Straight Connector 315">
                    <a:extLst>
                      <a:ext uri="{FF2B5EF4-FFF2-40B4-BE49-F238E27FC236}">
                        <a16:creationId xmlns:a16="http://schemas.microsoft.com/office/drawing/2014/main" id="{06B3BE2D-EF60-45B3-8C31-0483EDA4FEBE}"/>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95EF33B1-4B91-4878-80AF-ACE6252B1E55}"/>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A859A5B7-CE99-4AD9-8AD5-4CA9898BF738}"/>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A84A22D4-0567-488D-9B25-A814D48BD50E}"/>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6F558CAD-4B45-4C78-A59D-2BB4993D9088}"/>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392A947-38F9-4FA6-8495-37022C001881}"/>
                      </a:ext>
                    </a:extLst>
                  </p:cNvPr>
                  <p:cNvCxnSpPr/>
                  <p:nvPr/>
                </p:nvCxnSpPr>
                <p:spPr>
                  <a:xfrm rot="16200000">
                    <a:off x="7412820" y="-1199504"/>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458F9154-9A87-49B9-9494-B9FFDB4EC94A}"/>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E5A79CDE-CF3D-41CE-95F1-207A0E8563A6}"/>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3795E75F-08A9-43E4-86A9-6D4B43B99CCB}"/>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D1FA945F-DEC9-4733-8561-5C14BC9E8BDC}"/>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4BB9D878-6EE7-4878-BFA9-234300D85783}"/>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46" name="Group 245">
                <a:extLst>
                  <a:ext uri="{FF2B5EF4-FFF2-40B4-BE49-F238E27FC236}">
                    <a16:creationId xmlns:a16="http://schemas.microsoft.com/office/drawing/2014/main" id="{DE28A2BA-3735-44D1-8EDD-5EA647964141}"/>
                  </a:ext>
                </a:extLst>
              </p:cNvPr>
              <p:cNvGrpSpPr/>
              <p:nvPr/>
            </p:nvGrpSpPr>
            <p:grpSpPr>
              <a:xfrm>
                <a:off x="6309940" y="404048"/>
                <a:ext cx="6253487" cy="3321180"/>
                <a:chOff x="0" y="0"/>
                <a:chExt cx="12192000" cy="6858000"/>
              </a:xfrm>
              <a:effectLst/>
            </p:grpSpPr>
            <p:grpSp>
              <p:nvGrpSpPr>
                <p:cNvPr id="281" name="Group 280">
                  <a:extLst>
                    <a:ext uri="{FF2B5EF4-FFF2-40B4-BE49-F238E27FC236}">
                      <a16:creationId xmlns:a16="http://schemas.microsoft.com/office/drawing/2014/main" id="{A5CB6278-A803-49CF-9F62-A6B37410DD05}"/>
                    </a:ext>
                  </a:extLst>
                </p:cNvPr>
                <p:cNvGrpSpPr/>
                <p:nvPr/>
              </p:nvGrpSpPr>
              <p:grpSpPr>
                <a:xfrm>
                  <a:off x="590550" y="0"/>
                  <a:ext cx="10953752" cy="6858000"/>
                  <a:chOff x="590550" y="0"/>
                  <a:chExt cx="10953752" cy="6858000"/>
                </a:xfrm>
              </p:grpSpPr>
              <p:cxnSp>
                <p:nvCxnSpPr>
                  <p:cNvPr id="294" name="Straight Connector 293">
                    <a:extLst>
                      <a:ext uri="{FF2B5EF4-FFF2-40B4-BE49-F238E27FC236}">
                        <a16:creationId xmlns:a16="http://schemas.microsoft.com/office/drawing/2014/main" id="{691C82F8-FB97-411B-B81D-6636EE9CC92C}"/>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A74177DC-6E52-4C19-AACD-588A2D1D1144}"/>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22C74A41-A74B-4FFF-A3A5-E7749E9F1706}"/>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DF986C8C-17AA-433D-9552-73127829F56B}"/>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916392F4-E628-4E77-B9E7-E9156B64B193}"/>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EE693EAE-1325-42AD-A4F4-4C648BBDF251}"/>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A7F399A2-F4C0-4393-8C32-5130D169F13C}"/>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B63AEFF2-5D16-420F-AFFD-B6FEAC8D2CD7}"/>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A3402468-3FFE-4E8A-9C81-076D8ADF46A8}"/>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658EEC13-F4F9-4D32-9823-637D442B8287}"/>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46399407-FCC3-4A6C-B09A-E431CEBC7C67}"/>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124A234B-08DF-459A-AEC5-E0AB19ECBD51}"/>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ED4A9D56-344C-4D40-B1CB-B64D782C5E1A}"/>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BE1316D1-2C91-44D8-8823-3534105D63B8}"/>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B4DA99B0-62F9-49E5-8236-BEF5A82C645F}"/>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5F3F285D-4A36-4C9F-BC36-3CC78F3FA06D}"/>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83CE6DB9-B57C-4999-8593-C5A9C7A8E1D9}"/>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88FF1B6F-76A1-444F-8D03-474C6F40F292}"/>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B9530706-077F-46E2-8933-6A0F62E1F0A1}"/>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3D29F574-2835-4711-BA19-D31CE9368EBD}"/>
                      </a:ext>
                    </a:extLst>
                  </p:cNvPr>
                  <p:cNvCxnSpPr/>
                  <p:nvPr/>
                </p:nvCxnSpPr>
                <p:spPr>
                  <a:xfrm>
                    <a:off x="11544302"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282" name="Group 281">
                  <a:extLst>
                    <a:ext uri="{FF2B5EF4-FFF2-40B4-BE49-F238E27FC236}">
                      <a16:creationId xmlns:a16="http://schemas.microsoft.com/office/drawing/2014/main" id="{86301B18-4B0D-4171-89FD-654CECC9CEF0}"/>
                    </a:ext>
                  </a:extLst>
                </p:cNvPr>
                <p:cNvGrpSpPr/>
                <p:nvPr/>
              </p:nvGrpSpPr>
              <p:grpSpPr>
                <a:xfrm>
                  <a:off x="0" y="561974"/>
                  <a:ext cx="12192000" cy="5791200"/>
                  <a:chOff x="-285751" y="581024"/>
                  <a:chExt cx="12706352" cy="5791200"/>
                </a:xfrm>
              </p:grpSpPr>
              <p:cxnSp>
                <p:nvCxnSpPr>
                  <p:cNvPr id="283" name="Straight Connector 282">
                    <a:extLst>
                      <a:ext uri="{FF2B5EF4-FFF2-40B4-BE49-F238E27FC236}">
                        <a16:creationId xmlns:a16="http://schemas.microsoft.com/office/drawing/2014/main" id="{D45E8F02-BAA6-42B6-9BF6-C4B417E984E7}"/>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62B8992F-0DAE-43A3-A984-0E21B70DD92D}"/>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BFDE6341-7869-497D-B2A8-94DEF8B60C25}"/>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8F9A71E6-09E4-451B-9C6E-49DFA1037CDC}"/>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40581451-9B7C-44C7-ABC4-0E834D6EB072}"/>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DF8C5BF2-2F4C-4EEC-A541-15A451A2B174}"/>
                      </a:ext>
                    </a:extLst>
                  </p:cNvPr>
                  <p:cNvCxnSpPr/>
                  <p:nvPr/>
                </p:nvCxnSpPr>
                <p:spPr>
                  <a:xfrm rot="16200000">
                    <a:off x="6067425" y="-28765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2892FEC8-0B58-42C5-88F1-C50C04DEA271}"/>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9489693E-408B-4FFD-9810-A61D57F0B041}"/>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4735DECD-14D6-4DF3-8643-073A7CC7F625}"/>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10623F09-F6E0-4770-88F5-78472D614C70}"/>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FAC4ADDF-6C4F-45B4-BE1D-907448AB29C2}"/>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47" name="Group 246">
                <a:extLst>
                  <a:ext uri="{FF2B5EF4-FFF2-40B4-BE49-F238E27FC236}">
                    <a16:creationId xmlns:a16="http://schemas.microsoft.com/office/drawing/2014/main" id="{C563C577-C86F-4CED-B309-8B40E7609450}"/>
                  </a:ext>
                </a:extLst>
              </p:cNvPr>
              <p:cNvGrpSpPr/>
              <p:nvPr/>
            </p:nvGrpSpPr>
            <p:grpSpPr>
              <a:xfrm>
                <a:off x="6299365" y="3469706"/>
                <a:ext cx="6253487" cy="3321180"/>
                <a:chOff x="0" y="0"/>
                <a:chExt cx="12192000" cy="6858000"/>
              </a:xfrm>
              <a:effectLst/>
            </p:grpSpPr>
            <p:grpSp>
              <p:nvGrpSpPr>
                <p:cNvPr id="248" name="Group 247">
                  <a:extLst>
                    <a:ext uri="{FF2B5EF4-FFF2-40B4-BE49-F238E27FC236}">
                      <a16:creationId xmlns:a16="http://schemas.microsoft.com/office/drawing/2014/main" id="{85C04FDD-C45D-48A2-8E1C-86B14FCFA9AB}"/>
                    </a:ext>
                  </a:extLst>
                </p:cNvPr>
                <p:cNvGrpSpPr/>
                <p:nvPr/>
              </p:nvGrpSpPr>
              <p:grpSpPr>
                <a:xfrm>
                  <a:off x="590550" y="0"/>
                  <a:ext cx="10953750" cy="6858000"/>
                  <a:chOff x="590550" y="0"/>
                  <a:chExt cx="10953750" cy="6858000"/>
                </a:xfrm>
              </p:grpSpPr>
              <p:cxnSp>
                <p:nvCxnSpPr>
                  <p:cNvPr id="261" name="Straight Connector 260">
                    <a:extLst>
                      <a:ext uri="{FF2B5EF4-FFF2-40B4-BE49-F238E27FC236}">
                        <a16:creationId xmlns:a16="http://schemas.microsoft.com/office/drawing/2014/main" id="{C861C192-D2A3-4F90-A497-61162A237C8D}"/>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9BF2F7B5-7B00-4835-A930-569E4168F811}"/>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C8D0F5D4-2AA4-428A-AD34-57099F2B9185}"/>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506A3A16-7229-40CD-8909-18A776AB0A76}"/>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2120B249-B0CB-4227-BD20-7511FF6C73A9}"/>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F684E52-0C1D-40AD-AAB8-C3729D5E9050}"/>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2959CC93-BC7C-43E5-A287-4279D9C5E687}"/>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98B52964-0451-4F11-8F17-5674F358B9FD}"/>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88358108-FB87-42A9-B871-E522D98B2379}"/>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2E8565A2-BB18-4C84-BC37-CBEBED458135}"/>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6DAD584E-5E04-4EFF-9502-DDC9C45267D8}"/>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D30F24A-24C8-431B-B9DB-C773B0BECDB3}"/>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8B8E2140-117A-449D-98AA-B6CD94798F76}"/>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12C7043E-E3FA-472B-9030-D47D19756DE5}"/>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0B8D3D11-8B3D-4B2E-86E0-C24EA3368DBE}"/>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9EA8B85-F352-4E12-BF50-DCD4D7291E04}"/>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0F020606-3D77-4C77-A7F3-E4CFDEF791C3}"/>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ED967171-B111-4F46-8113-2DFB42300997}"/>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132C174E-83DB-4726-8AB0-682A409BB77C}"/>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E52E8865-676C-4CB1-915C-2FE6ABF0FFCF}"/>
                      </a:ext>
                    </a:extLst>
                  </p:cNvPr>
                  <p:cNvCxnSpPr/>
                  <p:nvPr/>
                </p:nvCxnSpPr>
                <p:spPr>
                  <a:xfrm>
                    <a:off x="115443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DE1150CD-6BCB-42F7-83CF-24C71F9FEFAF}"/>
                    </a:ext>
                  </a:extLst>
                </p:cNvPr>
                <p:cNvGrpSpPr/>
                <p:nvPr/>
              </p:nvGrpSpPr>
              <p:grpSpPr>
                <a:xfrm>
                  <a:off x="0" y="561974"/>
                  <a:ext cx="12192000" cy="5791200"/>
                  <a:chOff x="-285751" y="581024"/>
                  <a:chExt cx="12706352" cy="5791200"/>
                </a:xfrm>
              </p:grpSpPr>
              <p:cxnSp>
                <p:nvCxnSpPr>
                  <p:cNvPr id="250" name="Straight Connector 249">
                    <a:extLst>
                      <a:ext uri="{FF2B5EF4-FFF2-40B4-BE49-F238E27FC236}">
                        <a16:creationId xmlns:a16="http://schemas.microsoft.com/office/drawing/2014/main" id="{363D2820-C29F-4C00-9EC8-ADFC42AC18BA}"/>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2151F927-DDD0-4945-A65F-C2F7B41FD89B}"/>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BDA23BFA-34B0-480C-8217-6B1C99607765}"/>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6BC271B8-AD48-41C5-B18B-52B038A0AACB}"/>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B85C5DE2-0BD8-44D6-B1CF-402950416C1C}"/>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912E69EC-96DE-41C0-8DBD-9F619E17A633}"/>
                      </a:ext>
                    </a:extLst>
                  </p:cNvPr>
                  <p:cNvCxnSpPr/>
                  <p:nvPr/>
                </p:nvCxnSpPr>
                <p:spPr>
                  <a:xfrm rot="16200000">
                    <a:off x="6067425" y="-28765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C7F5CF9D-980F-449D-9C4C-EE30FCE712AD}"/>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68A37F7-1411-415A-8BE6-A28DD59EAB34}"/>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76D983D5-4208-477C-8D04-485C02FE4286}"/>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FC085D5A-4371-4C15-A856-1C0D36CCAAB6}"/>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C2CC57BF-7369-49B7-AE2C-3A1EA1C95C63}"/>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grpSp>
      <p:grpSp>
        <p:nvGrpSpPr>
          <p:cNvPr id="2" name="Group 1">
            <a:extLst>
              <a:ext uri="{FF2B5EF4-FFF2-40B4-BE49-F238E27FC236}">
                <a16:creationId xmlns:a16="http://schemas.microsoft.com/office/drawing/2014/main" id="{5044C55F-E480-4027-BE17-4CDB07F8EEDA}"/>
              </a:ext>
            </a:extLst>
          </p:cNvPr>
          <p:cNvGrpSpPr/>
          <p:nvPr/>
        </p:nvGrpSpPr>
        <p:grpSpPr>
          <a:xfrm>
            <a:off x="422420" y="218704"/>
            <a:ext cx="11121635" cy="753940"/>
            <a:chOff x="422420" y="317378"/>
            <a:chExt cx="11121635" cy="1125117"/>
          </a:xfrm>
          <a:effectLst>
            <a:outerShdw blurRad="50800" dist="38100" dir="5400000" algn="t" rotWithShape="0">
              <a:prstClr val="black">
                <a:alpha val="40000"/>
              </a:prstClr>
            </a:outerShdw>
          </a:effectLst>
        </p:grpSpPr>
        <p:pic>
          <p:nvPicPr>
            <p:cNvPr id="384" name="Picture 383">
              <a:extLst>
                <a:ext uri="{FF2B5EF4-FFF2-40B4-BE49-F238E27FC236}">
                  <a16:creationId xmlns:a16="http://schemas.microsoft.com/office/drawing/2014/main" id="{D6B5DBD2-44A5-493F-8A2B-E3BEF7FFAEBB}"/>
                </a:ext>
              </a:extLst>
            </p:cNvPr>
            <p:cNvPicPr>
              <a:picLocks noChangeAspect="1"/>
            </p:cNvPicPr>
            <p:nvPr/>
          </p:nvPicPr>
          <p:blipFill rotWithShape="1">
            <a:blip r:embed="rId2">
              <a:extLst>
                <a:ext uri="{28A0092B-C50C-407E-A947-70E740481C1C}">
                  <a14:useLocalDpi xmlns:a14="http://schemas.microsoft.com/office/drawing/2010/main" val="0"/>
                </a:ext>
              </a:extLst>
            </a:blip>
            <a:srcRect l="35305" t="476" r="20504" b="11093"/>
            <a:stretch/>
          </p:blipFill>
          <p:spPr>
            <a:xfrm rot="16200000">
              <a:off x="8149890" y="-1951671"/>
              <a:ext cx="1119600" cy="5668731"/>
            </a:xfrm>
            <a:custGeom>
              <a:avLst/>
              <a:gdLst>
                <a:gd name="connsiteX0" fmla="*/ 1119600 w 1119600"/>
                <a:gd name="connsiteY0" fmla="*/ 0 h 5668731"/>
                <a:gd name="connsiteX1" fmla="*/ 1119600 w 1119600"/>
                <a:gd name="connsiteY1" fmla="*/ 5198157 h 5668731"/>
                <a:gd name="connsiteX2" fmla="*/ 649026 w 1119600"/>
                <a:gd name="connsiteY2" fmla="*/ 5668731 h 5668731"/>
                <a:gd name="connsiteX3" fmla="*/ 0 w 1119600"/>
                <a:gd name="connsiteY3" fmla="*/ 5668731 h 5668731"/>
                <a:gd name="connsiteX4" fmla="*/ 0 w 1119600"/>
                <a:gd name="connsiteY4" fmla="*/ 0 h 5668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600" h="5668731">
                  <a:moveTo>
                    <a:pt x="1119600" y="0"/>
                  </a:moveTo>
                  <a:lnTo>
                    <a:pt x="1119600" y="5198157"/>
                  </a:lnTo>
                  <a:cubicBezTo>
                    <a:pt x="1119600" y="5458048"/>
                    <a:pt x="908917" y="5668731"/>
                    <a:pt x="649026" y="5668731"/>
                  </a:cubicBezTo>
                  <a:lnTo>
                    <a:pt x="0" y="5668731"/>
                  </a:lnTo>
                  <a:lnTo>
                    <a:pt x="0" y="0"/>
                  </a:lnTo>
                  <a:close/>
                </a:path>
              </a:pathLst>
            </a:custGeom>
            <a:effectLst/>
          </p:spPr>
        </p:pic>
        <p:pic>
          <p:nvPicPr>
            <p:cNvPr id="385" name="Picture 384">
              <a:extLst>
                <a:ext uri="{FF2B5EF4-FFF2-40B4-BE49-F238E27FC236}">
                  <a16:creationId xmlns:a16="http://schemas.microsoft.com/office/drawing/2014/main" id="{7C0DE524-2F80-4829-8C44-9D201732796E}"/>
                </a:ext>
              </a:extLst>
            </p:cNvPr>
            <p:cNvPicPr>
              <a:picLocks noChangeAspect="1"/>
            </p:cNvPicPr>
            <p:nvPr/>
          </p:nvPicPr>
          <p:blipFill rotWithShape="1">
            <a:blip r:embed="rId2">
              <a:extLst>
                <a:ext uri="{28A0092B-C50C-407E-A947-70E740481C1C}">
                  <a14:useLocalDpi xmlns:a14="http://schemas.microsoft.com/office/drawing/2010/main" val="0"/>
                </a:ext>
              </a:extLst>
            </a:blip>
            <a:srcRect l="35305" t="476" r="20504" b="11093"/>
            <a:stretch/>
          </p:blipFill>
          <p:spPr>
            <a:xfrm rot="5400000" flipH="1">
              <a:off x="2696986" y="-1957188"/>
              <a:ext cx="1119600" cy="5668731"/>
            </a:xfrm>
            <a:custGeom>
              <a:avLst/>
              <a:gdLst>
                <a:gd name="connsiteX0" fmla="*/ 1119600 w 1119600"/>
                <a:gd name="connsiteY0" fmla="*/ 0 h 5668731"/>
                <a:gd name="connsiteX1" fmla="*/ 1119600 w 1119600"/>
                <a:gd name="connsiteY1" fmla="*/ 5198157 h 5668731"/>
                <a:gd name="connsiteX2" fmla="*/ 649026 w 1119600"/>
                <a:gd name="connsiteY2" fmla="*/ 5668731 h 5668731"/>
                <a:gd name="connsiteX3" fmla="*/ 0 w 1119600"/>
                <a:gd name="connsiteY3" fmla="*/ 5668731 h 5668731"/>
                <a:gd name="connsiteX4" fmla="*/ 0 w 1119600"/>
                <a:gd name="connsiteY4" fmla="*/ 0 h 5668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600" h="5668731">
                  <a:moveTo>
                    <a:pt x="1119600" y="0"/>
                  </a:moveTo>
                  <a:lnTo>
                    <a:pt x="1119600" y="5198157"/>
                  </a:lnTo>
                  <a:cubicBezTo>
                    <a:pt x="1119600" y="5458048"/>
                    <a:pt x="908917" y="5668731"/>
                    <a:pt x="649026" y="5668731"/>
                  </a:cubicBezTo>
                  <a:lnTo>
                    <a:pt x="0" y="5668731"/>
                  </a:lnTo>
                  <a:lnTo>
                    <a:pt x="0" y="0"/>
                  </a:lnTo>
                  <a:close/>
                </a:path>
              </a:pathLst>
            </a:custGeom>
            <a:effectLst/>
          </p:spPr>
        </p:pic>
      </p:grpSp>
      <p:grpSp>
        <p:nvGrpSpPr>
          <p:cNvPr id="114" name="Group 113">
            <a:extLst>
              <a:ext uri="{FF2B5EF4-FFF2-40B4-BE49-F238E27FC236}">
                <a16:creationId xmlns:a16="http://schemas.microsoft.com/office/drawing/2014/main" id="{9AA538F5-6C16-401A-ADF3-FB9AB8FF5817}"/>
              </a:ext>
            </a:extLst>
          </p:cNvPr>
          <p:cNvGrpSpPr/>
          <p:nvPr/>
        </p:nvGrpSpPr>
        <p:grpSpPr>
          <a:xfrm>
            <a:off x="127175" y="691681"/>
            <a:ext cx="740248" cy="5388071"/>
            <a:chOff x="127175" y="691681"/>
            <a:chExt cx="740248" cy="5388071"/>
          </a:xfrm>
        </p:grpSpPr>
        <p:grpSp>
          <p:nvGrpSpPr>
            <p:cNvPr id="89" name="Group 88">
              <a:extLst>
                <a:ext uri="{FF2B5EF4-FFF2-40B4-BE49-F238E27FC236}">
                  <a16:creationId xmlns:a16="http://schemas.microsoft.com/office/drawing/2014/main" id="{D988CD13-CC28-4DF2-8285-E8E89C98FA87}"/>
                </a:ext>
              </a:extLst>
            </p:cNvPr>
            <p:cNvGrpSpPr/>
            <p:nvPr/>
          </p:nvGrpSpPr>
          <p:grpSpPr>
            <a:xfrm>
              <a:off x="619993" y="821063"/>
              <a:ext cx="247430" cy="5048114"/>
              <a:chOff x="575576" y="735556"/>
              <a:chExt cx="180000" cy="3672388"/>
            </a:xfrm>
          </p:grpSpPr>
          <p:sp>
            <p:nvSpPr>
              <p:cNvPr id="90" name="Oval 89">
                <a:extLst>
                  <a:ext uri="{FF2B5EF4-FFF2-40B4-BE49-F238E27FC236}">
                    <a16:creationId xmlns:a16="http://schemas.microsoft.com/office/drawing/2014/main" id="{CA719A15-E846-4E5C-BCD4-B9950178183B}"/>
                  </a:ext>
                </a:extLst>
              </p:cNvPr>
              <p:cNvSpPr/>
              <p:nvPr/>
            </p:nvSpPr>
            <p:spPr>
              <a:xfrm>
                <a:off x="575576" y="735556"/>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1" name="Oval 90">
                <a:extLst>
                  <a:ext uri="{FF2B5EF4-FFF2-40B4-BE49-F238E27FC236}">
                    <a16:creationId xmlns:a16="http://schemas.microsoft.com/office/drawing/2014/main" id="{3A776FCC-C429-4CC8-8AB2-FD44099A1957}"/>
                  </a:ext>
                </a:extLst>
              </p:cNvPr>
              <p:cNvSpPr/>
              <p:nvPr/>
            </p:nvSpPr>
            <p:spPr>
              <a:xfrm>
                <a:off x="575576" y="3219832"/>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2" name="Oval 91">
                <a:extLst>
                  <a:ext uri="{FF2B5EF4-FFF2-40B4-BE49-F238E27FC236}">
                    <a16:creationId xmlns:a16="http://schemas.microsoft.com/office/drawing/2014/main" id="{0B929E36-9C01-4F8F-B20F-509BB675EA18}"/>
                  </a:ext>
                </a:extLst>
              </p:cNvPr>
              <p:cNvSpPr/>
              <p:nvPr/>
            </p:nvSpPr>
            <p:spPr>
              <a:xfrm>
                <a:off x="575576" y="2715776"/>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3" name="Oval 92">
                <a:extLst>
                  <a:ext uri="{FF2B5EF4-FFF2-40B4-BE49-F238E27FC236}">
                    <a16:creationId xmlns:a16="http://schemas.microsoft.com/office/drawing/2014/main" id="{3E83462F-3311-486C-83D2-B97FF43C1F92}"/>
                  </a:ext>
                </a:extLst>
              </p:cNvPr>
              <p:cNvSpPr/>
              <p:nvPr/>
            </p:nvSpPr>
            <p:spPr>
              <a:xfrm>
                <a:off x="575576" y="2211720"/>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4" name="Oval 93">
                <a:extLst>
                  <a:ext uri="{FF2B5EF4-FFF2-40B4-BE49-F238E27FC236}">
                    <a16:creationId xmlns:a16="http://schemas.microsoft.com/office/drawing/2014/main" id="{4514351F-9BA2-4686-AE93-B42AC9825265}"/>
                  </a:ext>
                </a:extLst>
              </p:cNvPr>
              <p:cNvSpPr/>
              <p:nvPr/>
            </p:nvSpPr>
            <p:spPr>
              <a:xfrm>
                <a:off x="575576" y="1723743"/>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5" name="Oval 94">
                <a:extLst>
                  <a:ext uri="{FF2B5EF4-FFF2-40B4-BE49-F238E27FC236}">
                    <a16:creationId xmlns:a16="http://schemas.microsoft.com/office/drawing/2014/main" id="{BC00D8DC-63E5-4466-87AE-27343FC8F1FF}"/>
                  </a:ext>
                </a:extLst>
              </p:cNvPr>
              <p:cNvSpPr/>
              <p:nvPr/>
            </p:nvSpPr>
            <p:spPr>
              <a:xfrm>
                <a:off x="575576" y="1203608"/>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6" name="Oval 95">
                <a:extLst>
                  <a:ext uri="{FF2B5EF4-FFF2-40B4-BE49-F238E27FC236}">
                    <a16:creationId xmlns:a16="http://schemas.microsoft.com/office/drawing/2014/main" id="{E88E41BF-799A-4AF4-9889-F18578018A9E}"/>
                  </a:ext>
                </a:extLst>
              </p:cNvPr>
              <p:cNvSpPr/>
              <p:nvPr/>
            </p:nvSpPr>
            <p:spPr>
              <a:xfrm>
                <a:off x="575576" y="4227944"/>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7" name="Oval 96">
                <a:extLst>
                  <a:ext uri="{FF2B5EF4-FFF2-40B4-BE49-F238E27FC236}">
                    <a16:creationId xmlns:a16="http://schemas.microsoft.com/office/drawing/2014/main" id="{E89A6896-2EF6-4468-856A-DB118AE4BC2D}"/>
                  </a:ext>
                </a:extLst>
              </p:cNvPr>
              <p:cNvSpPr/>
              <p:nvPr/>
            </p:nvSpPr>
            <p:spPr>
              <a:xfrm>
                <a:off x="575576" y="3723888"/>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4" name="Group 3">
              <a:extLst>
                <a:ext uri="{FF2B5EF4-FFF2-40B4-BE49-F238E27FC236}">
                  <a16:creationId xmlns:a16="http://schemas.microsoft.com/office/drawing/2014/main" id="{08FAC1C7-39B4-4459-BFC2-6DBC8D07901A}"/>
                </a:ext>
              </a:extLst>
            </p:cNvPr>
            <p:cNvGrpSpPr/>
            <p:nvPr/>
          </p:nvGrpSpPr>
          <p:grpSpPr>
            <a:xfrm>
              <a:off x="127175" y="691681"/>
              <a:ext cx="621212" cy="5388071"/>
              <a:chOff x="55829" y="691681"/>
              <a:chExt cx="621212" cy="5388071"/>
            </a:xfrm>
          </p:grpSpPr>
          <p:sp>
            <p:nvSpPr>
              <p:cNvPr id="3" name="Block Arc 2">
                <a:extLst>
                  <a:ext uri="{FF2B5EF4-FFF2-40B4-BE49-F238E27FC236}">
                    <a16:creationId xmlns:a16="http://schemas.microsoft.com/office/drawing/2014/main" id="{07D44719-113C-44CD-8BAD-5DD9E248ABB5}"/>
                  </a:ext>
                </a:extLst>
              </p:cNvPr>
              <p:cNvSpPr/>
              <p:nvPr/>
            </p:nvSpPr>
            <p:spPr>
              <a:xfrm>
                <a:off x="68460" y="691681"/>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 name="Block Arc 2">
                <a:extLst>
                  <a:ext uri="{FF2B5EF4-FFF2-40B4-BE49-F238E27FC236}">
                    <a16:creationId xmlns:a16="http://schemas.microsoft.com/office/drawing/2014/main" id="{A2C89231-7F60-4869-85AA-71D9F3B45ABB}"/>
                  </a:ext>
                </a:extLst>
              </p:cNvPr>
              <p:cNvSpPr/>
              <p:nvPr/>
            </p:nvSpPr>
            <p:spPr>
              <a:xfrm>
                <a:off x="75335" y="1331016"/>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7" name="Block Arc 2">
                <a:extLst>
                  <a:ext uri="{FF2B5EF4-FFF2-40B4-BE49-F238E27FC236}">
                    <a16:creationId xmlns:a16="http://schemas.microsoft.com/office/drawing/2014/main" id="{A41F11CD-7478-47E7-BF57-80E3FD0C097C}"/>
                  </a:ext>
                </a:extLst>
              </p:cNvPr>
              <p:cNvSpPr/>
              <p:nvPr/>
            </p:nvSpPr>
            <p:spPr>
              <a:xfrm>
                <a:off x="75335" y="2045075"/>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 name="Block Arc 2">
                <a:extLst>
                  <a:ext uri="{FF2B5EF4-FFF2-40B4-BE49-F238E27FC236}">
                    <a16:creationId xmlns:a16="http://schemas.microsoft.com/office/drawing/2014/main" id="{F25861F5-651F-463C-9D43-A55E67067883}"/>
                  </a:ext>
                </a:extLst>
              </p:cNvPr>
              <p:cNvSpPr/>
              <p:nvPr/>
            </p:nvSpPr>
            <p:spPr>
              <a:xfrm>
                <a:off x="82210" y="2712977"/>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0" name="Block Arc 2">
                <a:extLst>
                  <a:ext uri="{FF2B5EF4-FFF2-40B4-BE49-F238E27FC236}">
                    <a16:creationId xmlns:a16="http://schemas.microsoft.com/office/drawing/2014/main" id="{A2487B64-F4C4-456F-B0C9-298120904726}"/>
                  </a:ext>
                </a:extLst>
              </p:cNvPr>
              <p:cNvSpPr/>
              <p:nvPr/>
            </p:nvSpPr>
            <p:spPr>
              <a:xfrm>
                <a:off x="68460" y="3405960"/>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1" name="Block Arc 2">
                <a:extLst>
                  <a:ext uri="{FF2B5EF4-FFF2-40B4-BE49-F238E27FC236}">
                    <a16:creationId xmlns:a16="http://schemas.microsoft.com/office/drawing/2014/main" id="{232E00E0-1A93-4257-B51F-CD69C2066126}"/>
                  </a:ext>
                </a:extLst>
              </p:cNvPr>
              <p:cNvSpPr/>
              <p:nvPr/>
            </p:nvSpPr>
            <p:spPr>
              <a:xfrm>
                <a:off x="68460" y="4107102"/>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2" name="Block Arc 2">
                <a:extLst>
                  <a:ext uri="{FF2B5EF4-FFF2-40B4-BE49-F238E27FC236}">
                    <a16:creationId xmlns:a16="http://schemas.microsoft.com/office/drawing/2014/main" id="{FA67053C-3191-4BF3-92E7-531A8ADFB29B}"/>
                  </a:ext>
                </a:extLst>
              </p:cNvPr>
              <p:cNvSpPr/>
              <p:nvPr/>
            </p:nvSpPr>
            <p:spPr>
              <a:xfrm>
                <a:off x="55829" y="4794392"/>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lock Arc 2">
                <a:extLst>
                  <a:ext uri="{FF2B5EF4-FFF2-40B4-BE49-F238E27FC236}">
                    <a16:creationId xmlns:a16="http://schemas.microsoft.com/office/drawing/2014/main" id="{DC6C4602-325C-45B9-ABFE-C80A3222B475}"/>
                  </a:ext>
                </a:extLst>
              </p:cNvPr>
              <p:cNvSpPr/>
              <p:nvPr/>
            </p:nvSpPr>
            <p:spPr>
              <a:xfrm>
                <a:off x="63083" y="5485468"/>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386" name="Group 385">
            <a:extLst>
              <a:ext uri="{FF2B5EF4-FFF2-40B4-BE49-F238E27FC236}">
                <a16:creationId xmlns:a16="http://schemas.microsoft.com/office/drawing/2014/main" id="{931EA35B-1146-4B6C-B0D9-6FD0D65F9DA9}"/>
              </a:ext>
            </a:extLst>
          </p:cNvPr>
          <p:cNvGrpSpPr/>
          <p:nvPr/>
        </p:nvGrpSpPr>
        <p:grpSpPr>
          <a:xfrm>
            <a:off x="438812" y="5794035"/>
            <a:ext cx="7357097" cy="743960"/>
            <a:chOff x="419679" y="5263752"/>
            <a:chExt cx="10046528" cy="1297343"/>
          </a:xfrm>
          <a:effectLst>
            <a:outerShdw blurRad="203200" dist="38100" dir="16200000" rotWithShape="0">
              <a:prstClr val="black">
                <a:alpha val="10000"/>
              </a:prstClr>
            </a:outerShdw>
          </a:effectLst>
        </p:grpSpPr>
        <p:pic>
          <p:nvPicPr>
            <p:cNvPr id="387" name="Picture 386">
              <a:extLst>
                <a:ext uri="{FF2B5EF4-FFF2-40B4-BE49-F238E27FC236}">
                  <a16:creationId xmlns:a16="http://schemas.microsoft.com/office/drawing/2014/main" id="{9F7F73C9-49A4-4B8B-82A6-BCEA74B11D6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430" r="37042" b="4970"/>
            <a:stretch/>
          </p:blipFill>
          <p:spPr>
            <a:xfrm rot="5400000">
              <a:off x="2323297" y="3368699"/>
              <a:ext cx="1281250" cy="5088485"/>
            </a:xfrm>
            <a:custGeom>
              <a:avLst/>
              <a:gdLst>
                <a:gd name="connsiteX0" fmla="*/ 0 w 1281250"/>
                <a:gd name="connsiteY0" fmla="*/ 5088485 h 5088485"/>
                <a:gd name="connsiteX1" fmla="*/ 0 w 1281250"/>
                <a:gd name="connsiteY1" fmla="*/ 0 h 5088485"/>
                <a:gd name="connsiteX2" fmla="*/ 1281250 w 1281250"/>
                <a:gd name="connsiteY2" fmla="*/ 0 h 5088485"/>
                <a:gd name="connsiteX3" fmla="*/ 1281250 w 1281250"/>
                <a:gd name="connsiteY3" fmla="*/ 4617911 h 5088485"/>
                <a:gd name="connsiteX4" fmla="*/ 810676 w 1281250"/>
                <a:gd name="connsiteY4" fmla="*/ 5088485 h 508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250" h="5088485">
                  <a:moveTo>
                    <a:pt x="0" y="5088485"/>
                  </a:moveTo>
                  <a:lnTo>
                    <a:pt x="0" y="0"/>
                  </a:lnTo>
                  <a:lnTo>
                    <a:pt x="1281250" y="0"/>
                  </a:lnTo>
                  <a:lnTo>
                    <a:pt x="1281250" y="4617911"/>
                  </a:lnTo>
                  <a:cubicBezTo>
                    <a:pt x="1281250" y="4877802"/>
                    <a:pt x="1070567" y="5088485"/>
                    <a:pt x="810676" y="5088485"/>
                  </a:cubicBezTo>
                  <a:close/>
                </a:path>
              </a:pathLst>
            </a:custGeom>
          </p:spPr>
        </p:pic>
        <p:pic>
          <p:nvPicPr>
            <p:cNvPr id="388" name="Picture 387">
              <a:extLst>
                <a:ext uri="{FF2B5EF4-FFF2-40B4-BE49-F238E27FC236}">
                  <a16:creationId xmlns:a16="http://schemas.microsoft.com/office/drawing/2014/main" id="{607A8C4D-C0BA-42C2-970B-A2CFA9B190C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430" r="36684"/>
            <a:stretch/>
          </p:blipFill>
          <p:spPr>
            <a:xfrm rot="16200000" flipH="1">
              <a:off x="7140231" y="3235119"/>
              <a:ext cx="1297343" cy="5354609"/>
            </a:xfrm>
            <a:prstGeom prst="rect">
              <a:avLst/>
            </a:prstGeom>
          </p:spPr>
        </p:pic>
      </p:grpSp>
      <p:pic>
        <p:nvPicPr>
          <p:cNvPr id="394" name="Picture 2" descr="See the source image">
            <a:extLst>
              <a:ext uri="{FF2B5EF4-FFF2-40B4-BE49-F238E27FC236}">
                <a16:creationId xmlns:a16="http://schemas.microsoft.com/office/drawing/2014/main" id="{19B2FEA8-2032-437D-B3AE-03C5E8CFA6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842" b="35956"/>
          <a:stretch/>
        </p:blipFill>
        <p:spPr bwMode="auto">
          <a:xfrm>
            <a:off x="9066795" y="522503"/>
            <a:ext cx="2354529" cy="520260"/>
          </a:xfrm>
          <a:prstGeom prst="rect">
            <a:avLst/>
          </a:prstGeom>
          <a:noFill/>
          <a:extLst>
            <a:ext uri="{909E8E84-426E-40DD-AFC4-6F175D3DCCD1}">
              <a14:hiddenFill xmlns:a14="http://schemas.microsoft.com/office/drawing/2010/main">
                <a:solidFill>
                  <a:srgbClr val="FFFFFF"/>
                </a:solidFill>
              </a14:hiddenFill>
            </a:ext>
          </a:extLst>
        </p:spPr>
      </p:pic>
      <p:pic>
        <p:nvPicPr>
          <p:cNvPr id="380" name="Graphic 379">
            <a:hlinkClick r:id="rId5" action="ppaction://hlinksldjump"/>
            <a:extLst>
              <a:ext uri="{FF2B5EF4-FFF2-40B4-BE49-F238E27FC236}">
                <a16:creationId xmlns:a16="http://schemas.microsoft.com/office/drawing/2014/main" id="{8C619C2F-532D-4146-BF28-6164746C6ACB}"/>
              </a:ext>
            </a:extLst>
          </p:cNvPr>
          <p:cNvPicPr>
            <a:picLocks/>
          </p:cNvPicPr>
          <p:nvPr/>
        </p:nvPicPr>
        <p:blipFill>
          <a:blip r:embed="rId6" cstate="print">
            <a:extLst>
              <a:ext uri="{96DAC541-7B7A-43D3-8B79-37D633B846F1}">
                <asvg:svgBlip xmlns:asvg="http://schemas.microsoft.com/office/drawing/2016/SVG/main" r:embed="rId7"/>
              </a:ext>
            </a:extLst>
          </a:blip>
          <a:stretch>
            <a:fillRect/>
          </a:stretch>
        </p:blipFill>
        <p:spPr>
          <a:xfrm>
            <a:off x="11572206" y="956566"/>
            <a:ext cx="402332" cy="402332"/>
          </a:xfrm>
          <a:prstGeom prst="rect">
            <a:avLst/>
          </a:prstGeom>
        </p:spPr>
      </p:pic>
      <p:pic>
        <p:nvPicPr>
          <p:cNvPr id="381" name="Graphic 380">
            <a:hlinkClick r:id="rId8" action="ppaction://hlinksldjump"/>
            <a:extLst>
              <a:ext uri="{FF2B5EF4-FFF2-40B4-BE49-F238E27FC236}">
                <a16:creationId xmlns:a16="http://schemas.microsoft.com/office/drawing/2014/main" id="{A82339BF-039D-41E1-B21C-39F953D37097}"/>
              </a:ext>
            </a:extLst>
          </p:cNvPr>
          <p:cNvPicPr>
            <a:picLocks/>
          </p:cNvPicPr>
          <p:nvPr/>
        </p:nvPicPr>
        <p:blipFill>
          <a:blip r:embed="rId9" cstate="print">
            <a:extLst>
              <a:ext uri="{96DAC541-7B7A-43D3-8B79-37D633B846F1}">
                <asvg:svgBlip xmlns:asvg="http://schemas.microsoft.com/office/drawing/2016/SVG/main" r:embed="rId10"/>
              </a:ext>
            </a:extLst>
          </a:blip>
          <a:stretch>
            <a:fillRect/>
          </a:stretch>
        </p:blipFill>
        <p:spPr>
          <a:xfrm>
            <a:off x="11548509" y="1835779"/>
            <a:ext cx="402332" cy="402332"/>
          </a:xfrm>
          <a:prstGeom prst="rect">
            <a:avLst/>
          </a:prstGeom>
        </p:spPr>
      </p:pic>
      <p:pic>
        <p:nvPicPr>
          <p:cNvPr id="382" name="Graphic 381">
            <a:hlinkClick r:id="rId11" action="ppaction://hlinksldjump"/>
            <a:extLst>
              <a:ext uri="{FF2B5EF4-FFF2-40B4-BE49-F238E27FC236}">
                <a16:creationId xmlns:a16="http://schemas.microsoft.com/office/drawing/2014/main" id="{99A49976-7509-40DE-84AD-E2070E3FDA86}"/>
              </a:ext>
            </a:extLst>
          </p:cNvPr>
          <p:cNvPicPr>
            <a:picLocks/>
          </p:cNvPicPr>
          <p:nvPr/>
        </p:nvPicPr>
        <p:blipFill>
          <a:blip r:embed="rId12" cstate="print">
            <a:extLst>
              <a:ext uri="{96DAC541-7B7A-43D3-8B79-37D633B846F1}">
                <asvg:svgBlip xmlns:asvg="http://schemas.microsoft.com/office/drawing/2016/SVG/main" r:embed="rId13"/>
              </a:ext>
            </a:extLst>
          </a:blip>
          <a:stretch>
            <a:fillRect/>
          </a:stretch>
        </p:blipFill>
        <p:spPr>
          <a:xfrm>
            <a:off x="11530786" y="2641826"/>
            <a:ext cx="402332" cy="402332"/>
          </a:xfrm>
          <a:prstGeom prst="rect">
            <a:avLst/>
          </a:prstGeom>
        </p:spPr>
      </p:pic>
      <p:pic>
        <p:nvPicPr>
          <p:cNvPr id="383" name="Graphic 382">
            <a:hlinkClick r:id="rId14" action="ppaction://hlinksldjump"/>
            <a:extLst>
              <a:ext uri="{FF2B5EF4-FFF2-40B4-BE49-F238E27FC236}">
                <a16:creationId xmlns:a16="http://schemas.microsoft.com/office/drawing/2014/main" id="{E56C253D-FC4B-4521-BFA0-D44534C435A3}"/>
              </a:ext>
            </a:extLst>
          </p:cNvPr>
          <p:cNvPicPr>
            <a:picLocks/>
          </p:cNvPicPr>
          <p:nvPr/>
        </p:nvPicPr>
        <p:blipFill>
          <a:blip r:embed="rId15" cstate="print">
            <a:extLst>
              <a:ext uri="{96DAC541-7B7A-43D3-8B79-37D633B846F1}">
                <asvg:svgBlip xmlns:asvg="http://schemas.microsoft.com/office/drawing/2016/SVG/main" r:embed="rId16"/>
              </a:ext>
            </a:extLst>
          </a:blip>
          <a:stretch>
            <a:fillRect/>
          </a:stretch>
        </p:blipFill>
        <p:spPr>
          <a:xfrm>
            <a:off x="11548509" y="3354901"/>
            <a:ext cx="402332" cy="402332"/>
          </a:xfrm>
          <a:prstGeom prst="rect">
            <a:avLst/>
          </a:prstGeom>
        </p:spPr>
      </p:pic>
      <p:pic>
        <p:nvPicPr>
          <p:cNvPr id="392" name="Graphic 391">
            <a:hlinkClick r:id="rId17" action="ppaction://hlinksldjump"/>
            <a:extLst>
              <a:ext uri="{FF2B5EF4-FFF2-40B4-BE49-F238E27FC236}">
                <a16:creationId xmlns:a16="http://schemas.microsoft.com/office/drawing/2014/main" id="{0CD28B5E-DFBA-4793-B351-1D77F4C7A8A8}"/>
              </a:ext>
            </a:extLst>
          </p:cNvPr>
          <p:cNvPicPr>
            <a:picLocks/>
          </p:cNvPicPr>
          <p:nvPr/>
        </p:nvPicPr>
        <p:blipFill>
          <a:blip r:embed="rId18" cstate="print">
            <a:extLst>
              <a:ext uri="{96DAC541-7B7A-43D3-8B79-37D633B846F1}">
                <asvg:svgBlip xmlns:asvg="http://schemas.microsoft.com/office/drawing/2016/SVG/main" r:embed="rId19"/>
              </a:ext>
            </a:extLst>
          </a:blip>
          <a:stretch>
            <a:fillRect/>
          </a:stretch>
        </p:blipFill>
        <p:spPr>
          <a:xfrm>
            <a:off x="11540066" y="4152289"/>
            <a:ext cx="402332" cy="402332"/>
          </a:xfrm>
          <a:prstGeom prst="rect">
            <a:avLst/>
          </a:prstGeom>
        </p:spPr>
      </p:pic>
      <p:pic>
        <p:nvPicPr>
          <p:cNvPr id="393" name="Graphic 392">
            <a:hlinkClick r:id="rId11" action="ppaction://hlinksldjump"/>
            <a:extLst>
              <a:ext uri="{FF2B5EF4-FFF2-40B4-BE49-F238E27FC236}">
                <a16:creationId xmlns:a16="http://schemas.microsoft.com/office/drawing/2014/main" id="{CF82089A-3F3B-47D1-A853-E8FA9070884D}"/>
              </a:ext>
            </a:extLst>
          </p:cNvPr>
          <p:cNvPicPr>
            <a:picLocks/>
          </p:cNvPicPr>
          <p:nvPr/>
        </p:nvPicPr>
        <p:blipFill>
          <a:blip r:embed="rId20" cstate="print">
            <a:extLst>
              <a:ext uri="{96DAC541-7B7A-43D3-8B79-37D633B846F1}">
                <asvg:svgBlip xmlns:asvg="http://schemas.microsoft.com/office/drawing/2016/SVG/main" r:embed="rId21"/>
              </a:ext>
            </a:extLst>
          </a:blip>
          <a:stretch>
            <a:fillRect/>
          </a:stretch>
        </p:blipFill>
        <p:spPr>
          <a:xfrm>
            <a:off x="11539338" y="4926395"/>
            <a:ext cx="402332" cy="402332"/>
          </a:xfrm>
          <a:prstGeom prst="rect">
            <a:avLst/>
          </a:prstGeom>
        </p:spPr>
      </p:pic>
      <p:pic>
        <p:nvPicPr>
          <p:cNvPr id="415" name="Graphic 414">
            <a:hlinkClick r:id="rId22" action="ppaction://hlinksldjump"/>
            <a:extLst>
              <a:ext uri="{FF2B5EF4-FFF2-40B4-BE49-F238E27FC236}">
                <a16:creationId xmlns:a16="http://schemas.microsoft.com/office/drawing/2014/main" id="{CF3F8D82-59A0-4C7C-AA97-41C07D57FAC6}"/>
              </a:ext>
            </a:extLst>
          </p:cNvPr>
          <p:cNvPicPr>
            <a:picLocks/>
          </p:cNvPicPr>
          <p:nvPr/>
        </p:nvPicPr>
        <p:blipFill>
          <a:blip r:embed="rId23" cstate="print">
            <a:extLst>
              <a:ext uri="{96DAC541-7B7A-43D3-8B79-37D633B846F1}">
                <asvg:svgBlip xmlns:asvg="http://schemas.microsoft.com/office/drawing/2016/SVG/main" r:embed="rId24"/>
              </a:ext>
            </a:extLst>
          </a:blip>
          <a:stretch>
            <a:fillRect/>
          </a:stretch>
        </p:blipFill>
        <p:spPr>
          <a:xfrm>
            <a:off x="11505608" y="5718035"/>
            <a:ext cx="402332" cy="402332"/>
          </a:xfrm>
          <a:prstGeom prst="rect">
            <a:avLst/>
          </a:prstGeom>
        </p:spPr>
      </p:pic>
      <p:pic>
        <p:nvPicPr>
          <p:cNvPr id="416" name="Picture 10" descr="See the source image">
            <a:extLst>
              <a:ext uri="{FF2B5EF4-FFF2-40B4-BE49-F238E27FC236}">
                <a16:creationId xmlns:a16="http://schemas.microsoft.com/office/drawing/2014/main" id="{92E152AD-284E-4C5B-8CA3-9ACEE228F817}"/>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35417" t="58130" r="32531" b="12839"/>
          <a:stretch/>
        </p:blipFill>
        <p:spPr bwMode="auto">
          <a:xfrm rot="5400000" flipV="1">
            <a:off x="10745645" y="1852830"/>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17" name="Picture 10" descr="See the source image">
            <a:extLst>
              <a:ext uri="{FF2B5EF4-FFF2-40B4-BE49-F238E27FC236}">
                <a16:creationId xmlns:a16="http://schemas.microsoft.com/office/drawing/2014/main" id="{7E1F8E0C-028F-4198-9C60-8B1489130AB1}"/>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35533" t="29599" r="32415" b="41370"/>
          <a:stretch/>
        </p:blipFill>
        <p:spPr bwMode="auto">
          <a:xfrm rot="16200000">
            <a:off x="10753339" y="2632069"/>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18" name="Picture 10" descr="See the source image">
            <a:extLst>
              <a:ext uri="{FF2B5EF4-FFF2-40B4-BE49-F238E27FC236}">
                <a16:creationId xmlns:a16="http://schemas.microsoft.com/office/drawing/2014/main" id="{FEA4FE10-8FA4-4D35-B555-83186D44BDC5}"/>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35387" t="2910" r="32561" b="68059"/>
          <a:stretch/>
        </p:blipFill>
        <p:spPr bwMode="auto">
          <a:xfrm rot="4499693" flipV="1">
            <a:off x="10780137" y="1082052"/>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19" name="Picture 418">
            <a:extLst>
              <a:ext uri="{FF2B5EF4-FFF2-40B4-BE49-F238E27FC236}">
                <a16:creationId xmlns:a16="http://schemas.microsoft.com/office/drawing/2014/main" id="{5BD7A945-10B2-4F6E-BAD7-94A1A1C83888}"/>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rot="5400000">
            <a:off x="9873495" y="-230090"/>
            <a:ext cx="963593" cy="2301118"/>
          </a:xfrm>
          <a:prstGeom prst="rect">
            <a:avLst/>
          </a:prstGeom>
        </p:spPr>
      </p:pic>
      <p:sp>
        <p:nvSpPr>
          <p:cNvPr id="61" name="Rectangle 60">
            <a:extLst>
              <a:ext uri="{FF2B5EF4-FFF2-40B4-BE49-F238E27FC236}">
                <a16:creationId xmlns:a16="http://schemas.microsoft.com/office/drawing/2014/main" id="{C0D40AAE-B256-AA6D-9781-E083DB0B688F}"/>
              </a:ext>
            </a:extLst>
          </p:cNvPr>
          <p:cNvSpPr/>
          <p:nvPr/>
        </p:nvSpPr>
        <p:spPr>
          <a:xfrm>
            <a:off x="1287267" y="1231912"/>
            <a:ext cx="6400138" cy="807470"/>
          </a:xfrm>
          <a:prstGeom prst="rect">
            <a:avLst/>
          </a:prstGeom>
          <a:solidFill>
            <a:srgbClr val="8B6F67"/>
          </a:solidFill>
          <a:ln w="38100">
            <a:solidFill>
              <a:srgbClr val="F8F5EC"/>
            </a:solidFill>
          </a:ln>
          <a:effectLst>
            <a:outerShdw blurRad="152400" dist="88900" dir="2700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2" name="TextBox 61">
            <a:extLst>
              <a:ext uri="{FF2B5EF4-FFF2-40B4-BE49-F238E27FC236}">
                <a16:creationId xmlns:a16="http://schemas.microsoft.com/office/drawing/2014/main" id="{28CBD696-9204-17CE-2A57-C04A6D3DCDFA}"/>
              </a:ext>
            </a:extLst>
          </p:cNvPr>
          <p:cNvSpPr txBox="1"/>
          <p:nvPr/>
        </p:nvSpPr>
        <p:spPr>
          <a:xfrm>
            <a:off x="1434697" y="1359953"/>
            <a:ext cx="6401664" cy="523220"/>
          </a:xfrm>
          <a:prstGeom prst="rect">
            <a:avLst/>
          </a:prstGeom>
          <a:noFill/>
        </p:spPr>
        <p:txBody>
          <a:bodyPr wrap="square" rtlCol="0">
            <a:spAutoFit/>
          </a:bodyPr>
          <a:lstStyle/>
          <a:p>
            <a:r>
              <a:rPr lang="en-US" sz="2800" b="1" spc="600" dirty="0">
                <a:solidFill>
                  <a:schemeClr val="bg1">
                    <a:lumMod val="95000"/>
                  </a:schemeClr>
                </a:solidFill>
                <a:latin typeface="Agency FB" panose="020B0503020202020204" pitchFamily="34" charset="0"/>
              </a:rPr>
              <a:t>def </a:t>
            </a:r>
            <a:r>
              <a:rPr lang="en-US" sz="2800" b="1" spc="600" dirty="0" err="1">
                <a:solidFill>
                  <a:schemeClr val="bg1">
                    <a:lumMod val="95000"/>
                  </a:schemeClr>
                </a:solidFill>
                <a:latin typeface="Agency FB" panose="020B0503020202020204" pitchFamily="34" charset="0"/>
              </a:rPr>
              <a:t>majorTranscriptFeature</a:t>
            </a:r>
            <a:r>
              <a:rPr lang="en-US" sz="2800" b="1" spc="600" dirty="0">
                <a:solidFill>
                  <a:schemeClr val="bg1">
                    <a:lumMod val="95000"/>
                  </a:schemeClr>
                </a:solidFill>
                <a:latin typeface="Agency FB" panose="020B0503020202020204" pitchFamily="34" charset="0"/>
              </a:rPr>
              <a:t>():</a:t>
            </a:r>
            <a:endParaRPr lang="id-ID" sz="2800" b="1" spc="600" dirty="0">
              <a:solidFill>
                <a:schemeClr val="bg1">
                  <a:lumMod val="95000"/>
                </a:schemeClr>
              </a:solidFill>
              <a:latin typeface="Agency FB" panose="020B0503020202020204" pitchFamily="34" charset="0"/>
            </a:endParaRPr>
          </a:p>
        </p:txBody>
      </p:sp>
      <p:sp>
        <p:nvSpPr>
          <p:cNvPr id="53" name="TextBox 52">
            <a:extLst>
              <a:ext uri="{FF2B5EF4-FFF2-40B4-BE49-F238E27FC236}">
                <a16:creationId xmlns:a16="http://schemas.microsoft.com/office/drawing/2014/main" id="{AF4D3217-1125-3185-9225-7C8A4C129A4D}"/>
              </a:ext>
            </a:extLst>
          </p:cNvPr>
          <p:cNvSpPr txBox="1"/>
          <p:nvPr/>
        </p:nvSpPr>
        <p:spPr>
          <a:xfrm>
            <a:off x="1248556" y="2146587"/>
            <a:ext cx="9586404" cy="3539430"/>
          </a:xfrm>
          <a:prstGeom prst="rect">
            <a:avLst/>
          </a:prstGeom>
          <a:noFill/>
        </p:spPr>
        <p:txBody>
          <a:bodyPr wrap="square" rtlCol="0">
            <a:spAutoFit/>
          </a:bodyPr>
          <a:lstStyle/>
          <a:p>
            <a:pPr marL="285750" indent="-285750" algn="just">
              <a:buFont typeface="Arial" panose="020B0604020202020204" pitchFamily="34" charset="0"/>
              <a:buChar char="•"/>
            </a:pPr>
            <a:r>
              <a:rPr lang="en-US" sz="1600" b="1" spc="600" dirty="0">
                <a:solidFill>
                  <a:schemeClr val="bg1">
                    <a:lumMod val="95000"/>
                  </a:schemeClr>
                </a:solidFill>
              </a:rPr>
              <a:t>This function loads student data from the two inputted CSV files and filters them according to the 3 arguments in the parameter. Then it computes the major and overall averages for each term and adds them to the output string. </a:t>
            </a:r>
          </a:p>
          <a:p>
            <a:pPr marL="285750" indent="-285750" algn="just">
              <a:buFont typeface="Arial" panose="020B0604020202020204" pitchFamily="34" charset="0"/>
              <a:buChar char="•"/>
            </a:pPr>
            <a:endParaRPr lang="en-US" sz="1600" b="1" spc="600" dirty="0">
              <a:solidFill>
                <a:schemeClr val="bg1">
                  <a:lumMod val="95000"/>
                </a:schemeClr>
              </a:solidFill>
            </a:endParaRPr>
          </a:p>
          <a:p>
            <a:pPr marL="285750" indent="-285750" algn="just">
              <a:buFont typeface="Arial" panose="020B0604020202020204" pitchFamily="34" charset="0"/>
              <a:buChar char="•"/>
            </a:pPr>
            <a:r>
              <a:rPr lang="en-US" sz="1600" b="1" spc="600" dirty="0">
                <a:solidFill>
                  <a:schemeClr val="bg1">
                    <a:lumMod val="95000"/>
                  </a:schemeClr>
                </a:solidFill>
              </a:rPr>
              <a:t>The output string will be written into a text file and then print it on the console.</a:t>
            </a:r>
          </a:p>
          <a:p>
            <a:pPr marL="285750" indent="-285750" algn="just">
              <a:buFont typeface="Arial" panose="020B0604020202020204" pitchFamily="34" charset="0"/>
              <a:buChar char="•"/>
            </a:pPr>
            <a:endParaRPr lang="en-US" sz="1600" b="1" spc="600" dirty="0">
              <a:solidFill>
                <a:schemeClr val="bg1">
                  <a:lumMod val="95000"/>
                </a:schemeClr>
              </a:solidFill>
            </a:endParaRPr>
          </a:p>
          <a:p>
            <a:pPr marL="285750" indent="-285750" algn="just">
              <a:buFont typeface="Arial" panose="020B0604020202020204" pitchFamily="34" charset="0"/>
              <a:buChar char="•"/>
            </a:pPr>
            <a:r>
              <a:rPr lang="en-US" sz="1600" b="1" spc="600" dirty="0">
                <a:solidFill>
                  <a:schemeClr val="bg1">
                    <a:lumMod val="95000"/>
                  </a:schemeClr>
                </a:solidFill>
              </a:rPr>
              <a:t>If the function doesn't find any data for the provided </a:t>
            </a:r>
            <a:r>
              <a:rPr lang="en-US" sz="1600" b="1" spc="600" dirty="0" err="1">
                <a:solidFill>
                  <a:schemeClr val="bg1">
                    <a:lumMod val="95000"/>
                  </a:schemeClr>
                </a:solidFill>
              </a:rPr>
              <a:t>stdID</a:t>
            </a:r>
            <a:r>
              <a:rPr lang="en-US" sz="1600" b="1" spc="600" dirty="0">
                <a:solidFill>
                  <a:schemeClr val="bg1">
                    <a:lumMod val="95000"/>
                  </a:schemeClr>
                </a:solidFill>
              </a:rPr>
              <a:t>, levels, and degrees, it prints a message indicating that no data was found. Afterward, it redirects the user to the menu and waits for three seconds before returning to the menu.</a:t>
            </a:r>
            <a:endParaRPr lang="id-ID" sz="1600" b="1" spc="600" dirty="0">
              <a:solidFill>
                <a:schemeClr val="bg1">
                  <a:lumMod val="95000"/>
                </a:schemeClr>
              </a:solidFill>
            </a:endParaRPr>
          </a:p>
        </p:txBody>
      </p:sp>
      <p:sp>
        <p:nvSpPr>
          <p:cNvPr id="55" name="TextBox 54">
            <a:extLst>
              <a:ext uri="{FF2B5EF4-FFF2-40B4-BE49-F238E27FC236}">
                <a16:creationId xmlns:a16="http://schemas.microsoft.com/office/drawing/2014/main" id="{DE2EBC9C-B132-55BA-9D3B-749F636A63DC}"/>
              </a:ext>
            </a:extLst>
          </p:cNvPr>
          <p:cNvSpPr txBox="1"/>
          <p:nvPr/>
        </p:nvSpPr>
        <p:spPr>
          <a:xfrm>
            <a:off x="813419" y="163530"/>
            <a:ext cx="3506088" cy="769441"/>
          </a:xfrm>
          <a:prstGeom prst="rect">
            <a:avLst/>
          </a:prstGeom>
          <a:noFill/>
        </p:spPr>
        <p:txBody>
          <a:bodyPr wrap="none" rtlCol="0">
            <a:spAutoFit/>
          </a:bodyPr>
          <a:lstStyle/>
          <a:p>
            <a:r>
              <a:rPr lang="en-US" sz="4400" dirty="0">
                <a:solidFill>
                  <a:schemeClr val="bg1"/>
                </a:solidFill>
                <a:effectLst>
                  <a:outerShdw blurRad="38100" dist="38100" dir="2700000" algn="tl">
                    <a:srgbClr val="000000">
                      <a:alpha val="43137"/>
                    </a:srgbClr>
                  </a:outerShdw>
                </a:effectLst>
                <a:latin typeface="Piglets" panose="02000500000000000000" pitchFamily="2" charset="0"/>
              </a:rPr>
              <a:t>Functions Used:</a:t>
            </a:r>
            <a:endParaRPr lang="id-ID" sz="4400" dirty="0">
              <a:solidFill>
                <a:schemeClr val="bg1"/>
              </a:solidFill>
              <a:effectLst>
                <a:outerShdw blurRad="38100" dist="38100" dir="2700000" algn="tl">
                  <a:srgbClr val="000000">
                    <a:alpha val="43137"/>
                  </a:srgbClr>
                </a:outerShdw>
              </a:effectLst>
              <a:latin typeface="Piglets" panose="02000500000000000000" pitchFamily="2" charset="0"/>
            </a:endParaRPr>
          </a:p>
        </p:txBody>
      </p:sp>
    </p:spTree>
    <p:extLst>
      <p:ext uri="{BB962C8B-B14F-4D97-AF65-F5344CB8AC3E}">
        <p14:creationId xmlns:p14="http://schemas.microsoft.com/office/powerpoint/2010/main" val="8280140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3000" fill="hold"/>
                                        <p:tgtEl>
                                          <p:spTgt spid="416"/>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3000" fill="hold"/>
                                        <p:tgtEl>
                                          <p:spTgt spid="417"/>
                                        </p:tgtEl>
                                        <p:attrNameLst>
                                          <p:attrName>r</p:attrName>
                                        </p:attrNameLst>
                                      </p:cBhvr>
                                    </p:animRot>
                                  </p:childTnLst>
                                </p:cTn>
                              </p:par>
                              <p:par>
                                <p:cTn id="9" presetID="8" presetClass="emph" presetSubtype="0" repeatCount="indefinite" fill="hold" nodeType="withEffect">
                                  <p:stCondLst>
                                    <p:cond delay="0"/>
                                  </p:stCondLst>
                                  <p:childTnLst>
                                    <p:animRot by="21600000">
                                      <p:cBhvr>
                                        <p:cTn id="10" dur="3000" fill="hold"/>
                                        <p:tgtEl>
                                          <p:spTgt spid="418"/>
                                        </p:tgtEl>
                                        <p:attrNameLst>
                                          <p:attrName>r</p:attrName>
                                        </p:attrNameLst>
                                      </p:cBhvr>
                                    </p:animRot>
                                  </p:childTnLst>
                                </p:cTn>
                              </p:par>
                              <p:par>
                                <p:cTn id="11" presetID="47"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386"/>
                                        </p:tgtEl>
                                        <p:attrNameLst>
                                          <p:attrName>style.visibility</p:attrName>
                                        </p:attrNameLst>
                                      </p:cBhvr>
                                      <p:to>
                                        <p:strVal val="visible"/>
                                      </p:to>
                                    </p:set>
                                    <p:animEffect transition="in" filter="fade">
                                      <p:cBhvr>
                                        <p:cTn id="18" dur="1000"/>
                                        <p:tgtEl>
                                          <p:spTgt spid="386"/>
                                        </p:tgtEl>
                                      </p:cBhvr>
                                    </p:animEffect>
                                    <p:anim calcmode="lin" valueType="num">
                                      <p:cBhvr>
                                        <p:cTn id="19" dur="1000" fill="hold"/>
                                        <p:tgtEl>
                                          <p:spTgt spid="386"/>
                                        </p:tgtEl>
                                        <p:attrNameLst>
                                          <p:attrName>ppt_x</p:attrName>
                                        </p:attrNameLst>
                                      </p:cBhvr>
                                      <p:tavLst>
                                        <p:tav tm="0">
                                          <p:val>
                                            <p:strVal val="#ppt_x"/>
                                          </p:val>
                                        </p:tav>
                                        <p:tav tm="100000">
                                          <p:val>
                                            <p:strVal val="#ppt_x"/>
                                          </p:val>
                                        </p:tav>
                                      </p:tavLst>
                                    </p:anim>
                                    <p:anim calcmode="lin" valueType="num">
                                      <p:cBhvr>
                                        <p:cTn id="20" dur="1000" fill="hold"/>
                                        <p:tgtEl>
                                          <p:spTgt spid="386"/>
                                        </p:tgtEl>
                                        <p:attrNameLst>
                                          <p:attrName>ppt_y</p:attrName>
                                        </p:attrNameLst>
                                      </p:cBhvr>
                                      <p:tavLst>
                                        <p:tav tm="0">
                                          <p:val>
                                            <p:strVal val="#ppt_y+.1"/>
                                          </p:val>
                                        </p:tav>
                                        <p:tav tm="100000">
                                          <p:val>
                                            <p:strVal val="#ppt_y"/>
                                          </p:val>
                                        </p:tav>
                                      </p:tavLst>
                                    </p:anim>
                                  </p:childTnLst>
                                </p:cTn>
                              </p:par>
                              <p:par>
                                <p:cTn id="21" presetID="22" presetClass="entr" presetSubtype="8" fill="hold" nodeType="withEffect">
                                  <p:stCondLst>
                                    <p:cond delay="1000"/>
                                  </p:stCondLst>
                                  <p:childTnLst>
                                    <p:set>
                                      <p:cBhvr>
                                        <p:cTn id="22" dur="1" fill="hold">
                                          <p:stCondLst>
                                            <p:cond delay="0"/>
                                          </p:stCondLst>
                                        </p:cTn>
                                        <p:tgtEl>
                                          <p:spTgt spid="394"/>
                                        </p:tgtEl>
                                        <p:attrNameLst>
                                          <p:attrName>style.visibility</p:attrName>
                                        </p:attrNameLst>
                                      </p:cBhvr>
                                      <p:to>
                                        <p:strVal val="visible"/>
                                      </p:to>
                                    </p:set>
                                    <p:animEffect transition="in" filter="wipe(left)">
                                      <p:cBhvr>
                                        <p:cTn id="23" dur="500"/>
                                        <p:tgtEl>
                                          <p:spTgt spid="394"/>
                                        </p:tgtEl>
                                      </p:cBhvr>
                                    </p:animEffect>
                                  </p:childTnLst>
                                </p:cTn>
                              </p:par>
                              <p:par>
                                <p:cTn id="24" presetID="22" presetClass="entr" presetSubtype="8" fill="hold" grpId="0" nodeType="withEffect">
                                  <p:stCondLst>
                                    <p:cond delay="1500"/>
                                  </p:stCondLst>
                                  <p:childTnLst>
                                    <p:set>
                                      <p:cBhvr>
                                        <p:cTn id="25" dur="1" fill="hold">
                                          <p:stCondLst>
                                            <p:cond delay="0"/>
                                          </p:stCondLst>
                                        </p:cTn>
                                        <p:tgtEl>
                                          <p:spTgt spid="61"/>
                                        </p:tgtEl>
                                        <p:attrNameLst>
                                          <p:attrName>style.visibility</p:attrName>
                                        </p:attrNameLst>
                                      </p:cBhvr>
                                      <p:to>
                                        <p:strVal val="visible"/>
                                      </p:to>
                                    </p:set>
                                    <p:animEffect transition="in" filter="wipe(left)">
                                      <p:cBhvr>
                                        <p:cTn id="26" dur="500"/>
                                        <p:tgtEl>
                                          <p:spTgt spid="61"/>
                                        </p:tgtEl>
                                      </p:cBhvr>
                                    </p:animEffect>
                                  </p:childTnLst>
                                </p:cTn>
                              </p:par>
                              <p:par>
                                <p:cTn id="27" presetID="10" presetClass="entr" presetSubtype="0" fill="hold" grpId="0" nodeType="withEffect">
                                  <p:stCondLst>
                                    <p:cond delay="200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500"/>
                                        <p:tgtEl>
                                          <p:spTgt spid="62"/>
                                        </p:tgtEl>
                                      </p:cBhvr>
                                    </p:animEffect>
                                  </p:childTnLst>
                                </p:cTn>
                              </p:par>
                              <p:par>
                                <p:cTn id="30" presetID="53" presetClass="entr" presetSubtype="16" fill="hold" grpId="0" nodeType="withEffect">
                                  <p:stCondLst>
                                    <p:cond delay="750"/>
                                  </p:stCondLst>
                                  <p:childTnLst>
                                    <p:set>
                                      <p:cBhvr>
                                        <p:cTn id="31" dur="1" fill="hold">
                                          <p:stCondLst>
                                            <p:cond delay="0"/>
                                          </p:stCondLst>
                                        </p:cTn>
                                        <p:tgtEl>
                                          <p:spTgt spid="55"/>
                                        </p:tgtEl>
                                        <p:attrNameLst>
                                          <p:attrName>style.visibility</p:attrName>
                                        </p:attrNameLst>
                                      </p:cBhvr>
                                      <p:to>
                                        <p:strVal val="visible"/>
                                      </p:to>
                                    </p:set>
                                    <p:anim calcmode="lin" valueType="num">
                                      <p:cBhvr>
                                        <p:cTn id="32" dur="750" fill="hold"/>
                                        <p:tgtEl>
                                          <p:spTgt spid="55"/>
                                        </p:tgtEl>
                                        <p:attrNameLst>
                                          <p:attrName>ppt_w</p:attrName>
                                        </p:attrNameLst>
                                      </p:cBhvr>
                                      <p:tavLst>
                                        <p:tav tm="0">
                                          <p:val>
                                            <p:fltVal val="0"/>
                                          </p:val>
                                        </p:tav>
                                        <p:tav tm="100000">
                                          <p:val>
                                            <p:strVal val="#ppt_w"/>
                                          </p:val>
                                        </p:tav>
                                      </p:tavLst>
                                    </p:anim>
                                    <p:anim calcmode="lin" valueType="num">
                                      <p:cBhvr>
                                        <p:cTn id="33" dur="750" fill="hold"/>
                                        <p:tgtEl>
                                          <p:spTgt spid="55"/>
                                        </p:tgtEl>
                                        <p:attrNameLst>
                                          <p:attrName>ppt_h</p:attrName>
                                        </p:attrNameLst>
                                      </p:cBhvr>
                                      <p:tavLst>
                                        <p:tav tm="0">
                                          <p:val>
                                            <p:fltVal val="0"/>
                                          </p:val>
                                        </p:tav>
                                        <p:tav tm="100000">
                                          <p:val>
                                            <p:strVal val="#ppt_h"/>
                                          </p:val>
                                        </p:tav>
                                      </p:tavLst>
                                    </p:anim>
                                    <p:animEffect transition="in" filter="fade">
                                      <p:cBhvr>
                                        <p:cTn id="34" dur="75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p:bldP spid="5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E4D7"/>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F347D77-6637-42FA-93D2-9AFC6AE9D86C}"/>
              </a:ext>
            </a:extLst>
          </p:cNvPr>
          <p:cNvGrpSpPr/>
          <p:nvPr/>
        </p:nvGrpSpPr>
        <p:grpSpPr>
          <a:xfrm>
            <a:off x="2" y="0"/>
            <a:ext cx="12192000" cy="6858000"/>
            <a:chOff x="2" y="0"/>
            <a:chExt cx="12192000" cy="6858000"/>
          </a:xfrm>
        </p:grpSpPr>
        <p:grpSp>
          <p:nvGrpSpPr>
            <p:cNvPr id="6" name="Group 5">
              <a:extLst>
                <a:ext uri="{FF2B5EF4-FFF2-40B4-BE49-F238E27FC236}">
                  <a16:creationId xmlns:a16="http://schemas.microsoft.com/office/drawing/2014/main" id="{20F707EB-965D-4CAA-A222-28A20B057A80}"/>
                </a:ext>
              </a:extLst>
            </p:cNvPr>
            <p:cNvGrpSpPr/>
            <p:nvPr/>
          </p:nvGrpSpPr>
          <p:grpSpPr>
            <a:xfrm>
              <a:off x="377371" y="0"/>
              <a:ext cx="11422742" cy="6858000"/>
              <a:chOff x="377371" y="0"/>
              <a:chExt cx="11422742" cy="6858000"/>
            </a:xfrm>
          </p:grpSpPr>
          <p:cxnSp>
            <p:nvCxnSpPr>
              <p:cNvPr id="24" name="Straight Connector 23">
                <a:extLst>
                  <a:ext uri="{FF2B5EF4-FFF2-40B4-BE49-F238E27FC236}">
                    <a16:creationId xmlns:a16="http://schemas.microsoft.com/office/drawing/2014/main" id="{079A262A-5554-4413-9F36-90B63A92BE32}"/>
                  </a:ext>
                </a:extLst>
              </p:cNvPr>
              <p:cNvCxnSpPr/>
              <p:nvPr/>
            </p:nvCxnSpPr>
            <p:spPr>
              <a:xfrm>
                <a:off x="3773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02F581A-C0D1-46F8-9B62-F3CDC6668090}"/>
                  </a:ext>
                </a:extLst>
              </p:cNvPr>
              <p:cNvCxnSpPr/>
              <p:nvPr/>
            </p:nvCxnSpPr>
            <p:spPr>
              <a:xfrm>
                <a:off x="7837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9E927BE-0145-48FB-BE67-D431D67A415F}"/>
                  </a:ext>
                </a:extLst>
              </p:cNvPr>
              <p:cNvCxnSpPr/>
              <p:nvPr/>
            </p:nvCxnSpPr>
            <p:spPr>
              <a:xfrm>
                <a:off x="121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A26AE-AA70-41DD-86D8-9376BFE084A5}"/>
                  </a:ext>
                </a:extLst>
              </p:cNvPr>
              <p:cNvCxnSpPr/>
              <p:nvPr/>
            </p:nvCxnSpPr>
            <p:spPr>
              <a:xfrm>
                <a:off x="16546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8BBE312-48FF-4C1C-8E61-715BFC43251E}"/>
                  </a:ext>
                </a:extLst>
              </p:cNvPr>
              <p:cNvCxnSpPr/>
              <p:nvPr/>
            </p:nvCxnSpPr>
            <p:spPr>
              <a:xfrm>
                <a:off x="206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298F388-88BF-4275-B469-EF5DF9D3628E}"/>
                  </a:ext>
                </a:extLst>
              </p:cNvPr>
              <p:cNvCxnSpPr/>
              <p:nvPr/>
            </p:nvCxnSpPr>
            <p:spPr>
              <a:xfrm>
                <a:off x="246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F860951-887D-4AA5-8E57-A7906AF11436}"/>
                  </a:ext>
                </a:extLst>
              </p:cNvPr>
              <p:cNvCxnSpPr/>
              <p:nvPr/>
            </p:nvCxnSpPr>
            <p:spPr>
              <a:xfrm>
                <a:off x="290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310EE58-3C64-4A3A-869D-212382B278D1}"/>
                  </a:ext>
                </a:extLst>
              </p:cNvPr>
              <p:cNvCxnSpPr/>
              <p:nvPr/>
            </p:nvCxnSpPr>
            <p:spPr>
              <a:xfrm>
                <a:off x="333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A1FBB8A-6C7E-4F5B-A2EA-74D38315507F}"/>
                  </a:ext>
                </a:extLst>
              </p:cNvPr>
              <p:cNvCxnSpPr/>
              <p:nvPr/>
            </p:nvCxnSpPr>
            <p:spPr>
              <a:xfrm>
                <a:off x="37301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33152-CDE9-4775-965F-2C7C46E5E84B}"/>
                  </a:ext>
                </a:extLst>
              </p:cNvPr>
              <p:cNvCxnSpPr/>
              <p:nvPr/>
            </p:nvCxnSpPr>
            <p:spPr>
              <a:xfrm>
                <a:off x="41365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7F6A9D7-5156-44CA-A9D9-F57730140CAC}"/>
                  </a:ext>
                </a:extLst>
              </p:cNvPr>
              <p:cNvCxnSpPr/>
              <p:nvPr/>
            </p:nvCxnSpPr>
            <p:spPr>
              <a:xfrm>
                <a:off x="45719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EED3280-EF38-4353-8C22-9CDF7AB9F2BF}"/>
                  </a:ext>
                </a:extLst>
              </p:cNvPr>
              <p:cNvCxnSpPr/>
              <p:nvPr/>
            </p:nvCxnSpPr>
            <p:spPr>
              <a:xfrm>
                <a:off x="500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C6976A-436C-4E0E-AB89-2F6226BED9C9}"/>
                  </a:ext>
                </a:extLst>
              </p:cNvPr>
              <p:cNvCxnSpPr/>
              <p:nvPr/>
            </p:nvCxnSpPr>
            <p:spPr>
              <a:xfrm>
                <a:off x="544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AA61367-C98C-4A65-A6E2-C100BE79D3D4}"/>
                  </a:ext>
                </a:extLst>
              </p:cNvPr>
              <p:cNvCxnSpPr/>
              <p:nvPr/>
            </p:nvCxnSpPr>
            <p:spPr>
              <a:xfrm>
                <a:off x="584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7B78285-E545-460F-860D-664E65424A2C}"/>
                  </a:ext>
                </a:extLst>
              </p:cNvPr>
              <p:cNvCxnSpPr/>
              <p:nvPr/>
            </p:nvCxnSpPr>
            <p:spPr>
              <a:xfrm>
                <a:off x="628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21A8F29-6788-40AF-9AE2-1C8CC57BF32C}"/>
                  </a:ext>
                </a:extLst>
              </p:cNvPr>
              <p:cNvCxnSpPr/>
              <p:nvPr/>
            </p:nvCxnSpPr>
            <p:spPr>
              <a:xfrm>
                <a:off x="672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53B903F-4B33-4FC4-8CE8-1BB9D82C54A5}"/>
                  </a:ext>
                </a:extLst>
              </p:cNvPr>
              <p:cNvCxnSpPr/>
              <p:nvPr/>
            </p:nvCxnSpPr>
            <p:spPr>
              <a:xfrm>
                <a:off x="714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342A937-C763-4223-8C17-FF23A8966F1F}"/>
                  </a:ext>
                </a:extLst>
              </p:cNvPr>
              <p:cNvCxnSpPr/>
              <p:nvPr/>
            </p:nvCxnSpPr>
            <p:spPr>
              <a:xfrm>
                <a:off x="754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EAB2AFF-0517-4DF8-B873-0BC3E1A03348}"/>
                  </a:ext>
                </a:extLst>
              </p:cNvPr>
              <p:cNvCxnSpPr/>
              <p:nvPr/>
            </p:nvCxnSpPr>
            <p:spPr>
              <a:xfrm>
                <a:off x="798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5277E96-5A1A-4194-9F02-1A81AA6FBCD7}"/>
                  </a:ext>
                </a:extLst>
              </p:cNvPr>
              <p:cNvCxnSpPr/>
              <p:nvPr/>
            </p:nvCxnSpPr>
            <p:spPr>
              <a:xfrm>
                <a:off x="841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6ADB9A6-288B-41BC-B93C-E100C6A9D92E}"/>
                  </a:ext>
                </a:extLst>
              </p:cNvPr>
              <p:cNvCxnSpPr/>
              <p:nvPr/>
            </p:nvCxnSpPr>
            <p:spPr>
              <a:xfrm>
                <a:off x="883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E942BAD-4B88-4614-97A1-60D590F2DC9A}"/>
                  </a:ext>
                </a:extLst>
              </p:cNvPr>
              <p:cNvCxnSpPr/>
              <p:nvPr/>
            </p:nvCxnSpPr>
            <p:spPr>
              <a:xfrm>
                <a:off x="92455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5FDC70D-11BD-4F33-8467-6CF82716AF62}"/>
                  </a:ext>
                </a:extLst>
              </p:cNvPr>
              <p:cNvCxnSpPr/>
              <p:nvPr/>
            </p:nvCxnSpPr>
            <p:spPr>
              <a:xfrm>
                <a:off x="9681027"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43010C2-6070-45EA-999E-D15A1EB72465}"/>
                  </a:ext>
                </a:extLst>
              </p:cNvPr>
              <p:cNvCxnSpPr/>
              <p:nvPr/>
            </p:nvCxnSpPr>
            <p:spPr>
              <a:xfrm>
                <a:off x="101164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104034B-1E37-4DD2-8F5F-D11861991277}"/>
                  </a:ext>
                </a:extLst>
              </p:cNvPr>
              <p:cNvCxnSpPr/>
              <p:nvPr/>
            </p:nvCxnSpPr>
            <p:spPr>
              <a:xfrm>
                <a:off x="1052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7161CCC-6811-461C-B1BC-ABA98032EB22}"/>
                  </a:ext>
                </a:extLst>
              </p:cNvPr>
              <p:cNvCxnSpPr/>
              <p:nvPr/>
            </p:nvCxnSpPr>
            <p:spPr>
              <a:xfrm>
                <a:off x="1092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7A6A529-6A31-4579-AADA-94F9A54B8C6F}"/>
                  </a:ext>
                </a:extLst>
              </p:cNvPr>
              <p:cNvCxnSpPr/>
              <p:nvPr/>
            </p:nvCxnSpPr>
            <p:spPr>
              <a:xfrm>
                <a:off x="1136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04CC808-A4DA-4955-A959-28DF7DCBBEF8}"/>
                  </a:ext>
                </a:extLst>
              </p:cNvPr>
              <p:cNvCxnSpPr/>
              <p:nvPr/>
            </p:nvCxnSpPr>
            <p:spPr>
              <a:xfrm>
                <a:off x="1180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60961EAB-BF19-4778-A202-7894BF15AAD5}"/>
                </a:ext>
              </a:extLst>
            </p:cNvPr>
            <p:cNvGrpSpPr/>
            <p:nvPr/>
          </p:nvGrpSpPr>
          <p:grpSpPr>
            <a:xfrm rot="5400000">
              <a:off x="2924631" y="-2616201"/>
              <a:ext cx="6342742" cy="12192000"/>
              <a:chOff x="377371" y="0"/>
              <a:chExt cx="6342742" cy="6858000"/>
            </a:xfrm>
          </p:grpSpPr>
          <p:cxnSp>
            <p:nvCxnSpPr>
              <p:cNvPr id="8" name="Straight Connector 7">
                <a:extLst>
                  <a:ext uri="{FF2B5EF4-FFF2-40B4-BE49-F238E27FC236}">
                    <a16:creationId xmlns:a16="http://schemas.microsoft.com/office/drawing/2014/main" id="{CF95E087-CDC9-42ED-A9B0-17B1BBD8F2B7}"/>
                  </a:ext>
                </a:extLst>
              </p:cNvPr>
              <p:cNvCxnSpPr/>
              <p:nvPr/>
            </p:nvCxnSpPr>
            <p:spPr>
              <a:xfrm>
                <a:off x="3773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F3B4EE6-DA44-42EF-B5B5-770312DB7336}"/>
                  </a:ext>
                </a:extLst>
              </p:cNvPr>
              <p:cNvCxnSpPr/>
              <p:nvPr/>
            </p:nvCxnSpPr>
            <p:spPr>
              <a:xfrm>
                <a:off x="7837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B359E0F-414D-4DE4-87C8-AA67E8C21D8D}"/>
                  </a:ext>
                </a:extLst>
              </p:cNvPr>
              <p:cNvCxnSpPr/>
              <p:nvPr/>
            </p:nvCxnSpPr>
            <p:spPr>
              <a:xfrm>
                <a:off x="121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71B4C03-0129-432B-91AD-CB08F760BF2B}"/>
                  </a:ext>
                </a:extLst>
              </p:cNvPr>
              <p:cNvCxnSpPr/>
              <p:nvPr/>
            </p:nvCxnSpPr>
            <p:spPr>
              <a:xfrm>
                <a:off x="16546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C98A82-11D7-446B-908C-D1AF079EE38B}"/>
                  </a:ext>
                </a:extLst>
              </p:cNvPr>
              <p:cNvCxnSpPr/>
              <p:nvPr/>
            </p:nvCxnSpPr>
            <p:spPr>
              <a:xfrm>
                <a:off x="206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52F878E-4F4D-42D3-AF67-0369C88FAEC2}"/>
                  </a:ext>
                </a:extLst>
              </p:cNvPr>
              <p:cNvCxnSpPr/>
              <p:nvPr/>
            </p:nvCxnSpPr>
            <p:spPr>
              <a:xfrm>
                <a:off x="246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D48FA8-A64F-4A31-83DB-E2A5C7ACD214}"/>
                  </a:ext>
                </a:extLst>
              </p:cNvPr>
              <p:cNvCxnSpPr/>
              <p:nvPr/>
            </p:nvCxnSpPr>
            <p:spPr>
              <a:xfrm>
                <a:off x="290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0ADA66-CEA3-464C-8C18-8D0BE63E8DEF}"/>
                  </a:ext>
                </a:extLst>
              </p:cNvPr>
              <p:cNvCxnSpPr/>
              <p:nvPr/>
            </p:nvCxnSpPr>
            <p:spPr>
              <a:xfrm>
                <a:off x="333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D04815C-2015-4C37-A7CD-4468C2C6E9CB}"/>
                  </a:ext>
                </a:extLst>
              </p:cNvPr>
              <p:cNvCxnSpPr/>
              <p:nvPr/>
            </p:nvCxnSpPr>
            <p:spPr>
              <a:xfrm>
                <a:off x="37301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F1C51F3-7D37-4BC3-BA22-4DBDC624B42A}"/>
                  </a:ext>
                </a:extLst>
              </p:cNvPr>
              <p:cNvCxnSpPr/>
              <p:nvPr/>
            </p:nvCxnSpPr>
            <p:spPr>
              <a:xfrm>
                <a:off x="41365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9E15302-EFFE-4159-B254-FED1561AE4ED}"/>
                  </a:ext>
                </a:extLst>
              </p:cNvPr>
              <p:cNvCxnSpPr/>
              <p:nvPr/>
            </p:nvCxnSpPr>
            <p:spPr>
              <a:xfrm>
                <a:off x="45719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119F7E2-F7E9-4314-8383-4D1B70782549}"/>
                  </a:ext>
                </a:extLst>
              </p:cNvPr>
              <p:cNvCxnSpPr/>
              <p:nvPr/>
            </p:nvCxnSpPr>
            <p:spPr>
              <a:xfrm>
                <a:off x="500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1644DBE-8D9E-479E-B01C-48FB28CD3F1D}"/>
                  </a:ext>
                </a:extLst>
              </p:cNvPr>
              <p:cNvCxnSpPr/>
              <p:nvPr/>
            </p:nvCxnSpPr>
            <p:spPr>
              <a:xfrm>
                <a:off x="544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D1A8EF0-204B-49D0-A658-5890877534D3}"/>
                  </a:ext>
                </a:extLst>
              </p:cNvPr>
              <p:cNvCxnSpPr/>
              <p:nvPr/>
            </p:nvCxnSpPr>
            <p:spPr>
              <a:xfrm>
                <a:off x="584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DF28B6-B3A6-4912-9781-416B21AC1E50}"/>
                  </a:ext>
                </a:extLst>
              </p:cNvPr>
              <p:cNvCxnSpPr/>
              <p:nvPr/>
            </p:nvCxnSpPr>
            <p:spPr>
              <a:xfrm>
                <a:off x="628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D014B0B-9788-41B6-87EC-A5DCDA6EAFA0}"/>
                  </a:ext>
                </a:extLst>
              </p:cNvPr>
              <p:cNvCxnSpPr/>
              <p:nvPr/>
            </p:nvCxnSpPr>
            <p:spPr>
              <a:xfrm>
                <a:off x="672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60" name="Rounded Rectangle 1">
            <a:extLst>
              <a:ext uri="{FF2B5EF4-FFF2-40B4-BE49-F238E27FC236}">
                <a16:creationId xmlns:a16="http://schemas.microsoft.com/office/drawing/2014/main" id="{ED15A32C-284F-43E0-A1EB-DEA03D512254}"/>
              </a:ext>
            </a:extLst>
          </p:cNvPr>
          <p:cNvSpPr/>
          <p:nvPr/>
        </p:nvSpPr>
        <p:spPr>
          <a:xfrm>
            <a:off x="436646" y="313374"/>
            <a:ext cx="11480773" cy="6235247"/>
          </a:xfrm>
          <a:prstGeom prst="roundRect">
            <a:avLst>
              <a:gd name="adj" fmla="val 7547"/>
            </a:avLst>
          </a:prstGeom>
          <a:solidFill>
            <a:srgbClr val="6B422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36" name="Freeform: Shape 235">
            <a:extLst>
              <a:ext uri="{FF2B5EF4-FFF2-40B4-BE49-F238E27FC236}">
                <a16:creationId xmlns:a16="http://schemas.microsoft.com/office/drawing/2014/main" id="{830CB7C3-E54D-4FC9-A967-E2BD6657E7C8}"/>
              </a:ext>
            </a:extLst>
          </p:cNvPr>
          <p:cNvSpPr/>
          <p:nvPr/>
        </p:nvSpPr>
        <p:spPr>
          <a:xfrm>
            <a:off x="430373"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4516657 h 6235247"/>
              <a:gd name="connsiteX4" fmla="*/ 11147925 w 11563523"/>
              <a:gd name="connsiteY4" fmla="*/ 4512757 h 6235247"/>
              <a:gd name="connsiteX5" fmla="*/ 11215856 w 11563523"/>
              <a:gd name="connsiteY5" fmla="*/ 4505909 h 6235247"/>
              <a:gd name="connsiteX6" fmla="*/ 11226453 w 11563523"/>
              <a:gd name="connsiteY6" fmla="*/ 4505909 h 6235247"/>
              <a:gd name="connsiteX7" fmla="*/ 11563523 w 11563523"/>
              <a:gd name="connsiteY7" fmla="*/ 4842979 h 6235247"/>
              <a:gd name="connsiteX8" fmla="*/ 11226453 w 11563523"/>
              <a:gd name="connsiteY8" fmla="*/ 5180049 h 6235247"/>
              <a:gd name="connsiteX9" fmla="*/ 11215856 w 11563523"/>
              <a:gd name="connsiteY9" fmla="*/ 5180049 h 6235247"/>
              <a:gd name="connsiteX10" fmla="*/ 11147925 w 11563523"/>
              <a:gd name="connsiteY10" fmla="*/ 5173201 h 6235247"/>
              <a:gd name="connsiteX11" fmla="*/ 11135362 w 11563523"/>
              <a:gd name="connsiteY11" fmla="*/ 5169302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4516657"/>
                </a:lnTo>
                <a:lnTo>
                  <a:pt x="11147925" y="4512757"/>
                </a:lnTo>
                <a:cubicBezTo>
                  <a:pt x="11169867" y="4508267"/>
                  <a:pt x="11192586" y="4505909"/>
                  <a:pt x="11215856" y="4505909"/>
                </a:cubicBezTo>
                <a:lnTo>
                  <a:pt x="11226453" y="4505909"/>
                </a:lnTo>
                <a:cubicBezTo>
                  <a:pt x="11412612" y="4505909"/>
                  <a:pt x="11563523" y="4656820"/>
                  <a:pt x="11563523" y="4842979"/>
                </a:cubicBezTo>
                <a:cubicBezTo>
                  <a:pt x="11563523" y="5029138"/>
                  <a:pt x="11412612" y="5180049"/>
                  <a:pt x="11226453" y="5180049"/>
                </a:cubicBezTo>
                <a:lnTo>
                  <a:pt x="11215856" y="5180049"/>
                </a:lnTo>
                <a:cubicBezTo>
                  <a:pt x="11192586" y="5180049"/>
                  <a:pt x="11169867" y="5177691"/>
                  <a:pt x="11147925" y="5173201"/>
                </a:cubicBezTo>
                <a:lnTo>
                  <a:pt x="11135362" y="5169302"/>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606C38"/>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5" name="Freeform: Shape 234">
            <a:extLst>
              <a:ext uri="{FF2B5EF4-FFF2-40B4-BE49-F238E27FC236}">
                <a16:creationId xmlns:a16="http://schemas.microsoft.com/office/drawing/2014/main" id="{0F7BA3FC-4D21-4129-8AF2-E4DA19D46D25}"/>
              </a:ext>
            </a:extLst>
          </p:cNvPr>
          <p:cNvSpPr/>
          <p:nvPr/>
        </p:nvSpPr>
        <p:spPr>
          <a:xfrm>
            <a:off x="430373"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5313075 h 6235247"/>
              <a:gd name="connsiteX4" fmla="*/ 11147925 w 11563523"/>
              <a:gd name="connsiteY4" fmla="*/ 5309175 h 6235247"/>
              <a:gd name="connsiteX5" fmla="*/ 11215856 w 11563523"/>
              <a:gd name="connsiteY5" fmla="*/ 5302327 h 6235247"/>
              <a:gd name="connsiteX6" fmla="*/ 11226453 w 11563523"/>
              <a:gd name="connsiteY6" fmla="*/ 5302327 h 6235247"/>
              <a:gd name="connsiteX7" fmla="*/ 11563523 w 11563523"/>
              <a:gd name="connsiteY7" fmla="*/ 5639397 h 6235247"/>
              <a:gd name="connsiteX8" fmla="*/ 11226453 w 11563523"/>
              <a:gd name="connsiteY8" fmla="*/ 5976467 h 6235247"/>
              <a:gd name="connsiteX9" fmla="*/ 11215856 w 11563523"/>
              <a:gd name="connsiteY9" fmla="*/ 5976467 h 6235247"/>
              <a:gd name="connsiteX10" fmla="*/ 11147925 w 11563523"/>
              <a:gd name="connsiteY10" fmla="*/ 5969619 h 6235247"/>
              <a:gd name="connsiteX11" fmla="*/ 11095410 w 11563523"/>
              <a:gd name="connsiteY11" fmla="*/ 5953318 h 6235247"/>
              <a:gd name="connsiteX12" fmla="*/ 11054995 w 11563523"/>
              <a:gd name="connsiteY12" fmla="*/ 6027776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5313075"/>
                </a:lnTo>
                <a:lnTo>
                  <a:pt x="11147925" y="5309175"/>
                </a:lnTo>
                <a:cubicBezTo>
                  <a:pt x="11169867" y="5304685"/>
                  <a:pt x="11192586" y="5302327"/>
                  <a:pt x="11215856" y="5302327"/>
                </a:cubicBezTo>
                <a:lnTo>
                  <a:pt x="11226453" y="5302327"/>
                </a:lnTo>
                <a:cubicBezTo>
                  <a:pt x="11412612" y="5302327"/>
                  <a:pt x="11563523" y="5453238"/>
                  <a:pt x="11563523" y="5639397"/>
                </a:cubicBezTo>
                <a:cubicBezTo>
                  <a:pt x="11563523" y="5825556"/>
                  <a:pt x="11412612" y="5976467"/>
                  <a:pt x="11226453" y="5976467"/>
                </a:cubicBezTo>
                <a:lnTo>
                  <a:pt x="11215856" y="5976467"/>
                </a:lnTo>
                <a:cubicBezTo>
                  <a:pt x="11192586" y="5976467"/>
                  <a:pt x="11169867" y="5974109"/>
                  <a:pt x="11147925" y="5969619"/>
                </a:cubicBezTo>
                <a:lnTo>
                  <a:pt x="11095410" y="5953318"/>
                </a:lnTo>
                <a:lnTo>
                  <a:pt x="11054995" y="6027776"/>
                </a:lnTo>
                <a:cubicBezTo>
                  <a:pt x="10970430" y="6152949"/>
                  <a:pt x="10827220"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6B705C"/>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1" name="Freeform: Shape 230">
            <a:extLst>
              <a:ext uri="{FF2B5EF4-FFF2-40B4-BE49-F238E27FC236}">
                <a16:creationId xmlns:a16="http://schemas.microsoft.com/office/drawing/2014/main" id="{FDBB89D1-AF3F-40F6-9D55-84DD01271C8C}"/>
              </a:ext>
            </a:extLst>
          </p:cNvPr>
          <p:cNvSpPr/>
          <p:nvPr/>
        </p:nvSpPr>
        <p:spPr>
          <a:xfrm>
            <a:off x="459729" y="311377"/>
            <a:ext cx="11532520" cy="6235247"/>
          </a:xfrm>
          <a:custGeom>
            <a:avLst/>
            <a:gdLst>
              <a:gd name="connsiteX0" fmla="*/ 470574 w 11532520"/>
              <a:gd name="connsiteY0" fmla="*/ 0 h 6235247"/>
              <a:gd name="connsiteX1" fmla="*/ 10614904 w 11532520"/>
              <a:gd name="connsiteY1" fmla="*/ 0 h 6235247"/>
              <a:gd name="connsiteX2" fmla="*/ 11085478 w 11532520"/>
              <a:gd name="connsiteY2" fmla="*/ 470574 h 6235247"/>
              <a:gd name="connsiteX3" fmla="*/ 11085478 w 11532520"/>
              <a:gd name="connsiteY3" fmla="*/ 556491 h 6235247"/>
              <a:gd name="connsiteX4" fmla="*/ 11116921 w 11532520"/>
              <a:gd name="connsiteY4" fmla="*/ 546730 h 6235247"/>
              <a:gd name="connsiteX5" fmla="*/ 11184853 w 11532520"/>
              <a:gd name="connsiteY5" fmla="*/ 539882 h 6235247"/>
              <a:gd name="connsiteX6" fmla="*/ 11195450 w 11532520"/>
              <a:gd name="connsiteY6" fmla="*/ 539882 h 6235247"/>
              <a:gd name="connsiteX7" fmla="*/ 11532520 w 11532520"/>
              <a:gd name="connsiteY7" fmla="*/ 876952 h 6235247"/>
              <a:gd name="connsiteX8" fmla="*/ 11195450 w 11532520"/>
              <a:gd name="connsiteY8" fmla="*/ 1214022 h 6235247"/>
              <a:gd name="connsiteX9" fmla="*/ 11184853 w 11532520"/>
              <a:gd name="connsiteY9" fmla="*/ 1214022 h 6235247"/>
              <a:gd name="connsiteX10" fmla="*/ 11116921 w 11532520"/>
              <a:gd name="connsiteY10" fmla="*/ 1207174 h 6235247"/>
              <a:gd name="connsiteX11" fmla="*/ 11085478 w 11532520"/>
              <a:gd name="connsiteY11" fmla="*/ 1197414 h 6235247"/>
              <a:gd name="connsiteX12" fmla="*/ 11085478 w 11532520"/>
              <a:gd name="connsiteY12" fmla="*/ 5764673 h 6235247"/>
              <a:gd name="connsiteX13" fmla="*/ 10614904 w 11532520"/>
              <a:gd name="connsiteY13" fmla="*/ 6235247 h 6235247"/>
              <a:gd name="connsiteX14" fmla="*/ 470574 w 11532520"/>
              <a:gd name="connsiteY14" fmla="*/ 6235247 h 6235247"/>
              <a:gd name="connsiteX15" fmla="*/ 0 w 11532520"/>
              <a:gd name="connsiteY15" fmla="*/ 5764673 h 6235247"/>
              <a:gd name="connsiteX16" fmla="*/ 0 w 11532520"/>
              <a:gd name="connsiteY16" fmla="*/ 470574 h 6235247"/>
              <a:gd name="connsiteX17" fmla="*/ 470574 w 11532520"/>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32520" h="6235247">
                <a:moveTo>
                  <a:pt x="470574" y="0"/>
                </a:moveTo>
                <a:lnTo>
                  <a:pt x="10614904" y="0"/>
                </a:lnTo>
                <a:cubicBezTo>
                  <a:pt x="10874795" y="0"/>
                  <a:pt x="11085478" y="210683"/>
                  <a:pt x="11085478" y="470574"/>
                </a:cubicBezTo>
                <a:lnTo>
                  <a:pt x="11085478" y="556491"/>
                </a:lnTo>
                <a:lnTo>
                  <a:pt x="11116921" y="546730"/>
                </a:lnTo>
                <a:cubicBezTo>
                  <a:pt x="11138864" y="542240"/>
                  <a:pt x="11161583" y="539882"/>
                  <a:pt x="11184853" y="539882"/>
                </a:cubicBezTo>
                <a:lnTo>
                  <a:pt x="11195450" y="539882"/>
                </a:lnTo>
                <a:cubicBezTo>
                  <a:pt x="11381609" y="539882"/>
                  <a:pt x="11532520" y="690793"/>
                  <a:pt x="11532520" y="876952"/>
                </a:cubicBezTo>
                <a:cubicBezTo>
                  <a:pt x="11532520" y="1063111"/>
                  <a:pt x="11381609" y="1214022"/>
                  <a:pt x="11195450" y="1214022"/>
                </a:cubicBezTo>
                <a:lnTo>
                  <a:pt x="11184853" y="1214022"/>
                </a:lnTo>
                <a:cubicBezTo>
                  <a:pt x="11161583" y="1214022"/>
                  <a:pt x="11138864" y="1211664"/>
                  <a:pt x="11116921" y="1207174"/>
                </a:cubicBezTo>
                <a:lnTo>
                  <a:pt x="11085478" y="1197414"/>
                </a:lnTo>
                <a:lnTo>
                  <a:pt x="11085478" y="5764673"/>
                </a:lnTo>
                <a:cubicBezTo>
                  <a:pt x="11085478" y="6024564"/>
                  <a:pt x="10874795" y="6235247"/>
                  <a:pt x="10614904"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DDBEA9"/>
          </a:solidFill>
          <a:ln>
            <a:noFill/>
          </a:ln>
          <a:effectLst>
            <a:outerShdw blurRad="139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FFFFFF"/>
              </a:solidFill>
            </a:endParaRPr>
          </a:p>
        </p:txBody>
      </p:sp>
      <p:sp>
        <p:nvSpPr>
          <p:cNvPr id="239" name="Freeform: Shape 238">
            <a:extLst>
              <a:ext uri="{FF2B5EF4-FFF2-40B4-BE49-F238E27FC236}">
                <a16:creationId xmlns:a16="http://schemas.microsoft.com/office/drawing/2014/main" id="{90F0FF0A-C4BD-4BFD-B192-39C0035029BD}"/>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2201019 h 6235247"/>
              <a:gd name="connsiteX4" fmla="*/ 11147925 w 11563523"/>
              <a:gd name="connsiteY4" fmla="*/ 2197119 h 6235247"/>
              <a:gd name="connsiteX5" fmla="*/ 11215856 w 11563523"/>
              <a:gd name="connsiteY5" fmla="*/ 2190271 h 6235247"/>
              <a:gd name="connsiteX6" fmla="*/ 11226453 w 11563523"/>
              <a:gd name="connsiteY6" fmla="*/ 2190271 h 6235247"/>
              <a:gd name="connsiteX7" fmla="*/ 11563523 w 11563523"/>
              <a:gd name="connsiteY7" fmla="*/ 2527341 h 6235247"/>
              <a:gd name="connsiteX8" fmla="*/ 11226453 w 11563523"/>
              <a:gd name="connsiteY8" fmla="*/ 2864411 h 6235247"/>
              <a:gd name="connsiteX9" fmla="*/ 11215856 w 11563523"/>
              <a:gd name="connsiteY9" fmla="*/ 2864411 h 6235247"/>
              <a:gd name="connsiteX10" fmla="*/ 11147925 w 11563523"/>
              <a:gd name="connsiteY10" fmla="*/ 2857563 h 6235247"/>
              <a:gd name="connsiteX11" fmla="*/ 11135362 w 11563523"/>
              <a:gd name="connsiteY11" fmla="*/ 2853664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2201019"/>
                </a:lnTo>
                <a:lnTo>
                  <a:pt x="11147925" y="2197119"/>
                </a:lnTo>
                <a:cubicBezTo>
                  <a:pt x="11169867" y="2192629"/>
                  <a:pt x="11192586" y="2190271"/>
                  <a:pt x="11215856" y="2190271"/>
                </a:cubicBezTo>
                <a:lnTo>
                  <a:pt x="11226453" y="2190271"/>
                </a:lnTo>
                <a:cubicBezTo>
                  <a:pt x="11412612" y="2190271"/>
                  <a:pt x="11563523" y="2341182"/>
                  <a:pt x="11563523" y="2527341"/>
                </a:cubicBezTo>
                <a:cubicBezTo>
                  <a:pt x="11563523" y="2713500"/>
                  <a:pt x="11412612" y="2864411"/>
                  <a:pt x="11226453" y="2864411"/>
                </a:cubicBezTo>
                <a:lnTo>
                  <a:pt x="11215856" y="2864411"/>
                </a:lnTo>
                <a:cubicBezTo>
                  <a:pt x="11192586" y="2864411"/>
                  <a:pt x="11169867" y="2862053"/>
                  <a:pt x="11147925" y="2857563"/>
                </a:cubicBezTo>
                <a:lnTo>
                  <a:pt x="11135362" y="2853664"/>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CCD5AE"/>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0" name="Freeform: Shape 239">
            <a:extLst>
              <a:ext uri="{FF2B5EF4-FFF2-40B4-BE49-F238E27FC236}">
                <a16:creationId xmlns:a16="http://schemas.microsoft.com/office/drawing/2014/main" id="{0C148DFF-E3A7-4111-A65B-6FEED5F18A64}"/>
              </a:ext>
            </a:extLst>
          </p:cNvPr>
          <p:cNvSpPr/>
          <p:nvPr/>
        </p:nvSpPr>
        <p:spPr>
          <a:xfrm>
            <a:off x="416985" y="311377"/>
            <a:ext cx="11562589" cy="6235247"/>
          </a:xfrm>
          <a:custGeom>
            <a:avLst/>
            <a:gdLst>
              <a:gd name="connsiteX0" fmla="*/ 470574 w 11562589"/>
              <a:gd name="connsiteY0" fmla="*/ 0 h 6235247"/>
              <a:gd name="connsiteX1" fmla="*/ 10664788 w 11562589"/>
              <a:gd name="connsiteY1" fmla="*/ 0 h 6235247"/>
              <a:gd name="connsiteX2" fmla="*/ 11135362 w 11562589"/>
              <a:gd name="connsiteY2" fmla="*/ 470574 h 6235247"/>
              <a:gd name="connsiteX3" fmla="*/ 11135362 w 11562589"/>
              <a:gd name="connsiteY3" fmla="*/ 1404782 h 6235247"/>
              <a:gd name="connsiteX4" fmla="*/ 11146990 w 11562589"/>
              <a:gd name="connsiteY4" fmla="*/ 1401172 h 6235247"/>
              <a:gd name="connsiteX5" fmla="*/ 11214922 w 11562589"/>
              <a:gd name="connsiteY5" fmla="*/ 1394324 h 6235247"/>
              <a:gd name="connsiteX6" fmla="*/ 11225519 w 11562589"/>
              <a:gd name="connsiteY6" fmla="*/ 1394324 h 6235247"/>
              <a:gd name="connsiteX7" fmla="*/ 11562589 w 11562589"/>
              <a:gd name="connsiteY7" fmla="*/ 1731394 h 6235247"/>
              <a:gd name="connsiteX8" fmla="*/ 11225519 w 11562589"/>
              <a:gd name="connsiteY8" fmla="*/ 2068464 h 6235247"/>
              <a:gd name="connsiteX9" fmla="*/ 11214922 w 11562589"/>
              <a:gd name="connsiteY9" fmla="*/ 2068464 h 6235247"/>
              <a:gd name="connsiteX10" fmla="*/ 11146990 w 11562589"/>
              <a:gd name="connsiteY10" fmla="*/ 2061616 h 6235247"/>
              <a:gd name="connsiteX11" fmla="*/ 11135362 w 11562589"/>
              <a:gd name="connsiteY11" fmla="*/ 2058007 h 6235247"/>
              <a:gd name="connsiteX12" fmla="*/ 11135362 w 11562589"/>
              <a:gd name="connsiteY12" fmla="*/ 5764673 h 6235247"/>
              <a:gd name="connsiteX13" fmla="*/ 10664788 w 11562589"/>
              <a:gd name="connsiteY13" fmla="*/ 6235247 h 6235247"/>
              <a:gd name="connsiteX14" fmla="*/ 470574 w 11562589"/>
              <a:gd name="connsiteY14" fmla="*/ 6235247 h 6235247"/>
              <a:gd name="connsiteX15" fmla="*/ 0 w 11562589"/>
              <a:gd name="connsiteY15" fmla="*/ 5764673 h 6235247"/>
              <a:gd name="connsiteX16" fmla="*/ 0 w 11562589"/>
              <a:gd name="connsiteY16" fmla="*/ 470574 h 6235247"/>
              <a:gd name="connsiteX17" fmla="*/ 470574 w 11562589"/>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2589" h="6235247">
                <a:moveTo>
                  <a:pt x="470574" y="0"/>
                </a:moveTo>
                <a:lnTo>
                  <a:pt x="10664788" y="0"/>
                </a:lnTo>
                <a:cubicBezTo>
                  <a:pt x="10924679" y="0"/>
                  <a:pt x="11135362" y="210683"/>
                  <a:pt x="11135362" y="470574"/>
                </a:cubicBezTo>
                <a:lnTo>
                  <a:pt x="11135362" y="1404782"/>
                </a:lnTo>
                <a:lnTo>
                  <a:pt x="11146990" y="1401172"/>
                </a:lnTo>
                <a:cubicBezTo>
                  <a:pt x="11168933" y="1396682"/>
                  <a:pt x="11191652" y="1394324"/>
                  <a:pt x="11214922" y="1394324"/>
                </a:cubicBezTo>
                <a:lnTo>
                  <a:pt x="11225519" y="1394324"/>
                </a:lnTo>
                <a:cubicBezTo>
                  <a:pt x="11411678" y="1394324"/>
                  <a:pt x="11562589" y="1545235"/>
                  <a:pt x="11562589" y="1731394"/>
                </a:cubicBezTo>
                <a:cubicBezTo>
                  <a:pt x="11562589" y="1917553"/>
                  <a:pt x="11411678" y="2068464"/>
                  <a:pt x="11225519" y="2068464"/>
                </a:cubicBezTo>
                <a:lnTo>
                  <a:pt x="11214922" y="2068464"/>
                </a:lnTo>
                <a:cubicBezTo>
                  <a:pt x="11191652" y="2068464"/>
                  <a:pt x="11168933" y="2066106"/>
                  <a:pt x="11146990" y="2061616"/>
                </a:cubicBezTo>
                <a:lnTo>
                  <a:pt x="11135362" y="2058007"/>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FEFAE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8" name="Freeform: Shape 237">
            <a:extLst>
              <a:ext uri="{FF2B5EF4-FFF2-40B4-BE49-F238E27FC236}">
                <a16:creationId xmlns:a16="http://schemas.microsoft.com/office/drawing/2014/main" id="{DB2A80C7-4194-4E7F-8898-E22C9A600999}"/>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2960517 h 6235247"/>
              <a:gd name="connsiteX4" fmla="*/ 11147924 w 11563523"/>
              <a:gd name="connsiteY4" fmla="*/ 2956617 h 6235247"/>
              <a:gd name="connsiteX5" fmla="*/ 11215856 w 11563523"/>
              <a:gd name="connsiteY5" fmla="*/ 2949769 h 6235247"/>
              <a:gd name="connsiteX6" fmla="*/ 11226453 w 11563523"/>
              <a:gd name="connsiteY6" fmla="*/ 2949769 h 6235247"/>
              <a:gd name="connsiteX7" fmla="*/ 11563523 w 11563523"/>
              <a:gd name="connsiteY7" fmla="*/ 3286839 h 6235247"/>
              <a:gd name="connsiteX8" fmla="*/ 11226453 w 11563523"/>
              <a:gd name="connsiteY8" fmla="*/ 3623909 h 6235247"/>
              <a:gd name="connsiteX9" fmla="*/ 11215856 w 11563523"/>
              <a:gd name="connsiteY9" fmla="*/ 3623909 h 6235247"/>
              <a:gd name="connsiteX10" fmla="*/ 11147924 w 11563523"/>
              <a:gd name="connsiteY10" fmla="*/ 3617061 h 6235247"/>
              <a:gd name="connsiteX11" fmla="*/ 11135362 w 11563523"/>
              <a:gd name="connsiteY11" fmla="*/ 3613162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2960517"/>
                </a:lnTo>
                <a:lnTo>
                  <a:pt x="11147924" y="2956617"/>
                </a:lnTo>
                <a:cubicBezTo>
                  <a:pt x="11169867" y="2952127"/>
                  <a:pt x="11192586" y="2949769"/>
                  <a:pt x="11215856" y="2949769"/>
                </a:cubicBezTo>
                <a:lnTo>
                  <a:pt x="11226453" y="2949769"/>
                </a:lnTo>
                <a:cubicBezTo>
                  <a:pt x="11412612" y="2949769"/>
                  <a:pt x="11563523" y="3100680"/>
                  <a:pt x="11563523" y="3286839"/>
                </a:cubicBezTo>
                <a:cubicBezTo>
                  <a:pt x="11563523" y="3472998"/>
                  <a:pt x="11412612" y="3623909"/>
                  <a:pt x="11226453" y="3623909"/>
                </a:cubicBezTo>
                <a:lnTo>
                  <a:pt x="11215856" y="3623909"/>
                </a:lnTo>
                <a:cubicBezTo>
                  <a:pt x="11192586" y="3623909"/>
                  <a:pt x="11169867" y="3621551"/>
                  <a:pt x="11147924" y="3617061"/>
                </a:cubicBezTo>
                <a:lnTo>
                  <a:pt x="11135362" y="3613162"/>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B7B7A4"/>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CF8DE"/>
              </a:solidFill>
            </a:endParaRPr>
          </a:p>
        </p:txBody>
      </p:sp>
      <p:sp>
        <p:nvSpPr>
          <p:cNvPr id="237" name="Freeform: Shape 236">
            <a:extLst>
              <a:ext uri="{FF2B5EF4-FFF2-40B4-BE49-F238E27FC236}">
                <a16:creationId xmlns:a16="http://schemas.microsoft.com/office/drawing/2014/main" id="{0D432F6B-0B7A-4ADA-8EB7-D05F5A9999EC}"/>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3732342 h 6235247"/>
              <a:gd name="connsiteX4" fmla="*/ 11147924 w 11563523"/>
              <a:gd name="connsiteY4" fmla="*/ 3728442 h 6235247"/>
              <a:gd name="connsiteX5" fmla="*/ 11215856 w 11563523"/>
              <a:gd name="connsiteY5" fmla="*/ 3721594 h 6235247"/>
              <a:gd name="connsiteX6" fmla="*/ 11226453 w 11563523"/>
              <a:gd name="connsiteY6" fmla="*/ 3721594 h 6235247"/>
              <a:gd name="connsiteX7" fmla="*/ 11563523 w 11563523"/>
              <a:gd name="connsiteY7" fmla="*/ 4058664 h 6235247"/>
              <a:gd name="connsiteX8" fmla="*/ 11226453 w 11563523"/>
              <a:gd name="connsiteY8" fmla="*/ 4395734 h 6235247"/>
              <a:gd name="connsiteX9" fmla="*/ 11215856 w 11563523"/>
              <a:gd name="connsiteY9" fmla="*/ 4395734 h 6235247"/>
              <a:gd name="connsiteX10" fmla="*/ 11147924 w 11563523"/>
              <a:gd name="connsiteY10" fmla="*/ 4388886 h 6235247"/>
              <a:gd name="connsiteX11" fmla="*/ 11135362 w 11563523"/>
              <a:gd name="connsiteY11" fmla="*/ 4384987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3732342"/>
                </a:lnTo>
                <a:lnTo>
                  <a:pt x="11147924" y="3728442"/>
                </a:lnTo>
                <a:cubicBezTo>
                  <a:pt x="11169867" y="3723952"/>
                  <a:pt x="11192586" y="3721594"/>
                  <a:pt x="11215856" y="3721594"/>
                </a:cubicBezTo>
                <a:lnTo>
                  <a:pt x="11226453" y="3721594"/>
                </a:lnTo>
                <a:cubicBezTo>
                  <a:pt x="11412612" y="3721594"/>
                  <a:pt x="11563523" y="3872505"/>
                  <a:pt x="11563523" y="4058664"/>
                </a:cubicBezTo>
                <a:cubicBezTo>
                  <a:pt x="11563523" y="4244823"/>
                  <a:pt x="11412612" y="4395734"/>
                  <a:pt x="11226453" y="4395734"/>
                </a:cubicBezTo>
                <a:lnTo>
                  <a:pt x="11215856" y="4395734"/>
                </a:lnTo>
                <a:cubicBezTo>
                  <a:pt x="11192586" y="4395734"/>
                  <a:pt x="11169867" y="4393376"/>
                  <a:pt x="11147924" y="4388886"/>
                </a:cubicBezTo>
                <a:lnTo>
                  <a:pt x="11135362" y="4384987"/>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A5A58D"/>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2" name="Group 51">
            <a:extLst>
              <a:ext uri="{FF2B5EF4-FFF2-40B4-BE49-F238E27FC236}">
                <a16:creationId xmlns:a16="http://schemas.microsoft.com/office/drawing/2014/main" id="{85BBB88A-CFDF-410C-91CD-24572A83CC04}"/>
              </a:ext>
            </a:extLst>
          </p:cNvPr>
          <p:cNvGrpSpPr/>
          <p:nvPr/>
        </p:nvGrpSpPr>
        <p:grpSpPr>
          <a:xfrm>
            <a:off x="1064778" y="691681"/>
            <a:ext cx="10131558" cy="5601665"/>
            <a:chOff x="1001567" y="655743"/>
            <a:chExt cx="10131558" cy="5601665"/>
          </a:xfrm>
        </p:grpSpPr>
        <p:sp>
          <p:nvSpPr>
            <p:cNvPr id="242" name="Rounded Rectangle 25">
              <a:extLst>
                <a:ext uri="{FF2B5EF4-FFF2-40B4-BE49-F238E27FC236}">
                  <a16:creationId xmlns:a16="http://schemas.microsoft.com/office/drawing/2014/main" id="{7BF1077D-255C-41EF-880D-7EACE160FFFF}"/>
                </a:ext>
              </a:extLst>
            </p:cNvPr>
            <p:cNvSpPr/>
            <p:nvPr/>
          </p:nvSpPr>
          <p:spPr>
            <a:xfrm>
              <a:off x="1001567" y="655743"/>
              <a:ext cx="10123387" cy="5601665"/>
            </a:xfrm>
            <a:prstGeom prst="roundRect">
              <a:avLst>
                <a:gd name="adj" fmla="val 7456"/>
              </a:avLst>
            </a:prstGeom>
            <a:solidFill>
              <a:srgbClr val="6B705C"/>
            </a:solidFill>
            <a:ln w="38100">
              <a:solidFill>
                <a:srgbClr val="F8F5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nvGrpSpPr>
            <p:cNvPr id="243" name="Group 242">
              <a:extLst>
                <a:ext uri="{FF2B5EF4-FFF2-40B4-BE49-F238E27FC236}">
                  <a16:creationId xmlns:a16="http://schemas.microsoft.com/office/drawing/2014/main" id="{CAAB80C8-0779-419C-BC6E-0FB4F59463A9}"/>
                </a:ext>
              </a:extLst>
            </p:cNvPr>
            <p:cNvGrpSpPr/>
            <p:nvPr/>
          </p:nvGrpSpPr>
          <p:grpSpPr>
            <a:xfrm>
              <a:off x="1015154" y="690554"/>
              <a:ext cx="10117971" cy="5535342"/>
              <a:chOff x="389475" y="404048"/>
              <a:chExt cx="12173952" cy="6392365"/>
            </a:xfrm>
          </p:grpSpPr>
          <p:grpSp>
            <p:nvGrpSpPr>
              <p:cNvPr id="244" name="Group 243">
                <a:extLst>
                  <a:ext uri="{FF2B5EF4-FFF2-40B4-BE49-F238E27FC236}">
                    <a16:creationId xmlns:a16="http://schemas.microsoft.com/office/drawing/2014/main" id="{7CD86378-A9C2-4222-B281-DD1A49E37D11}"/>
                  </a:ext>
                </a:extLst>
              </p:cNvPr>
              <p:cNvGrpSpPr/>
              <p:nvPr/>
            </p:nvGrpSpPr>
            <p:grpSpPr>
              <a:xfrm>
                <a:off x="400050" y="409574"/>
                <a:ext cx="6253487" cy="3321180"/>
                <a:chOff x="0" y="0"/>
                <a:chExt cx="12192000" cy="6858000"/>
              </a:xfrm>
              <a:effectLst/>
            </p:grpSpPr>
            <p:grpSp>
              <p:nvGrpSpPr>
                <p:cNvPr id="347" name="Group 346">
                  <a:extLst>
                    <a:ext uri="{FF2B5EF4-FFF2-40B4-BE49-F238E27FC236}">
                      <a16:creationId xmlns:a16="http://schemas.microsoft.com/office/drawing/2014/main" id="{823D7FB2-C818-4E89-A6C6-8BBABA032F1C}"/>
                    </a:ext>
                  </a:extLst>
                </p:cNvPr>
                <p:cNvGrpSpPr/>
                <p:nvPr/>
              </p:nvGrpSpPr>
              <p:grpSpPr>
                <a:xfrm>
                  <a:off x="590550" y="0"/>
                  <a:ext cx="10953750" cy="6858000"/>
                  <a:chOff x="590550" y="0"/>
                  <a:chExt cx="10953750" cy="6858000"/>
                </a:xfrm>
              </p:grpSpPr>
              <p:cxnSp>
                <p:nvCxnSpPr>
                  <p:cNvPr id="360" name="Straight Connector 359">
                    <a:extLst>
                      <a:ext uri="{FF2B5EF4-FFF2-40B4-BE49-F238E27FC236}">
                        <a16:creationId xmlns:a16="http://schemas.microsoft.com/office/drawing/2014/main" id="{E51BB352-0E69-4E62-9835-D6FAB523599C}"/>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70242168-E8CE-4691-A787-53C8D96C3B4C}"/>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43063749-F373-4EC9-A1A1-6C8B78178E68}"/>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E0245CFA-A7D1-4CB4-AFF7-873269BB47BB}"/>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6895CC6B-4A0F-4302-9A7B-091EAC72E65B}"/>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9C93DCA3-4153-4824-A960-5635B28B231E}"/>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24790CEC-A6EB-48D9-A724-76543925EFB7}"/>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48854B0D-1503-41ED-9756-C61A2822169A}"/>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D25D3ABA-B9B2-42FC-B295-D16E65A503C5}"/>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A4515A6F-494B-4A19-A021-6D5A47ED1B1D}"/>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F84D338D-8F2C-4BD3-BF44-2833EFF3C49B}"/>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5FE9A199-12E7-4EAD-B267-472F9397520B}"/>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975E6BB6-80AF-4FBD-9460-A368DF816C9D}"/>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4F86BA1B-963A-4B0C-86EC-1508E4806F95}"/>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9AB081B7-012E-4300-B923-025F321672E4}"/>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46EFA4FB-A5CF-434D-ADC6-EE5500577F05}"/>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1259AB33-5FF1-4107-B7CA-6EB026B30DB9}"/>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A52E5ED4-54FA-4961-AA88-CDC891A7AE5C}"/>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3543ECAE-E559-4E8C-A08A-136F6EC8A97F}"/>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5FBBEEAA-E68D-440E-B20A-29B8A2FA8333}"/>
                      </a:ext>
                    </a:extLst>
                  </p:cNvPr>
                  <p:cNvCxnSpPr/>
                  <p:nvPr/>
                </p:nvCxnSpPr>
                <p:spPr>
                  <a:xfrm>
                    <a:off x="115443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348" name="Group 347">
                  <a:extLst>
                    <a:ext uri="{FF2B5EF4-FFF2-40B4-BE49-F238E27FC236}">
                      <a16:creationId xmlns:a16="http://schemas.microsoft.com/office/drawing/2014/main" id="{8203CE7A-7CA7-4332-9CAE-AF78F2A5FFCE}"/>
                    </a:ext>
                  </a:extLst>
                </p:cNvPr>
                <p:cNvGrpSpPr/>
                <p:nvPr/>
              </p:nvGrpSpPr>
              <p:grpSpPr>
                <a:xfrm>
                  <a:off x="0" y="561974"/>
                  <a:ext cx="12192000" cy="5791200"/>
                  <a:chOff x="-285751" y="581024"/>
                  <a:chExt cx="12706352" cy="5791200"/>
                </a:xfrm>
              </p:grpSpPr>
              <p:cxnSp>
                <p:nvCxnSpPr>
                  <p:cNvPr id="349" name="Straight Connector 348">
                    <a:extLst>
                      <a:ext uri="{FF2B5EF4-FFF2-40B4-BE49-F238E27FC236}">
                        <a16:creationId xmlns:a16="http://schemas.microsoft.com/office/drawing/2014/main" id="{18163F29-2BC7-4F28-B80A-8A70D4B09BF1}"/>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AF026374-4D60-49CA-997B-48EFAC4E3455}"/>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560F7D9F-6F09-4E96-BAA0-00B751F6B4B6}"/>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4A042EB6-14F7-4479-8D07-C7E7AF0F1DF0}"/>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B042AE85-EBBC-462F-903F-6EC8A953963A}"/>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76AB142C-E6B2-4CC4-8429-2F829763B846}"/>
                      </a:ext>
                    </a:extLst>
                  </p:cNvPr>
                  <p:cNvCxnSpPr/>
                  <p:nvPr/>
                </p:nvCxnSpPr>
                <p:spPr>
                  <a:xfrm rot="16200000">
                    <a:off x="6067425" y="-28765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984840E6-21EF-4264-B8FE-DE68ABA8B757}"/>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BEC26992-1EF4-4E71-8F16-083B16F748AC}"/>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C19BABC9-C894-4E6E-B89A-EEDDAE93E40C}"/>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C943791D-8204-4AE2-8C38-A5DDCEAC9DCC}"/>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00E7922E-7B74-4B7C-B361-C813BE3441E7}"/>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45" name="Group 244">
                <a:extLst>
                  <a:ext uri="{FF2B5EF4-FFF2-40B4-BE49-F238E27FC236}">
                    <a16:creationId xmlns:a16="http://schemas.microsoft.com/office/drawing/2014/main" id="{BF44F826-D40F-4F91-9113-BDCC284C4364}"/>
                  </a:ext>
                </a:extLst>
              </p:cNvPr>
              <p:cNvGrpSpPr/>
              <p:nvPr/>
            </p:nvGrpSpPr>
            <p:grpSpPr>
              <a:xfrm>
                <a:off x="389475" y="3475233"/>
                <a:ext cx="6915629" cy="3321180"/>
                <a:chOff x="0" y="0"/>
                <a:chExt cx="13482934" cy="6858000"/>
              </a:xfrm>
              <a:effectLst/>
            </p:grpSpPr>
            <p:grpSp>
              <p:nvGrpSpPr>
                <p:cNvPr id="314" name="Group 313">
                  <a:extLst>
                    <a:ext uri="{FF2B5EF4-FFF2-40B4-BE49-F238E27FC236}">
                      <a16:creationId xmlns:a16="http://schemas.microsoft.com/office/drawing/2014/main" id="{81D46070-1C95-4FEB-9287-328A19D38AC9}"/>
                    </a:ext>
                  </a:extLst>
                </p:cNvPr>
                <p:cNvGrpSpPr/>
                <p:nvPr/>
              </p:nvGrpSpPr>
              <p:grpSpPr>
                <a:xfrm>
                  <a:off x="590550" y="0"/>
                  <a:ext cx="10953750" cy="6858000"/>
                  <a:chOff x="590550" y="0"/>
                  <a:chExt cx="10953750" cy="6858000"/>
                </a:xfrm>
              </p:grpSpPr>
              <p:cxnSp>
                <p:nvCxnSpPr>
                  <p:cNvPr id="327" name="Straight Connector 326">
                    <a:extLst>
                      <a:ext uri="{FF2B5EF4-FFF2-40B4-BE49-F238E27FC236}">
                        <a16:creationId xmlns:a16="http://schemas.microsoft.com/office/drawing/2014/main" id="{4358818A-D91D-418F-97A6-43D81A3005D3}"/>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7BDB0C8A-E77E-443C-A72D-8D066BC71F8E}"/>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516F6856-6093-41CA-85CF-51D9549114DB}"/>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99D30994-3669-410E-A129-B83A7259BC8C}"/>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1C3352B8-3E77-4C84-BA76-E747A1F73EC0}"/>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B8ED2080-E0DF-4897-A2FF-C019E94F6E88}"/>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41679FE6-67F1-44E7-97E8-E26BB1E4D97C}"/>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0DD8D233-24A2-47F0-8653-9CD2561328AC}"/>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E5010E92-2E03-4A31-B6C7-A9C1962069BD}"/>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5090FCC-8B12-4F13-B305-E168E9B57E0F}"/>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7C91458C-1A16-493A-A92A-74D322ECCF86}"/>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D9A3A551-D0C5-4C83-9319-4D9A35F2A255}"/>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0B33803-4860-4F26-B587-553709A13C64}"/>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982E0EFD-A286-4E09-A064-C8DFB154EEB9}"/>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42D824F9-FE3E-4D53-8FE8-E90428C8D785}"/>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287380C5-A608-42C5-AF35-BD74282A05AB}"/>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CC27EE91-61C7-47AF-8A61-C594CF80CA06}"/>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01E6E060-2634-43A4-A825-3DA4FE6A4135}"/>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0068D00B-FDCE-492A-9BF0-5C7947E89850}"/>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96B03A1E-E847-40FF-AA4D-53FA6D2DD13C}"/>
                      </a:ext>
                    </a:extLst>
                  </p:cNvPr>
                  <p:cNvCxnSpPr/>
                  <p:nvPr/>
                </p:nvCxnSpPr>
                <p:spPr>
                  <a:xfrm>
                    <a:off x="115443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315" name="Group 314">
                  <a:extLst>
                    <a:ext uri="{FF2B5EF4-FFF2-40B4-BE49-F238E27FC236}">
                      <a16:creationId xmlns:a16="http://schemas.microsoft.com/office/drawing/2014/main" id="{07374C02-3908-4317-8E2D-A620C602B16B}"/>
                    </a:ext>
                  </a:extLst>
                </p:cNvPr>
                <p:cNvGrpSpPr/>
                <p:nvPr/>
              </p:nvGrpSpPr>
              <p:grpSpPr>
                <a:xfrm>
                  <a:off x="0" y="561974"/>
                  <a:ext cx="13482934" cy="5791200"/>
                  <a:chOff x="-285751" y="581024"/>
                  <a:chExt cx="14051747" cy="5791200"/>
                </a:xfrm>
              </p:grpSpPr>
              <p:cxnSp>
                <p:nvCxnSpPr>
                  <p:cNvPr id="316" name="Straight Connector 315">
                    <a:extLst>
                      <a:ext uri="{FF2B5EF4-FFF2-40B4-BE49-F238E27FC236}">
                        <a16:creationId xmlns:a16="http://schemas.microsoft.com/office/drawing/2014/main" id="{06B3BE2D-EF60-45B3-8C31-0483EDA4FEBE}"/>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95EF33B1-4B91-4878-80AF-ACE6252B1E55}"/>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A859A5B7-CE99-4AD9-8AD5-4CA9898BF738}"/>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A84A22D4-0567-488D-9B25-A814D48BD50E}"/>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6F558CAD-4B45-4C78-A59D-2BB4993D9088}"/>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392A947-38F9-4FA6-8495-37022C001881}"/>
                      </a:ext>
                    </a:extLst>
                  </p:cNvPr>
                  <p:cNvCxnSpPr/>
                  <p:nvPr/>
                </p:nvCxnSpPr>
                <p:spPr>
                  <a:xfrm rot="16200000">
                    <a:off x="7412820" y="-1199504"/>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458F9154-9A87-49B9-9494-B9FFDB4EC94A}"/>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E5A79CDE-CF3D-41CE-95F1-207A0E8563A6}"/>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3795E75F-08A9-43E4-86A9-6D4B43B99CCB}"/>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D1FA945F-DEC9-4733-8561-5C14BC9E8BDC}"/>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4BB9D878-6EE7-4878-BFA9-234300D85783}"/>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46" name="Group 245">
                <a:extLst>
                  <a:ext uri="{FF2B5EF4-FFF2-40B4-BE49-F238E27FC236}">
                    <a16:creationId xmlns:a16="http://schemas.microsoft.com/office/drawing/2014/main" id="{DE28A2BA-3735-44D1-8EDD-5EA647964141}"/>
                  </a:ext>
                </a:extLst>
              </p:cNvPr>
              <p:cNvGrpSpPr/>
              <p:nvPr/>
            </p:nvGrpSpPr>
            <p:grpSpPr>
              <a:xfrm>
                <a:off x="6309940" y="404048"/>
                <a:ext cx="6253487" cy="3321180"/>
                <a:chOff x="0" y="0"/>
                <a:chExt cx="12192000" cy="6858000"/>
              </a:xfrm>
              <a:effectLst/>
            </p:grpSpPr>
            <p:grpSp>
              <p:nvGrpSpPr>
                <p:cNvPr id="281" name="Group 280">
                  <a:extLst>
                    <a:ext uri="{FF2B5EF4-FFF2-40B4-BE49-F238E27FC236}">
                      <a16:creationId xmlns:a16="http://schemas.microsoft.com/office/drawing/2014/main" id="{A5CB6278-A803-49CF-9F62-A6B37410DD05}"/>
                    </a:ext>
                  </a:extLst>
                </p:cNvPr>
                <p:cNvGrpSpPr/>
                <p:nvPr/>
              </p:nvGrpSpPr>
              <p:grpSpPr>
                <a:xfrm>
                  <a:off x="590550" y="0"/>
                  <a:ext cx="10953752" cy="6858000"/>
                  <a:chOff x="590550" y="0"/>
                  <a:chExt cx="10953752" cy="6858000"/>
                </a:xfrm>
              </p:grpSpPr>
              <p:cxnSp>
                <p:nvCxnSpPr>
                  <p:cNvPr id="294" name="Straight Connector 293">
                    <a:extLst>
                      <a:ext uri="{FF2B5EF4-FFF2-40B4-BE49-F238E27FC236}">
                        <a16:creationId xmlns:a16="http://schemas.microsoft.com/office/drawing/2014/main" id="{691C82F8-FB97-411B-B81D-6636EE9CC92C}"/>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A74177DC-6E52-4C19-AACD-588A2D1D1144}"/>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22C74A41-A74B-4FFF-A3A5-E7749E9F1706}"/>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DF986C8C-17AA-433D-9552-73127829F56B}"/>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916392F4-E628-4E77-B9E7-E9156B64B193}"/>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EE693EAE-1325-42AD-A4F4-4C648BBDF251}"/>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A7F399A2-F4C0-4393-8C32-5130D169F13C}"/>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B63AEFF2-5D16-420F-AFFD-B6FEAC8D2CD7}"/>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A3402468-3FFE-4E8A-9C81-076D8ADF46A8}"/>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658EEC13-F4F9-4D32-9823-637D442B8287}"/>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46399407-FCC3-4A6C-B09A-E431CEBC7C67}"/>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124A234B-08DF-459A-AEC5-E0AB19ECBD51}"/>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ED4A9D56-344C-4D40-B1CB-B64D782C5E1A}"/>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BE1316D1-2C91-44D8-8823-3534105D63B8}"/>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B4DA99B0-62F9-49E5-8236-BEF5A82C645F}"/>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5F3F285D-4A36-4C9F-BC36-3CC78F3FA06D}"/>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83CE6DB9-B57C-4999-8593-C5A9C7A8E1D9}"/>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88FF1B6F-76A1-444F-8D03-474C6F40F292}"/>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B9530706-077F-46E2-8933-6A0F62E1F0A1}"/>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3D29F574-2835-4711-BA19-D31CE9368EBD}"/>
                      </a:ext>
                    </a:extLst>
                  </p:cNvPr>
                  <p:cNvCxnSpPr/>
                  <p:nvPr/>
                </p:nvCxnSpPr>
                <p:spPr>
                  <a:xfrm>
                    <a:off x="11544302"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282" name="Group 281">
                  <a:extLst>
                    <a:ext uri="{FF2B5EF4-FFF2-40B4-BE49-F238E27FC236}">
                      <a16:creationId xmlns:a16="http://schemas.microsoft.com/office/drawing/2014/main" id="{86301B18-4B0D-4171-89FD-654CECC9CEF0}"/>
                    </a:ext>
                  </a:extLst>
                </p:cNvPr>
                <p:cNvGrpSpPr/>
                <p:nvPr/>
              </p:nvGrpSpPr>
              <p:grpSpPr>
                <a:xfrm>
                  <a:off x="0" y="561974"/>
                  <a:ext cx="12192000" cy="5791200"/>
                  <a:chOff x="-285751" y="581024"/>
                  <a:chExt cx="12706352" cy="5791200"/>
                </a:xfrm>
              </p:grpSpPr>
              <p:cxnSp>
                <p:nvCxnSpPr>
                  <p:cNvPr id="283" name="Straight Connector 282">
                    <a:extLst>
                      <a:ext uri="{FF2B5EF4-FFF2-40B4-BE49-F238E27FC236}">
                        <a16:creationId xmlns:a16="http://schemas.microsoft.com/office/drawing/2014/main" id="{D45E8F02-BAA6-42B6-9BF6-C4B417E984E7}"/>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62B8992F-0DAE-43A3-A984-0E21B70DD92D}"/>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BFDE6341-7869-497D-B2A8-94DEF8B60C25}"/>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8F9A71E6-09E4-451B-9C6E-49DFA1037CDC}"/>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40581451-9B7C-44C7-ABC4-0E834D6EB072}"/>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DF8C5BF2-2F4C-4EEC-A541-15A451A2B174}"/>
                      </a:ext>
                    </a:extLst>
                  </p:cNvPr>
                  <p:cNvCxnSpPr/>
                  <p:nvPr/>
                </p:nvCxnSpPr>
                <p:spPr>
                  <a:xfrm rot="16200000">
                    <a:off x="6067425" y="-28765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2892FEC8-0B58-42C5-88F1-C50C04DEA271}"/>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9489693E-408B-4FFD-9810-A61D57F0B041}"/>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4735DECD-14D6-4DF3-8643-073A7CC7F625}"/>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10623F09-F6E0-4770-88F5-78472D614C70}"/>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FAC4ADDF-6C4F-45B4-BE1D-907448AB29C2}"/>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47" name="Group 246">
                <a:extLst>
                  <a:ext uri="{FF2B5EF4-FFF2-40B4-BE49-F238E27FC236}">
                    <a16:creationId xmlns:a16="http://schemas.microsoft.com/office/drawing/2014/main" id="{C563C577-C86F-4CED-B309-8B40E7609450}"/>
                  </a:ext>
                </a:extLst>
              </p:cNvPr>
              <p:cNvGrpSpPr/>
              <p:nvPr/>
            </p:nvGrpSpPr>
            <p:grpSpPr>
              <a:xfrm>
                <a:off x="6299365" y="3469706"/>
                <a:ext cx="6253487" cy="3321180"/>
                <a:chOff x="0" y="0"/>
                <a:chExt cx="12192000" cy="6858000"/>
              </a:xfrm>
              <a:effectLst/>
            </p:grpSpPr>
            <p:grpSp>
              <p:nvGrpSpPr>
                <p:cNvPr id="248" name="Group 247">
                  <a:extLst>
                    <a:ext uri="{FF2B5EF4-FFF2-40B4-BE49-F238E27FC236}">
                      <a16:creationId xmlns:a16="http://schemas.microsoft.com/office/drawing/2014/main" id="{85C04FDD-C45D-48A2-8E1C-86B14FCFA9AB}"/>
                    </a:ext>
                  </a:extLst>
                </p:cNvPr>
                <p:cNvGrpSpPr/>
                <p:nvPr/>
              </p:nvGrpSpPr>
              <p:grpSpPr>
                <a:xfrm>
                  <a:off x="590550" y="0"/>
                  <a:ext cx="10953750" cy="6858000"/>
                  <a:chOff x="590550" y="0"/>
                  <a:chExt cx="10953750" cy="6858000"/>
                </a:xfrm>
              </p:grpSpPr>
              <p:cxnSp>
                <p:nvCxnSpPr>
                  <p:cNvPr id="261" name="Straight Connector 260">
                    <a:extLst>
                      <a:ext uri="{FF2B5EF4-FFF2-40B4-BE49-F238E27FC236}">
                        <a16:creationId xmlns:a16="http://schemas.microsoft.com/office/drawing/2014/main" id="{C861C192-D2A3-4F90-A497-61162A237C8D}"/>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9BF2F7B5-7B00-4835-A930-569E4168F811}"/>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C8D0F5D4-2AA4-428A-AD34-57099F2B9185}"/>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506A3A16-7229-40CD-8909-18A776AB0A76}"/>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2120B249-B0CB-4227-BD20-7511FF6C73A9}"/>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F684E52-0C1D-40AD-AAB8-C3729D5E9050}"/>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2959CC93-BC7C-43E5-A287-4279D9C5E687}"/>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98B52964-0451-4F11-8F17-5674F358B9FD}"/>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88358108-FB87-42A9-B871-E522D98B2379}"/>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2E8565A2-BB18-4C84-BC37-CBEBED458135}"/>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6DAD584E-5E04-4EFF-9502-DDC9C45267D8}"/>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D30F24A-24C8-431B-B9DB-C773B0BECDB3}"/>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8B8E2140-117A-449D-98AA-B6CD94798F76}"/>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12C7043E-E3FA-472B-9030-D47D19756DE5}"/>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0B8D3D11-8B3D-4B2E-86E0-C24EA3368DBE}"/>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9EA8B85-F352-4E12-BF50-DCD4D7291E04}"/>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0F020606-3D77-4C77-A7F3-E4CFDEF791C3}"/>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ED967171-B111-4F46-8113-2DFB42300997}"/>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132C174E-83DB-4726-8AB0-682A409BB77C}"/>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E52E8865-676C-4CB1-915C-2FE6ABF0FFCF}"/>
                      </a:ext>
                    </a:extLst>
                  </p:cNvPr>
                  <p:cNvCxnSpPr/>
                  <p:nvPr/>
                </p:nvCxnSpPr>
                <p:spPr>
                  <a:xfrm>
                    <a:off x="115443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DE1150CD-6BCB-42F7-83CF-24C71F9FEFAF}"/>
                    </a:ext>
                  </a:extLst>
                </p:cNvPr>
                <p:cNvGrpSpPr/>
                <p:nvPr/>
              </p:nvGrpSpPr>
              <p:grpSpPr>
                <a:xfrm>
                  <a:off x="0" y="561974"/>
                  <a:ext cx="12192000" cy="5791200"/>
                  <a:chOff x="-285751" y="581024"/>
                  <a:chExt cx="12706352" cy="5791200"/>
                </a:xfrm>
              </p:grpSpPr>
              <p:cxnSp>
                <p:nvCxnSpPr>
                  <p:cNvPr id="250" name="Straight Connector 249">
                    <a:extLst>
                      <a:ext uri="{FF2B5EF4-FFF2-40B4-BE49-F238E27FC236}">
                        <a16:creationId xmlns:a16="http://schemas.microsoft.com/office/drawing/2014/main" id="{363D2820-C29F-4C00-9EC8-ADFC42AC18BA}"/>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2151F927-DDD0-4945-A65F-C2F7B41FD89B}"/>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BDA23BFA-34B0-480C-8217-6B1C99607765}"/>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6BC271B8-AD48-41C5-B18B-52B038A0AACB}"/>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B85C5DE2-0BD8-44D6-B1CF-402950416C1C}"/>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912E69EC-96DE-41C0-8DBD-9F619E17A633}"/>
                      </a:ext>
                    </a:extLst>
                  </p:cNvPr>
                  <p:cNvCxnSpPr/>
                  <p:nvPr/>
                </p:nvCxnSpPr>
                <p:spPr>
                  <a:xfrm rot="16200000">
                    <a:off x="6067425" y="-28765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C7F5CF9D-980F-449D-9C4C-EE30FCE712AD}"/>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68A37F7-1411-415A-8BE6-A28DD59EAB34}"/>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76D983D5-4208-477C-8D04-485C02FE4286}"/>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FC085D5A-4371-4C15-A856-1C0D36CCAAB6}"/>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C2CC57BF-7369-49B7-AE2C-3A1EA1C95C63}"/>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grpSp>
      <p:grpSp>
        <p:nvGrpSpPr>
          <p:cNvPr id="2" name="Group 1">
            <a:extLst>
              <a:ext uri="{FF2B5EF4-FFF2-40B4-BE49-F238E27FC236}">
                <a16:creationId xmlns:a16="http://schemas.microsoft.com/office/drawing/2014/main" id="{5044C55F-E480-4027-BE17-4CDB07F8EEDA}"/>
              </a:ext>
            </a:extLst>
          </p:cNvPr>
          <p:cNvGrpSpPr/>
          <p:nvPr/>
        </p:nvGrpSpPr>
        <p:grpSpPr>
          <a:xfrm>
            <a:off x="422420" y="218704"/>
            <a:ext cx="11121635" cy="753940"/>
            <a:chOff x="422420" y="317378"/>
            <a:chExt cx="11121635" cy="1125117"/>
          </a:xfrm>
          <a:effectLst>
            <a:outerShdw blurRad="50800" dist="38100" dir="5400000" algn="t" rotWithShape="0">
              <a:prstClr val="black">
                <a:alpha val="40000"/>
              </a:prstClr>
            </a:outerShdw>
          </a:effectLst>
        </p:grpSpPr>
        <p:pic>
          <p:nvPicPr>
            <p:cNvPr id="384" name="Picture 383">
              <a:extLst>
                <a:ext uri="{FF2B5EF4-FFF2-40B4-BE49-F238E27FC236}">
                  <a16:creationId xmlns:a16="http://schemas.microsoft.com/office/drawing/2014/main" id="{D6B5DBD2-44A5-493F-8A2B-E3BEF7FFAEBB}"/>
                </a:ext>
              </a:extLst>
            </p:cNvPr>
            <p:cNvPicPr>
              <a:picLocks noChangeAspect="1"/>
            </p:cNvPicPr>
            <p:nvPr/>
          </p:nvPicPr>
          <p:blipFill rotWithShape="1">
            <a:blip r:embed="rId2">
              <a:extLst>
                <a:ext uri="{28A0092B-C50C-407E-A947-70E740481C1C}">
                  <a14:useLocalDpi xmlns:a14="http://schemas.microsoft.com/office/drawing/2010/main" val="0"/>
                </a:ext>
              </a:extLst>
            </a:blip>
            <a:srcRect l="35305" t="476" r="20504" b="11093"/>
            <a:stretch/>
          </p:blipFill>
          <p:spPr>
            <a:xfrm rot="16200000">
              <a:off x="8149890" y="-1951671"/>
              <a:ext cx="1119600" cy="5668731"/>
            </a:xfrm>
            <a:custGeom>
              <a:avLst/>
              <a:gdLst>
                <a:gd name="connsiteX0" fmla="*/ 1119600 w 1119600"/>
                <a:gd name="connsiteY0" fmla="*/ 0 h 5668731"/>
                <a:gd name="connsiteX1" fmla="*/ 1119600 w 1119600"/>
                <a:gd name="connsiteY1" fmla="*/ 5198157 h 5668731"/>
                <a:gd name="connsiteX2" fmla="*/ 649026 w 1119600"/>
                <a:gd name="connsiteY2" fmla="*/ 5668731 h 5668731"/>
                <a:gd name="connsiteX3" fmla="*/ 0 w 1119600"/>
                <a:gd name="connsiteY3" fmla="*/ 5668731 h 5668731"/>
                <a:gd name="connsiteX4" fmla="*/ 0 w 1119600"/>
                <a:gd name="connsiteY4" fmla="*/ 0 h 5668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600" h="5668731">
                  <a:moveTo>
                    <a:pt x="1119600" y="0"/>
                  </a:moveTo>
                  <a:lnTo>
                    <a:pt x="1119600" y="5198157"/>
                  </a:lnTo>
                  <a:cubicBezTo>
                    <a:pt x="1119600" y="5458048"/>
                    <a:pt x="908917" y="5668731"/>
                    <a:pt x="649026" y="5668731"/>
                  </a:cubicBezTo>
                  <a:lnTo>
                    <a:pt x="0" y="5668731"/>
                  </a:lnTo>
                  <a:lnTo>
                    <a:pt x="0" y="0"/>
                  </a:lnTo>
                  <a:close/>
                </a:path>
              </a:pathLst>
            </a:custGeom>
            <a:effectLst/>
          </p:spPr>
        </p:pic>
        <p:pic>
          <p:nvPicPr>
            <p:cNvPr id="385" name="Picture 384">
              <a:extLst>
                <a:ext uri="{FF2B5EF4-FFF2-40B4-BE49-F238E27FC236}">
                  <a16:creationId xmlns:a16="http://schemas.microsoft.com/office/drawing/2014/main" id="{7C0DE524-2F80-4829-8C44-9D201732796E}"/>
                </a:ext>
              </a:extLst>
            </p:cNvPr>
            <p:cNvPicPr>
              <a:picLocks noChangeAspect="1"/>
            </p:cNvPicPr>
            <p:nvPr/>
          </p:nvPicPr>
          <p:blipFill rotWithShape="1">
            <a:blip r:embed="rId2">
              <a:extLst>
                <a:ext uri="{28A0092B-C50C-407E-A947-70E740481C1C}">
                  <a14:useLocalDpi xmlns:a14="http://schemas.microsoft.com/office/drawing/2010/main" val="0"/>
                </a:ext>
              </a:extLst>
            </a:blip>
            <a:srcRect l="35305" t="476" r="20504" b="11093"/>
            <a:stretch/>
          </p:blipFill>
          <p:spPr>
            <a:xfrm rot="5400000" flipH="1">
              <a:off x="2696986" y="-1957188"/>
              <a:ext cx="1119600" cy="5668731"/>
            </a:xfrm>
            <a:custGeom>
              <a:avLst/>
              <a:gdLst>
                <a:gd name="connsiteX0" fmla="*/ 1119600 w 1119600"/>
                <a:gd name="connsiteY0" fmla="*/ 0 h 5668731"/>
                <a:gd name="connsiteX1" fmla="*/ 1119600 w 1119600"/>
                <a:gd name="connsiteY1" fmla="*/ 5198157 h 5668731"/>
                <a:gd name="connsiteX2" fmla="*/ 649026 w 1119600"/>
                <a:gd name="connsiteY2" fmla="*/ 5668731 h 5668731"/>
                <a:gd name="connsiteX3" fmla="*/ 0 w 1119600"/>
                <a:gd name="connsiteY3" fmla="*/ 5668731 h 5668731"/>
                <a:gd name="connsiteX4" fmla="*/ 0 w 1119600"/>
                <a:gd name="connsiteY4" fmla="*/ 0 h 5668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600" h="5668731">
                  <a:moveTo>
                    <a:pt x="1119600" y="0"/>
                  </a:moveTo>
                  <a:lnTo>
                    <a:pt x="1119600" y="5198157"/>
                  </a:lnTo>
                  <a:cubicBezTo>
                    <a:pt x="1119600" y="5458048"/>
                    <a:pt x="908917" y="5668731"/>
                    <a:pt x="649026" y="5668731"/>
                  </a:cubicBezTo>
                  <a:lnTo>
                    <a:pt x="0" y="5668731"/>
                  </a:lnTo>
                  <a:lnTo>
                    <a:pt x="0" y="0"/>
                  </a:lnTo>
                  <a:close/>
                </a:path>
              </a:pathLst>
            </a:custGeom>
            <a:effectLst/>
          </p:spPr>
        </p:pic>
      </p:grpSp>
      <p:grpSp>
        <p:nvGrpSpPr>
          <p:cNvPr id="114" name="Group 113">
            <a:extLst>
              <a:ext uri="{FF2B5EF4-FFF2-40B4-BE49-F238E27FC236}">
                <a16:creationId xmlns:a16="http://schemas.microsoft.com/office/drawing/2014/main" id="{9AA538F5-6C16-401A-ADF3-FB9AB8FF5817}"/>
              </a:ext>
            </a:extLst>
          </p:cNvPr>
          <p:cNvGrpSpPr/>
          <p:nvPr/>
        </p:nvGrpSpPr>
        <p:grpSpPr>
          <a:xfrm>
            <a:off x="127175" y="691681"/>
            <a:ext cx="740248" cy="5388071"/>
            <a:chOff x="127175" y="691681"/>
            <a:chExt cx="740248" cy="5388071"/>
          </a:xfrm>
        </p:grpSpPr>
        <p:grpSp>
          <p:nvGrpSpPr>
            <p:cNvPr id="89" name="Group 88">
              <a:extLst>
                <a:ext uri="{FF2B5EF4-FFF2-40B4-BE49-F238E27FC236}">
                  <a16:creationId xmlns:a16="http://schemas.microsoft.com/office/drawing/2014/main" id="{D988CD13-CC28-4DF2-8285-E8E89C98FA87}"/>
                </a:ext>
              </a:extLst>
            </p:cNvPr>
            <p:cNvGrpSpPr/>
            <p:nvPr/>
          </p:nvGrpSpPr>
          <p:grpSpPr>
            <a:xfrm>
              <a:off x="619993" y="821063"/>
              <a:ext cx="247430" cy="5048114"/>
              <a:chOff x="575576" y="735556"/>
              <a:chExt cx="180000" cy="3672388"/>
            </a:xfrm>
          </p:grpSpPr>
          <p:sp>
            <p:nvSpPr>
              <p:cNvPr id="90" name="Oval 89">
                <a:extLst>
                  <a:ext uri="{FF2B5EF4-FFF2-40B4-BE49-F238E27FC236}">
                    <a16:creationId xmlns:a16="http://schemas.microsoft.com/office/drawing/2014/main" id="{CA719A15-E846-4E5C-BCD4-B9950178183B}"/>
                  </a:ext>
                </a:extLst>
              </p:cNvPr>
              <p:cNvSpPr/>
              <p:nvPr/>
            </p:nvSpPr>
            <p:spPr>
              <a:xfrm>
                <a:off x="575576" y="735556"/>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1" name="Oval 90">
                <a:extLst>
                  <a:ext uri="{FF2B5EF4-FFF2-40B4-BE49-F238E27FC236}">
                    <a16:creationId xmlns:a16="http://schemas.microsoft.com/office/drawing/2014/main" id="{3A776FCC-C429-4CC8-8AB2-FD44099A1957}"/>
                  </a:ext>
                </a:extLst>
              </p:cNvPr>
              <p:cNvSpPr/>
              <p:nvPr/>
            </p:nvSpPr>
            <p:spPr>
              <a:xfrm>
                <a:off x="575576" y="3219832"/>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2" name="Oval 91">
                <a:extLst>
                  <a:ext uri="{FF2B5EF4-FFF2-40B4-BE49-F238E27FC236}">
                    <a16:creationId xmlns:a16="http://schemas.microsoft.com/office/drawing/2014/main" id="{0B929E36-9C01-4F8F-B20F-509BB675EA18}"/>
                  </a:ext>
                </a:extLst>
              </p:cNvPr>
              <p:cNvSpPr/>
              <p:nvPr/>
            </p:nvSpPr>
            <p:spPr>
              <a:xfrm>
                <a:off x="575576" y="2715776"/>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3" name="Oval 92">
                <a:extLst>
                  <a:ext uri="{FF2B5EF4-FFF2-40B4-BE49-F238E27FC236}">
                    <a16:creationId xmlns:a16="http://schemas.microsoft.com/office/drawing/2014/main" id="{3E83462F-3311-486C-83D2-B97FF43C1F92}"/>
                  </a:ext>
                </a:extLst>
              </p:cNvPr>
              <p:cNvSpPr/>
              <p:nvPr/>
            </p:nvSpPr>
            <p:spPr>
              <a:xfrm>
                <a:off x="575576" y="2211720"/>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4" name="Oval 93">
                <a:extLst>
                  <a:ext uri="{FF2B5EF4-FFF2-40B4-BE49-F238E27FC236}">
                    <a16:creationId xmlns:a16="http://schemas.microsoft.com/office/drawing/2014/main" id="{4514351F-9BA2-4686-AE93-B42AC9825265}"/>
                  </a:ext>
                </a:extLst>
              </p:cNvPr>
              <p:cNvSpPr/>
              <p:nvPr/>
            </p:nvSpPr>
            <p:spPr>
              <a:xfrm>
                <a:off x="575576" y="1723743"/>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5" name="Oval 94">
                <a:extLst>
                  <a:ext uri="{FF2B5EF4-FFF2-40B4-BE49-F238E27FC236}">
                    <a16:creationId xmlns:a16="http://schemas.microsoft.com/office/drawing/2014/main" id="{BC00D8DC-63E5-4466-87AE-27343FC8F1FF}"/>
                  </a:ext>
                </a:extLst>
              </p:cNvPr>
              <p:cNvSpPr/>
              <p:nvPr/>
            </p:nvSpPr>
            <p:spPr>
              <a:xfrm>
                <a:off x="575576" y="1203608"/>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6" name="Oval 95">
                <a:extLst>
                  <a:ext uri="{FF2B5EF4-FFF2-40B4-BE49-F238E27FC236}">
                    <a16:creationId xmlns:a16="http://schemas.microsoft.com/office/drawing/2014/main" id="{E88E41BF-799A-4AF4-9889-F18578018A9E}"/>
                  </a:ext>
                </a:extLst>
              </p:cNvPr>
              <p:cNvSpPr/>
              <p:nvPr/>
            </p:nvSpPr>
            <p:spPr>
              <a:xfrm>
                <a:off x="575576" y="4227944"/>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7" name="Oval 96">
                <a:extLst>
                  <a:ext uri="{FF2B5EF4-FFF2-40B4-BE49-F238E27FC236}">
                    <a16:creationId xmlns:a16="http://schemas.microsoft.com/office/drawing/2014/main" id="{E89A6896-2EF6-4468-856A-DB118AE4BC2D}"/>
                  </a:ext>
                </a:extLst>
              </p:cNvPr>
              <p:cNvSpPr/>
              <p:nvPr/>
            </p:nvSpPr>
            <p:spPr>
              <a:xfrm>
                <a:off x="575576" y="3723888"/>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4" name="Group 3">
              <a:extLst>
                <a:ext uri="{FF2B5EF4-FFF2-40B4-BE49-F238E27FC236}">
                  <a16:creationId xmlns:a16="http://schemas.microsoft.com/office/drawing/2014/main" id="{08FAC1C7-39B4-4459-BFC2-6DBC8D07901A}"/>
                </a:ext>
              </a:extLst>
            </p:cNvPr>
            <p:cNvGrpSpPr/>
            <p:nvPr/>
          </p:nvGrpSpPr>
          <p:grpSpPr>
            <a:xfrm>
              <a:off x="127175" y="691681"/>
              <a:ext cx="621212" cy="5388071"/>
              <a:chOff x="55829" y="691681"/>
              <a:chExt cx="621212" cy="5388071"/>
            </a:xfrm>
          </p:grpSpPr>
          <p:sp>
            <p:nvSpPr>
              <p:cNvPr id="3" name="Block Arc 2">
                <a:extLst>
                  <a:ext uri="{FF2B5EF4-FFF2-40B4-BE49-F238E27FC236}">
                    <a16:creationId xmlns:a16="http://schemas.microsoft.com/office/drawing/2014/main" id="{07D44719-113C-44CD-8BAD-5DD9E248ABB5}"/>
                  </a:ext>
                </a:extLst>
              </p:cNvPr>
              <p:cNvSpPr/>
              <p:nvPr/>
            </p:nvSpPr>
            <p:spPr>
              <a:xfrm>
                <a:off x="68460" y="691681"/>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 name="Block Arc 2">
                <a:extLst>
                  <a:ext uri="{FF2B5EF4-FFF2-40B4-BE49-F238E27FC236}">
                    <a16:creationId xmlns:a16="http://schemas.microsoft.com/office/drawing/2014/main" id="{A2C89231-7F60-4869-85AA-71D9F3B45ABB}"/>
                  </a:ext>
                </a:extLst>
              </p:cNvPr>
              <p:cNvSpPr/>
              <p:nvPr/>
            </p:nvSpPr>
            <p:spPr>
              <a:xfrm>
                <a:off x="75335" y="1331016"/>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7" name="Block Arc 2">
                <a:extLst>
                  <a:ext uri="{FF2B5EF4-FFF2-40B4-BE49-F238E27FC236}">
                    <a16:creationId xmlns:a16="http://schemas.microsoft.com/office/drawing/2014/main" id="{A41F11CD-7478-47E7-BF57-80E3FD0C097C}"/>
                  </a:ext>
                </a:extLst>
              </p:cNvPr>
              <p:cNvSpPr/>
              <p:nvPr/>
            </p:nvSpPr>
            <p:spPr>
              <a:xfrm>
                <a:off x="75335" y="2045075"/>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 name="Block Arc 2">
                <a:extLst>
                  <a:ext uri="{FF2B5EF4-FFF2-40B4-BE49-F238E27FC236}">
                    <a16:creationId xmlns:a16="http://schemas.microsoft.com/office/drawing/2014/main" id="{F25861F5-651F-463C-9D43-A55E67067883}"/>
                  </a:ext>
                </a:extLst>
              </p:cNvPr>
              <p:cNvSpPr/>
              <p:nvPr/>
            </p:nvSpPr>
            <p:spPr>
              <a:xfrm>
                <a:off x="82210" y="2712977"/>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0" name="Block Arc 2">
                <a:extLst>
                  <a:ext uri="{FF2B5EF4-FFF2-40B4-BE49-F238E27FC236}">
                    <a16:creationId xmlns:a16="http://schemas.microsoft.com/office/drawing/2014/main" id="{A2487B64-F4C4-456F-B0C9-298120904726}"/>
                  </a:ext>
                </a:extLst>
              </p:cNvPr>
              <p:cNvSpPr/>
              <p:nvPr/>
            </p:nvSpPr>
            <p:spPr>
              <a:xfrm>
                <a:off x="68460" y="3405960"/>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1" name="Block Arc 2">
                <a:extLst>
                  <a:ext uri="{FF2B5EF4-FFF2-40B4-BE49-F238E27FC236}">
                    <a16:creationId xmlns:a16="http://schemas.microsoft.com/office/drawing/2014/main" id="{232E00E0-1A93-4257-B51F-CD69C2066126}"/>
                  </a:ext>
                </a:extLst>
              </p:cNvPr>
              <p:cNvSpPr/>
              <p:nvPr/>
            </p:nvSpPr>
            <p:spPr>
              <a:xfrm>
                <a:off x="68460" y="4107102"/>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2" name="Block Arc 2">
                <a:extLst>
                  <a:ext uri="{FF2B5EF4-FFF2-40B4-BE49-F238E27FC236}">
                    <a16:creationId xmlns:a16="http://schemas.microsoft.com/office/drawing/2014/main" id="{FA67053C-3191-4BF3-92E7-531A8ADFB29B}"/>
                  </a:ext>
                </a:extLst>
              </p:cNvPr>
              <p:cNvSpPr/>
              <p:nvPr/>
            </p:nvSpPr>
            <p:spPr>
              <a:xfrm>
                <a:off x="55829" y="4794392"/>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lock Arc 2">
                <a:extLst>
                  <a:ext uri="{FF2B5EF4-FFF2-40B4-BE49-F238E27FC236}">
                    <a16:creationId xmlns:a16="http://schemas.microsoft.com/office/drawing/2014/main" id="{DC6C4602-325C-45B9-ABFE-C80A3222B475}"/>
                  </a:ext>
                </a:extLst>
              </p:cNvPr>
              <p:cNvSpPr/>
              <p:nvPr/>
            </p:nvSpPr>
            <p:spPr>
              <a:xfrm>
                <a:off x="63083" y="5485468"/>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pic>
        <p:nvPicPr>
          <p:cNvPr id="394" name="Picture 2" descr="See the source image">
            <a:extLst>
              <a:ext uri="{FF2B5EF4-FFF2-40B4-BE49-F238E27FC236}">
                <a16:creationId xmlns:a16="http://schemas.microsoft.com/office/drawing/2014/main" id="{19B2FEA8-2032-437D-B3AE-03C5E8CFA6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842" b="35956"/>
          <a:stretch/>
        </p:blipFill>
        <p:spPr bwMode="auto">
          <a:xfrm>
            <a:off x="9066795" y="522503"/>
            <a:ext cx="2354529" cy="520260"/>
          </a:xfrm>
          <a:prstGeom prst="rect">
            <a:avLst/>
          </a:prstGeom>
          <a:noFill/>
          <a:extLst>
            <a:ext uri="{909E8E84-426E-40DD-AFC4-6F175D3DCCD1}">
              <a14:hiddenFill xmlns:a14="http://schemas.microsoft.com/office/drawing/2010/main">
                <a:solidFill>
                  <a:srgbClr val="FFFFFF"/>
                </a:solidFill>
              </a14:hiddenFill>
            </a:ext>
          </a:extLst>
        </p:spPr>
      </p:pic>
      <p:pic>
        <p:nvPicPr>
          <p:cNvPr id="380" name="Graphic 379">
            <a:hlinkClick r:id="rId4" action="ppaction://hlinksldjump"/>
            <a:extLst>
              <a:ext uri="{FF2B5EF4-FFF2-40B4-BE49-F238E27FC236}">
                <a16:creationId xmlns:a16="http://schemas.microsoft.com/office/drawing/2014/main" id="{8C619C2F-532D-4146-BF28-6164746C6ACB}"/>
              </a:ext>
            </a:extLst>
          </p:cNvPr>
          <p:cNvPicPr>
            <a:picLocks/>
          </p:cNvPicPr>
          <p:nvPr/>
        </p:nvPicPr>
        <p:blipFill>
          <a:blip r:embed="rId5" cstate="print">
            <a:extLst>
              <a:ext uri="{96DAC541-7B7A-43D3-8B79-37D633B846F1}">
                <asvg:svgBlip xmlns:asvg="http://schemas.microsoft.com/office/drawing/2016/SVG/main" r:embed="rId6"/>
              </a:ext>
            </a:extLst>
          </a:blip>
          <a:stretch>
            <a:fillRect/>
          </a:stretch>
        </p:blipFill>
        <p:spPr>
          <a:xfrm>
            <a:off x="11572206" y="956566"/>
            <a:ext cx="402332" cy="402332"/>
          </a:xfrm>
          <a:prstGeom prst="rect">
            <a:avLst/>
          </a:prstGeom>
        </p:spPr>
      </p:pic>
      <p:pic>
        <p:nvPicPr>
          <p:cNvPr id="381" name="Graphic 380">
            <a:hlinkClick r:id="rId7" action="ppaction://hlinksldjump"/>
            <a:extLst>
              <a:ext uri="{FF2B5EF4-FFF2-40B4-BE49-F238E27FC236}">
                <a16:creationId xmlns:a16="http://schemas.microsoft.com/office/drawing/2014/main" id="{A82339BF-039D-41E1-B21C-39F953D37097}"/>
              </a:ext>
            </a:extLst>
          </p:cNvPr>
          <p:cNvPicPr>
            <a:picLocks/>
          </p:cNvPicPr>
          <p:nvPr/>
        </p:nvPicPr>
        <p:blipFill>
          <a:blip r:embed="rId8" cstate="print">
            <a:extLst>
              <a:ext uri="{96DAC541-7B7A-43D3-8B79-37D633B846F1}">
                <asvg:svgBlip xmlns:asvg="http://schemas.microsoft.com/office/drawing/2016/SVG/main" r:embed="rId9"/>
              </a:ext>
            </a:extLst>
          </a:blip>
          <a:stretch>
            <a:fillRect/>
          </a:stretch>
        </p:blipFill>
        <p:spPr>
          <a:xfrm>
            <a:off x="11548509" y="1835779"/>
            <a:ext cx="402332" cy="402332"/>
          </a:xfrm>
          <a:prstGeom prst="rect">
            <a:avLst/>
          </a:prstGeom>
        </p:spPr>
      </p:pic>
      <p:pic>
        <p:nvPicPr>
          <p:cNvPr id="382" name="Graphic 381">
            <a:hlinkClick r:id="rId10" action="ppaction://hlinksldjump"/>
            <a:extLst>
              <a:ext uri="{FF2B5EF4-FFF2-40B4-BE49-F238E27FC236}">
                <a16:creationId xmlns:a16="http://schemas.microsoft.com/office/drawing/2014/main" id="{99A49976-7509-40DE-84AD-E2070E3FDA86}"/>
              </a:ext>
            </a:extLst>
          </p:cNvPr>
          <p:cNvPicPr>
            <a:picLocks/>
          </p:cNvPicPr>
          <p:nvPr/>
        </p:nvPicPr>
        <p:blipFill>
          <a:blip r:embed="rId11" cstate="print">
            <a:extLst>
              <a:ext uri="{96DAC541-7B7A-43D3-8B79-37D633B846F1}">
                <asvg:svgBlip xmlns:asvg="http://schemas.microsoft.com/office/drawing/2016/SVG/main" r:embed="rId12"/>
              </a:ext>
            </a:extLst>
          </a:blip>
          <a:stretch>
            <a:fillRect/>
          </a:stretch>
        </p:blipFill>
        <p:spPr>
          <a:xfrm>
            <a:off x="11530786" y="2641826"/>
            <a:ext cx="402332" cy="402332"/>
          </a:xfrm>
          <a:prstGeom prst="rect">
            <a:avLst/>
          </a:prstGeom>
        </p:spPr>
      </p:pic>
      <p:pic>
        <p:nvPicPr>
          <p:cNvPr id="383" name="Graphic 382">
            <a:hlinkClick r:id="rId13" action="ppaction://hlinksldjump"/>
            <a:extLst>
              <a:ext uri="{FF2B5EF4-FFF2-40B4-BE49-F238E27FC236}">
                <a16:creationId xmlns:a16="http://schemas.microsoft.com/office/drawing/2014/main" id="{E56C253D-FC4B-4521-BFA0-D44534C435A3}"/>
              </a:ext>
            </a:extLst>
          </p:cNvPr>
          <p:cNvPicPr>
            <a:picLocks/>
          </p:cNvPicPr>
          <p:nvPr/>
        </p:nvPicPr>
        <p:blipFill>
          <a:blip r:embed="rId14" cstate="print">
            <a:extLst>
              <a:ext uri="{96DAC541-7B7A-43D3-8B79-37D633B846F1}">
                <asvg:svgBlip xmlns:asvg="http://schemas.microsoft.com/office/drawing/2016/SVG/main" r:embed="rId15"/>
              </a:ext>
            </a:extLst>
          </a:blip>
          <a:stretch>
            <a:fillRect/>
          </a:stretch>
        </p:blipFill>
        <p:spPr>
          <a:xfrm>
            <a:off x="11548509" y="3354901"/>
            <a:ext cx="402332" cy="402332"/>
          </a:xfrm>
          <a:prstGeom prst="rect">
            <a:avLst/>
          </a:prstGeom>
        </p:spPr>
      </p:pic>
      <p:pic>
        <p:nvPicPr>
          <p:cNvPr id="392" name="Graphic 391">
            <a:hlinkClick r:id="rId16" action="ppaction://hlinksldjump"/>
            <a:extLst>
              <a:ext uri="{FF2B5EF4-FFF2-40B4-BE49-F238E27FC236}">
                <a16:creationId xmlns:a16="http://schemas.microsoft.com/office/drawing/2014/main" id="{0CD28B5E-DFBA-4793-B351-1D77F4C7A8A8}"/>
              </a:ext>
            </a:extLst>
          </p:cNvPr>
          <p:cNvPicPr>
            <a:picLocks/>
          </p:cNvPicPr>
          <p:nvPr/>
        </p:nvPicPr>
        <p:blipFill>
          <a:blip r:embed="rId17" cstate="print">
            <a:extLst>
              <a:ext uri="{96DAC541-7B7A-43D3-8B79-37D633B846F1}">
                <asvg:svgBlip xmlns:asvg="http://schemas.microsoft.com/office/drawing/2016/SVG/main" r:embed="rId18"/>
              </a:ext>
            </a:extLst>
          </a:blip>
          <a:stretch>
            <a:fillRect/>
          </a:stretch>
        </p:blipFill>
        <p:spPr>
          <a:xfrm>
            <a:off x="11540066" y="4152289"/>
            <a:ext cx="402332" cy="402332"/>
          </a:xfrm>
          <a:prstGeom prst="rect">
            <a:avLst/>
          </a:prstGeom>
        </p:spPr>
      </p:pic>
      <p:pic>
        <p:nvPicPr>
          <p:cNvPr id="393" name="Graphic 392">
            <a:hlinkClick r:id="rId10" action="ppaction://hlinksldjump"/>
            <a:extLst>
              <a:ext uri="{FF2B5EF4-FFF2-40B4-BE49-F238E27FC236}">
                <a16:creationId xmlns:a16="http://schemas.microsoft.com/office/drawing/2014/main" id="{CF82089A-3F3B-47D1-A853-E8FA9070884D}"/>
              </a:ext>
            </a:extLst>
          </p:cNvPr>
          <p:cNvPicPr>
            <a:picLocks/>
          </p:cNvPicPr>
          <p:nvPr/>
        </p:nvPicPr>
        <p:blipFill>
          <a:blip r:embed="rId19" cstate="print">
            <a:extLst>
              <a:ext uri="{96DAC541-7B7A-43D3-8B79-37D633B846F1}">
                <asvg:svgBlip xmlns:asvg="http://schemas.microsoft.com/office/drawing/2016/SVG/main" r:embed="rId20"/>
              </a:ext>
            </a:extLst>
          </a:blip>
          <a:stretch>
            <a:fillRect/>
          </a:stretch>
        </p:blipFill>
        <p:spPr>
          <a:xfrm>
            <a:off x="11539338" y="4926395"/>
            <a:ext cx="402332" cy="402332"/>
          </a:xfrm>
          <a:prstGeom prst="rect">
            <a:avLst/>
          </a:prstGeom>
        </p:spPr>
      </p:pic>
      <p:pic>
        <p:nvPicPr>
          <p:cNvPr id="415" name="Graphic 414">
            <a:hlinkClick r:id="rId21" action="ppaction://hlinksldjump"/>
            <a:extLst>
              <a:ext uri="{FF2B5EF4-FFF2-40B4-BE49-F238E27FC236}">
                <a16:creationId xmlns:a16="http://schemas.microsoft.com/office/drawing/2014/main" id="{CF3F8D82-59A0-4C7C-AA97-41C07D57FAC6}"/>
              </a:ext>
            </a:extLst>
          </p:cNvPr>
          <p:cNvPicPr>
            <a:picLocks/>
          </p:cNvPicPr>
          <p:nvPr/>
        </p:nvPicPr>
        <p:blipFill>
          <a:blip r:embed="rId22" cstate="print">
            <a:extLst>
              <a:ext uri="{96DAC541-7B7A-43D3-8B79-37D633B846F1}">
                <asvg:svgBlip xmlns:asvg="http://schemas.microsoft.com/office/drawing/2016/SVG/main" r:embed="rId23"/>
              </a:ext>
            </a:extLst>
          </a:blip>
          <a:stretch>
            <a:fillRect/>
          </a:stretch>
        </p:blipFill>
        <p:spPr>
          <a:xfrm>
            <a:off x="11505608" y="5718035"/>
            <a:ext cx="402332" cy="402332"/>
          </a:xfrm>
          <a:prstGeom prst="rect">
            <a:avLst/>
          </a:prstGeom>
        </p:spPr>
      </p:pic>
      <p:pic>
        <p:nvPicPr>
          <p:cNvPr id="416" name="Picture 10" descr="See the source image">
            <a:extLst>
              <a:ext uri="{FF2B5EF4-FFF2-40B4-BE49-F238E27FC236}">
                <a16:creationId xmlns:a16="http://schemas.microsoft.com/office/drawing/2014/main" id="{92E152AD-284E-4C5B-8CA3-9ACEE228F817}"/>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35417" t="58130" r="32531" b="12839"/>
          <a:stretch/>
        </p:blipFill>
        <p:spPr bwMode="auto">
          <a:xfrm rot="5400000" flipV="1">
            <a:off x="10745645" y="1852830"/>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18" name="Picture 10" descr="See the source image">
            <a:extLst>
              <a:ext uri="{FF2B5EF4-FFF2-40B4-BE49-F238E27FC236}">
                <a16:creationId xmlns:a16="http://schemas.microsoft.com/office/drawing/2014/main" id="{FEA4FE10-8FA4-4D35-B555-83186D44BDC5}"/>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35387" t="2910" r="32561" b="68059"/>
          <a:stretch/>
        </p:blipFill>
        <p:spPr bwMode="auto">
          <a:xfrm rot="4499693" flipV="1">
            <a:off x="10780137" y="1082052"/>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19" name="Picture 418">
            <a:extLst>
              <a:ext uri="{FF2B5EF4-FFF2-40B4-BE49-F238E27FC236}">
                <a16:creationId xmlns:a16="http://schemas.microsoft.com/office/drawing/2014/main" id="{5BD7A945-10B2-4F6E-BAD7-94A1A1C83888}"/>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rot="5400000">
            <a:off x="9873495" y="-230090"/>
            <a:ext cx="963593" cy="2301118"/>
          </a:xfrm>
          <a:prstGeom prst="rect">
            <a:avLst/>
          </a:prstGeom>
        </p:spPr>
      </p:pic>
      <p:sp>
        <p:nvSpPr>
          <p:cNvPr id="61" name="Rectangle 60">
            <a:extLst>
              <a:ext uri="{FF2B5EF4-FFF2-40B4-BE49-F238E27FC236}">
                <a16:creationId xmlns:a16="http://schemas.microsoft.com/office/drawing/2014/main" id="{C0D40AAE-B256-AA6D-9781-E083DB0B688F}"/>
              </a:ext>
            </a:extLst>
          </p:cNvPr>
          <p:cNvSpPr/>
          <p:nvPr/>
        </p:nvSpPr>
        <p:spPr>
          <a:xfrm>
            <a:off x="1287267" y="1231912"/>
            <a:ext cx="6400138" cy="807470"/>
          </a:xfrm>
          <a:prstGeom prst="rect">
            <a:avLst/>
          </a:prstGeom>
          <a:solidFill>
            <a:srgbClr val="8B6F67"/>
          </a:solidFill>
          <a:ln w="38100">
            <a:solidFill>
              <a:srgbClr val="F8F5EC"/>
            </a:solidFill>
          </a:ln>
          <a:effectLst>
            <a:outerShdw blurRad="152400" dist="88900" dir="2700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2" name="TextBox 61">
            <a:extLst>
              <a:ext uri="{FF2B5EF4-FFF2-40B4-BE49-F238E27FC236}">
                <a16:creationId xmlns:a16="http://schemas.microsoft.com/office/drawing/2014/main" id="{28CBD696-9204-17CE-2A57-C04A6D3DCDFA}"/>
              </a:ext>
            </a:extLst>
          </p:cNvPr>
          <p:cNvSpPr txBox="1"/>
          <p:nvPr/>
        </p:nvSpPr>
        <p:spPr>
          <a:xfrm>
            <a:off x="1434697" y="1359953"/>
            <a:ext cx="6401664" cy="523220"/>
          </a:xfrm>
          <a:prstGeom prst="rect">
            <a:avLst/>
          </a:prstGeom>
          <a:noFill/>
        </p:spPr>
        <p:txBody>
          <a:bodyPr wrap="square" rtlCol="0">
            <a:spAutoFit/>
          </a:bodyPr>
          <a:lstStyle/>
          <a:p>
            <a:r>
              <a:rPr lang="en-US" sz="2800" b="1" spc="600" dirty="0">
                <a:solidFill>
                  <a:schemeClr val="bg1">
                    <a:lumMod val="95000"/>
                  </a:schemeClr>
                </a:solidFill>
                <a:latin typeface="Agency FB" panose="020B0503020202020204" pitchFamily="34" charset="0"/>
              </a:rPr>
              <a:t>def </a:t>
            </a:r>
            <a:r>
              <a:rPr lang="en-US" sz="2800" b="1" spc="600" dirty="0" err="1">
                <a:solidFill>
                  <a:schemeClr val="bg1">
                    <a:lumMod val="95000"/>
                  </a:schemeClr>
                </a:solidFill>
                <a:latin typeface="Agency FB" panose="020B0503020202020204" pitchFamily="34" charset="0"/>
              </a:rPr>
              <a:t>majorTranscriptFeature</a:t>
            </a:r>
            <a:r>
              <a:rPr lang="en-US" sz="2800" b="1" spc="600" dirty="0">
                <a:solidFill>
                  <a:schemeClr val="bg1">
                    <a:lumMod val="95000"/>
                  </a:schemeClr>
                </a:solidFill>
                <a:latin typeface="Agency FB" panose="020B0503020202020204" pitchFamily="34" charset="0"/>
              </a:rPr>
              <a:t>():</a:t>
            </a:r>
            <a:endParaRPr lang="id-ID" sz="2800" b="1" spc="600" dirty="0">
              <a:solidFill>
                <a:schemeClr val="bg1">
                  <a:lumMod val="95000"/>
                </a:schemeClr>
              </a:solidFill>
              <a:latin typeface="Agency FB" panose="020B0503020202020204" pitchFamily="34" charset="0"/>
            </a:endParaRPr>
          </a:p>
        </p:txBody>
      </p:sp>
      <p:sp>
        <p:nvSpPr>
          <p:cNvPr id="55" name="TextBox 54">
            <a:extLst>
              <a:ext uri="{FF2B5EF4-FFF2-40B4-BE49-F238E27FC236}">
                <a16:creationId xmlns:a16="http://schemas.microsoft.com/office/drawing/2014/main" id="{DE2EBC9C-B132-55BA-9D3B-749F636A63DC}"/>
              </a:ext>
            </a:extLst>
          </p:cNvPr>
          <p:cNvSpPr txBox="1"/>
          <p:nvPr/>
        </p:nvSpPr>
        <p:spPr>
          <a:xfrm>
            <a:off x="813419" y="163530"/>
            <a:ext cx="3687228" cy="769441"/>
          </a:xfrm>
          <a:prstGeom prst="rect">
            <a:avLst/>
          </a:prstGeom>
          <a:noFill/>
        </p:spPr>
        <p:txBody>
          <a:bodyPr wrap="none" rtlCol="0">
            <a:spAutoFit/>
          </a:bodyPr>
          <a:lstStyle/>
          <a:p>
            <a:r>
              <a:rPr lang="en-US" sz="4400" dirty="0">
                <a:solidFill>
                  <a:schemeClr val="bg1"/>
                </a:solidFill>
                <a:effectLst>
                  <a:outerShdw blurRad="38100" dist="38100" dir="2700000" algn="tl">
                    <a:srgbClr val="000000">
                      <a:alpha val="43137"/>
                    </a:srgbClr>
                  </a:outerShdw>
                </a:effectLst>
                <a:latin typeface="Piglets" panose="02000500000000000000" pitchFamily="2" charset="0"/>
              </a:rPr>
              <a:t>Function: Output</a:t>
            </a:r>
            <a:endParaRPr lang="id-ID" sz="4400" dirty="0">
              <a:solidFill>
                <a:schemeClr val="bg1"/>
              </a:solidFill>
              <a:effectLst>
                <a:outerShdw blurRad="38100" dist="38100" dir="2700000" algn="tl">
                  <a:srgbClr val="000000">
                    <a:alpha val="43137"/>
                  </a:srgbClr>
                </a:outerShdw>
              </a:effectLst>
              <a:latin typeface="Piglets" panose="02000500000000000000" pitchFamily="2" charset="0"/>
            </a:endParaRPr>
          </a:p>
        </p:txBody>
      </p:sp>
      <p:pic>
        <p:nvPicPr>
          <p:cNvPr id="56" name="Picture 55">
            <a:extLst>
              <a:ext uri="{FF2B5EF4-FFF2-40B4-BE49-F238E27FC236}">
                <a16:creationId xmlns:a16="http://schemas.microsoft.com/office/drawing/2014/main" id="{24D73E9F-1EF5-0600-F915-FB01F799A9F8}"/>
              </a:ext>
            </a:extLst>
          </p:cNvPr>
          <p:cNvPicPr>
            <a:picLocks noChangeAspect="1"/>
          </p:cNvPicPr>
          <p:nvPr/>
        </p:nvPicPr>
        <p:blipFill>
          <a:blip r:embed="rId26"/>
          <a:stretch>
            <a:fillRect/>
          </a:stretch>
        </p:blipFill>
        <p:spPr>
          <a:xfrm>
            <a:off x="1306788" y="2249892"/>
            <a:ext cx="4963218" cy="36479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8" name="Picture 57">
            <a:extLst>
              <a:ext uri="{FF2B5EF4-FFF2-40B4-BE49-F238E27FC236}">
                <a16:creationId xmlns:a16="http://schemas.microsoft.com/office/drawing/2014/main" id="{9BA14C34-34C6-9CF6-7BAE-8334DAC0A35C}"/>
              </a:ext>
            </a:extLst>
          </p:cNvPr>
          <p:cNvPicPr>
            <a:picLocks noChangeAspect="1"/>
          </p:cNvPicPr>
          <p:nvPr/>
        </p:nvPicPr>
        <p:blipFill>
          <a:blip r:embed="rId27"/>
          <a:stretch>
            <a:fillRect/>
          </a:stretch>
        </p:blipFill>
        <p:spPr>
          <a:xfrm>
            <a:off x="6540588" y="2857835"/>
            <a:ext cx="4420217" cy="24006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17" name="Picture 10" descr="See the source image">
            <a:extLst>
              <a:ext uri="{FF2B5EF4-FFF2-40B4-BE49-F238E27FC236}">
                <a16:creationId xmlns:a16="http://schemas.microsoft.com/office/drawing/2014/main" id="{7E1F8E0C-028F-4198-9C60-8B1489130AB1}"/>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35533" t="29599" r="32415" b="41370"/>
          <a:stretch/>
        </p:blipFill>
        <p:spPr bwMode="auto">
          <a:xfrm rot="16200000">
            <a:off x="10753339" y="2632069"/>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grpSp>
        <p:nvGrpSpPr>
          <p:cNvPr id="386" name="Group 385">
            <a:extLst>
              <a:ext uri="{FF2B5EF4-FFF2-40B4-BE49-F238E27FC236}">
                <a16:creationId xmlns:a16="http://schemas.microsoft.com/office/drawing/2014/main" id="{931EA35B-1146-4B6C-B0D9-6FD0D65F9DA9}"/>
              </a:ext>
            </a:extLst>
          </p:cNvPr>
          <p:cNvGrpSpPr/>
          <p:nvPr/>
        </p:nvGrpSpPr>
        <p:grpSpPr>
          <a:xfrm>
            <a:off x="438812" y="5794035"/>
            <a:ext cx="7357097" cy="743960"/>
            <a:chOff x="419679" y="5263752"/>
            <a:chExt cx="10046528" cy="1297343"/>
          </a:xfrm>
          <a:effectLst>
            <a:outerShdw blurRad="203200" dist="38100" dir="16200000" rotWithShape="0">
              <a:prstClr val="black">
                <a:alpha val="10000"/>
              </a:prstClr>
            </a:outerShdw>
          </a:effectLst>
        </p:grpSpPr>
        <p:pic>
          <p:nvPicPr>
            <p:cNvPr id="387" name="Picture 386">
              <a:extLst>
                <a:ext uri="{FF2B5EF4-FFF2-40B4-BE49-F238E27FC236}">
                  <a16:creationId xmlns:a16="http://schemas.microsoft.com/office/drawing/2014/main" id="{9F7F73C9-49A4-4B8B-82A6-BCEA74B11D69}"/>
                </a:ext>
              </a:extLst>
            </p:cNvPr>
            <p:cNvPicPr>
              <a:picLocks noChangeAspect="1"/>
            </p:cNvPicPr>
            <p:nvPr/>
          </p:nvPicPr>
          <p:blipFill rotWithShape="1">
            <a:blip r:embed="rId28" cstate="print">
              <a:extLst>
                <a:ext uri="{28A0092B-C50C-407E-A947-70E740481C1C}">
                  <a14:useLocalDpi xmlns:a14="http://schemas.microsoft.com/office/drawing/2010/main" val="0"/>
                </a:ext>
              </a:extLst>
            </a:blip>
            <a:srcRect l="34430" r="37042" b="4970"/>
            <a:stretch/>
          </p:blipFill>
          <p:spPr>
            <a:xfrm rot="5400000">
              <a:off x="2323297" y="3368699"/>
              <a:ext cx="1281250" cy="5088485"/>
            </a:xfrm>
            <a:custGeom>
              <a:avLst/>
              <a:gdLst>
                <a:gd name="connsiteX0" fmla="*/ 0 w 1281250"/>
                <a:gd name="connsiteY0" fmla="*/ 5088485 h 5088485"/>
                <a:gd name="connsiteX1" fmla="*/ 0 w 1281250"/>
                <a:gd name="connsiteY1" fmla="*/ 0 h 5088485"/>
                <a:gd name="connsiteX2" fmla="*/ 1281250 w 1281250"/>
                <a:gd name="connsiteY2" fmla="*/ 0 h 5088485"/>
                <a:gd name="connsiteX3" fmla="*/ 1281250 w 1281250"/>
                <a:gd name="connsiteY3" fmla="*/ 4617911 h 5088485"/>
                <a:gd name="connsiteX4" fmla="*/ 810676 w 1281250"/>
                <a:gd name="connsiteY4" fmla="*/ 5088485 h 508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250" h="5088485">
                  <a:moveTo>
                    <a:pt x="0" y="5088485"/>
                  </a:moveTo>
                  <a:lnTo>
                    <a:pt x="0" y="0"/>
                  </a:lnTo>
                  <a:lnTo>
                    <a:pt x="1281250" y="0"/>
                  </a:lnTo>
                  <a:lnTo>
                    <a:pt x="1281250" y="4617911"/>
                  </a:lnTo>
                  <a:cubicBezTo>
                    <a:pt x="1281250" y="4877802"/>
                    <a:pt x="1070567" y="5088485"/>
                    <a:pt x="810676" y="5088485"/>
                  </a:cubicBezTo>
                  <a:close/>
                </a:path>
              </a:pathLst>
            </a:custGeom>
          </p:spPr>
        </p:pic>
        <p:pic>
          <p:nvPicPr>
            <p:cNvPr id="388" name="Picture 387">
              <a:extLst>
                <a:ext uri="{FF2B5EF4-FFF2-40B4-BE49-F238E27FC236}">
                  <a16:creationId xmlns:a16="http://schemas.microsoft.com/office/drawing/2014/main" id="{607A8C4D-C0BA-42C2-970B-A2CFA9B190C4}"/>
                </a:ext>
              </a:extLst>
            </p:cNvPr>
            <p:cNvPicPr>
              <a:picLocks noChangeAspect="1"/>
            </p:cNvPicPr>
            <p:nvPr/>
          </p:nvPicPr>
          <p:blipFill rotWithShape="1">
            <a:blip r:embed="rId28" cstate="print">
              <a:extLst>
                <a:ext uri="{28A0092B-C50C-407E-A947-70E740481C1C}">
                  <a14:useLocalDpi xmlns:a14="http://schemas.microsoft.com/office/drawing/2010/main" val="0"/>
                </a:ext>
              </a:extLst>
            </a:blip>
            <a:srcRect l="34430" r="36684"/>
            <a:stretch/>
          </p:blipFill>
          <p:spPr>
            <a:xfrm rot="16200000" flipH="1">
              <a:off x="7140231" y="3235119"/>
              <a:ext cx="1297343" cy="5354609"/>
            </a:xfrm>
            <a:prstGeom prst="rect">
              <a:avLst/>
            </a:prstGeom>
          </p:spPr>
        </p:pic>
      </p:grpSp>
    </p:spTree>
    <p:extLst>
      <p:ext uri="{BB962C8B-B14F-4D97-AF65-F5344CB8AC3E}">
        <p14:creationId xmlns:p14="http://schemas.microsoft.com/office/powerpoint/2010/main" val="75789929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Sing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3000" fill="hold"/>
                                        <p:tgtEl>
                                          <p:spTgt spid="416"/>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3000" fill="hold"/>
                                        <p:tgtEl>
                                          <p:spTgt spid="417"/>
                                        </p:tgtEl>
                                        <p:attrNameLst>
                                          <p:attrName>r</p:attrName>
                                        </p:attrNameLst>
                                      </p:cBhvr>
                                    </p:animRot>
                                  </p:childTnLst>
                                </p:cTn>
                              </p:par>
                              <p:par>
                                <p:cTn id="9" presetID="8" presetClass="emph" presetSubtype="0" repeatCount="indefinite" fill="hold" nodeType="withEffect">
                                  <p:stCondLst>
                                    <p:cond delay="0"/>
                                  </p:stCondLst>
                                  <p:childTnLst>
                                    <p:animRot by="21600000">
                                      <p:cBhvr>
                                        <p:cTn id="10" dur="3000" fill="hold"/>
                                        <p:tgtEl>
                                          <p:spTgt spid="418"/>
                                        </p:tgtEl>
                                        <p:attrNameLst>
                                          <p:attrName>r</p:attrName>
                                        </p:attrNameLst>
                                      </p:cBhvr>
                                    </p:animRot>
                                  </p:childTnLst>
                                </p:cTn>
                              </p:par>
                              <p:par>
                                <p:cTn id="11" presetID="47"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386"/>
                                        </p:tgtEl>
                                        <p:attrNameLst>
                                          <p:attrName>style.visibility</p:attrName>
                                        </p:attrNameLst>
                                      </p:cBhvr>
                                      <p:to>
                                        <p:strVal val="visible"/>
                                      </p:to>
                                    </p:set>
                                    <p:animEffect transition="in" filter="fade">
                                      <p:cBhvr>
                                        <p:cTn id="18" dur="1000"/>
                                        <p:tgtEl>
                                          <p:spTgt spid="386"/>
                                        </p:tgtEl>
                                      </p:cBhvr>
                                    </p:animEffect>
                                    <p:anim calcmode="lin" valueType="num">
                                      <p:cBhvr>
                                        <p:cTn id="19" dur="1000" fill="hold"/>
                                        <p:tgtEl>
                                          <p:spTgt spid="386"/>
                                        </p:tgtEl>
                                        <p:attrNameLst>
                                          <p:attrName>ppt_x</p:attrName>
                                        </p:attrNameLst>
                                      </p:cBhvr>
                                      <p:tavLst>
                                        <p:tav tm="0">
                                          <p:val>
                                            <p:strVal val="#ppt_x"/>
                                          </p:val>
                                        </p:tav>
                                        <p:tav tm="100000">
                                          <p:val>
                                            <p:strVal val="#ppt_x"/>
                                          </p:val>
                                        </p:tav>
                                      </p:tavLst>
                                    </p:anim>
                                    <p:anim calcmode="lin" valueType="num">
                                      <p:cBhvr>
                                        <p:cTn id="20" dur="1000" fill="hold"/>
                                        <p:tgtEl>
                                          <p:spTgt spid="386"/>
                                        </p:tgtEl>
                                        <p:attrNameLst>
                                          <p:attrName>ppt_y</p:attrName>
                                        </p:attrNameLst>
                                      </p:cBhvr>
                                      <p:tavLst>
                                        <p:tav tm="0">
                                          <p:val>
                                            <p:strVal val="#ppt_y+.1"/>
                                          </p:val>
                                        </p:tav>
                                        <p:tav tm="100000">
                                          <p:val>
                                            <p:strVal val="#ppt_y"/>
                                          </p:val>
                                        </p:tav>
                                      </p:tavLst>
                                    </p:anim>
                                  </p:childTnLst>
                                </p:cTn>
                              </p:par>
                              <p:par>
                                <p:cTn id="21" presetID="22" presetClass="entr" presetSubtype="8" fill="hold" nodeType="withEffect">
                                  <p:stCondLst>
                                    <p:cond delay="1000"/>
                                  </p:stCondLst>
                                  <p:childTnLst>
                                    <p:set>
                                      <p:cBhvr>
                                        <p:cTn id="22" dur="1" fill="hold">
                                          <p:stCondLst>
                                            <p:cond delay="0"/>
                                          </p:stCondLst>
                                        </p:cTn>
                                        <p:tgtEl>
                                          <p:spTgt spid="394"/>
                                        </p:tgtEl>
                                        <p:attrNameLst>
                                          <p:attrName>style.visibility</p:attrName>
                                        </p:attrNameLst>
                                      </p:cBhvr>
                                      <p:to>
                                        <p:strVal val="visible"/>
                                      </p:to>
                                    </p:set>
                                    <p:animEffect transition="in" filter="wipe(left)">
                                      <p:cBhvr>
                                        <p:cTn id="23" dur="500"/>
                                        <p:tgtEl>
                                          <p:spTgt spid="394"/>
                                        </p:tgtEl>
                                      </p:cBhvr>
                                    </p:animEffect>
                                  </p:childTnLst>
                                </p:cTn>
                              </p:par>
                              <p:par>
                                <p:cTn id="24" presetID="22" presetClass="entr" presetSubtype="8" fill="hold" grpId="0" nodeType="withEffect">
                                  <p:stCondLst>
                                    <p:cond delay="1500"/>
                                  </p:stCondLst>
                                  <p:childTnLst>
                                    <p:set>
                                      <p:cBhvr>
                                        <p:cTn id="25" dur="1" fill="hold">
                                          <p:stCondLst>
                                            <p:cond delay="0"/>
                                          </p:stCondLst>
                                        </p:cTn>
                                        <p:tgtEl>
                                          <p:spTgt spid="61"/>
                                        </p:tgtEl>
                                        <p:attrNameLst>
                                          <p:attrName>style.visibility</p:attrName>
                                        </p:attrNameLst>
                                      </p:cBhvr>
                                      <p:to>
                                        <p:strVal val="visible"/>
                                      </p:to>
                                    </p:set>
                                    <p:animEffect transition="in" filter="wipe(left)">
                                      <p:cBhvr>
                                        <p:cTn id="26" dur="500"/>
                                        <p:tgtEl>
                                          <p:spTgt spid="61"/>
                                        </p:tgtEl>
                                      </p:cBhvr>
                                    </p:animEffect>
                                  </p:childTnLst>
                                </p:cTn>
                              </p:par>
                              <p:par>
                                <p:cTn id="27" presetID="10" presetClass="entr" presetSubtype="0" fill="hold" grpId="0" nodeType="withEffect">
                                  <p:stCondLst>
                                    <p:cond delay="200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500"/>
                                        <p:tgtEl>
                                          <p:spTgt spid="62"/>
                                        </p:tgtEl>
                                      </p:cBhvr>
                                    </p:animEffect>
                                  </p:childTnLst>
                                </p:cTn>
                              </p:par>
                              <p:par>
                                <p:cTn id="30" presetID="53" presetClass="entr" presetSubtype="16" fill="hold" grpId="0" nodeType="withEffect">
                                  <p:stCondLst>
                                    <p:cond delay="750"/>
                                  </p:stCondLst>
                                  <p:childTnLst>
                                    <p:set>
                                      <p:cBhvr>
                                        <p:cTn id="31" dur="1" fill="hold">
                                          <p:stCondLst>
                                            <p:cond delay="0"/>
                                          </p:stCondLst>
                                        </p:cTn>
                                        <p:tgtEl>
                                          <p:spTgt spid="55"/>
                                        </p:tgtEl>
                                        <p:attrNameLst>
                                          <p:attrName>style.visibility</p:attrName>
                                        </p:attrNameLst>
                                      </p:cBhvr>
                                      <p:to>
                                        <p:strVal val="visible"/>
                                      </p:to>
                                    </p:set>
                                    <p:anim calcmode="lin" valueType="num">
                                      <p:cBhvr>
                                        <p:cTn id="32" dur="750" fill="hold"/>
                                        <p:tgtEl>
                                          <p:spTgt spid="55"/>
                                        </p:tgtEl>
                                        <p:attrNameLst>
                                          <p:attrName>ppt_w</p:attrName>
                                        </p:attrNameLst>
                                      </p:cBhvr>
                                      <p:tavLst>
                                        <p:tav tm="0">
                                          <p:val>
                                            <p:fltVal val="0"/>
                                          </p:val>
                                        </p:tav>
                                        <p:tav tm="100000">
                                          <p:val>
                                            <p:strVal val="#ppt_w"/>
                                          </p:val>
                                        </p:tav>
                                      </p:tavLst>
                                    </p:anim>
                                    <p:anim calcmode="lin" valueType="num">
                                      <p:cBhvr>
                                        <p:cTn id="33" dur="750" fill="hold"/>
                                        <p:tgtEl>
                                          <p:spTgt spid="55"/>
                                        </p:tgtEl>
                                        <p:attrNameLst>
                                          <p:attrName>ppt_h</p:attrName>
                                        </p:attrNameLst>
                                      </p:cBhvr>
                                      <p:tavLst>
                                        <p:tav tm="0">
                                          <p:val>
                                            <p:fltVal val="0"/>
                                          </p:val>
                                        </p:tav>
                                        <p:tav tm="100000">
                                          <p:val>
                                            <p:strVal val="#ppt_h"/>
                                          </p:val>
                                        </p:tav>
                                      </p:tavLst>
                                    </p:anim>
                                    <p:animEffect transition="in" filter="fade">
                                      <p:cBhvr>
                                        <p:cTn id="34" dur="75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p:bldP spid="5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E4D7"/>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F347D77-6637-42FA-93D2-9AFC6AE9D86C}"/>
              </a:ext>
            </a:extLst>
          </p:cNvPr>
          <p:cNvGrpSpPr/>
          <p:nvPr/>
        </p:nvGrpSpPr>
        <p:grpSpPr>
          <a:xfrm>
            <a:off x="2" y="0"/>
            <a:ext cx="12192000" cy="6858000"/>
            <a:chOff x="2" y="0"/>
            <a:chExt cx="12192000" cy="6858000"/>
          </a:xfrm>
        </p:grpSpPr>
        <p:grpSp>
          <p:nvGrpSpPr>
            <p:cNvPr id="6" name="Group 5">
              <a:extLst>
                <a:ext uri="{FF2B5EF4-FFF2-40B4-BE49-F238E27FC236}">
                  <a16:creationId xmlns:a16="http://schemas.microsoft.com/office/drawing/2014/main" id="{20F707EB-965D-4CAA-A222-28A20B057A80}"/>
                </a:ext>
              </a:extLst>
            </p:cNvPr>
            <p:cNvGrpSpPr/>
            <p:nvPr/>
          </p:nvGrpSpPr>
          <p:grpSpPr>
            <a:xfrm>
              <a:off x="377371" y="0"/>
              <a:ext cx="11422742" cy="6858000"/>
              <a:chOff x="377371" y="0"/>
              <a:chExt cx="11422742" cy="6858000"/>
            </a:xfrm>
          </p:grpSpPr>
          <p:cxnSp>
            <p:nvCxnSpPr>
              <p:cNvPr id="24" name="Straight Connector 23">
                <a:extLst>
                  <a:ext uri="{FF2B5EF4-FFF2-40B4-BE49-F238E27FC236}">
                    <a16:creationId xmlns:a16="http://schemas.microsoft.com/office/drawing/2014/main" id="{079A262A-5554-4413-9F36-90B63A92BE32}"/>
                  </a:ext>
                </a:extLst>
              </p:cNvPr>
              <p:cNvCxnSpPr/>
              <p:nvPr/>
            </p:nvCxnSpPr>
            <p:spPr>
              <a:xfrm>
                <a:off x="3773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02F581A-C0D1-46F8-9B62-F3CDC6668090}"/>
                  </a:ext>
                </a:extLst>
              </p:cNvPr>
              <p:cNvCxnSpPr/>
              <p:nvPr/>
            </p:nvCxnSpPr>
            <p:spPr>
              <a:xfrm>
                <a:off x="7837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9E927BE-0145-48FB-BE67-D431D67A415F}"/>
                  </a:ext>
                </a:extLst>
              </p:cNvPr>
              <p:cNvCxnSpPr/>
              <p:nvPr/>
            </p:nvCxnSpPr>
            <p:spPr>
              <a:xfrm>
                <a:off x="121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A26AE-AA70-41DD-86D8-9376BFE084A5}"/>
                  </a:ext>
                </a:extLst>
              </p:cNvPr>
              <p:cNvCxnSpPr/>
              <p:nvPr/>
            </p:nvCxnSpPr>
            <p:spPr>
              <a:xfrm>
                <a:off x="16546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8BBE312-48FF-4C1C-8E61-715BFC43251E}"/>
                  </a:ext>
                </a:extLst>
              </p:cNvPr>
              <p:cNvCxnSpPr/>
              <p:nvPr/>
            </p:nvCxnSpPr>
            <p:spPr>
              <a:xfrm>
                <a:off x="206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298F388-88BF-4275-B469-EF5DF9D3628E}"/>
                  </a:ext>
                </a:extLst>
              </p:cNvPr>
              <p:cNvCxnSpPr/>
              <p:nvPr/>
            </p:nvCxnSpPr>
            <p:spPr>
              <a:xfrm>
                <a:off x="246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F860951-887D-4AA5-8E57-A7906AF11436}"/>
                  </a:ext>
                </a:extLst>
              </p:cNvPr>
              <p:cNvCxnSpPr/>
              <p:nvPr/>
            </p:nvCxnSpPr>
            <p:spPr>
              <a:xfrm>
                <a:off x="290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310EE58-3C64-4A3A-869D-212382B278D1}"/>
                  </a:ext>
                </a:extLst>
              </p:cNvPr>
              <p:cNvCxnSpPr/>
              <p:nvPr/>
            </p:nvCxnSpPr>
            <p:spPr>
              <a:xfrm>
                <a:off x="333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A1FBB8A-6C7E-4F5B-A2EA-74D38315507F}"/>
                  </a:ext>
                </a:extLst>
              </p:cNvPr>
              <p:cNvCxnSpPr/>
              <p:nvPr/>
            </p:nvCxnSpPr>
            <p:spPr>
              <a:xfrm>
                <a:off x="37301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33152-CDE9-4775-965F-2C7C46E5E84B}"/>
                  </a:ext>
                </a:extLst>
              </p:cNvPr>
              <p:cNvCxnSpPr/>
              <p:nvPr/>
            </p:nvCxnSpPr>
            <p:spPr>
              <a:xfrm>
                <a:off x="41365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7F6A9D7-5156-44CA-A9D9-F57730140CAC}"/>
                  </a:ext>
                </a:extLst>
              </p:cNvPr>
              <p:cNvCxnSpPr/>
              <p:nvPr/>
            </p:nvCxnSpPr>
            <p:spPr>
              <a:xfrm>
                <a:off x="45719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EED3280-EF38-4353-8C22-9CDF7AB9F2BF}"/>
                  </a:ext>
                </a:extLst>
              </p:cNvPr>
              <p:cNvCxnSpPr/>
              <p:nvPr/>
            </p:nvCxnSpPr>
            <p:spPr>
              <a:xfrm>
                <a:off x="500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C6976A-436C-4E0E-AB89-2F6226BED9C9}"/>
                  </a:ext>
                </a:extLst>
              </p:cNvPr>
              <p:cNvCxnSpPr/>
              <p:nvPr/>
            </p:nvCxnSpPr>
            <p:spPr>
              <a:xfrm>
                <a:off x="544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AA61367-C98C-4A65-A6E2-C100BE79D3D4}"/>
                  </a:ext>
                </a:extLst>
              </p:cNvPr>
              <p:cNvCxnSpPr/>
              <p:nvPr/>
            </p:nvCxnSpPr>
            <p:spPr>
              <a:xfrm>
                <a:off x="584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7B78285-E545-460F-860D-664E65424A2C}"/>
                  </a:ext>
                </a:extLst>
              </p:cNvPr>
              <p:cNvCxnSpPr/>
              <p:nvPr/>
            </p:nvCxnSpPr>
            <p:spPr>
              <a:xfrm>
                <a:off x="628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21A8F29-6788-40AF-9AE2-1C8CC57BF32C}"/>
                  </a:ext>
                </a:extLst>
              </p:cNvPr>
              <p:cNvCxnSpPr/>
              <p:nvPr/>
            </p:nvCxnSpPr>
            <p:spPr>
              <a:xfrm>
                <a:off x="672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53B903F-4B33-4FC4-8CE8-1BB9D82C54A5}"/>
                  </a:ext>
                </a:extLst>
              </p:cNvPr>
              <p:cNvCxnSpPr/>
              <p:nvPr/>
            </p:nvCxnSpPr>
            <p:spPr>
              <a:xfrm>
                <a:off x="714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342A937-C763-4223-8C17-FF23A8966F1F}"/>
                  </a:ext>
                </a:extLst>
              </p:cNvPr>
              <p:cNvCxnSpPr/>
              <p:nvPr/>
            </p:nvCxnSpPr>
            <p:spPr>
              <a:xfrm>
                <a:off x="754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EAB2AFF-0517-4DF8-B873-0BC3E1A03348}"/>
                  </a:ext>
                </a:extLst>
              </p:cNvPr>
              <p:cNvCxnSpPr/>
              <p:nvPr/>
            </p:nvCxnSpPr>
            <p:spPr>
              <a:xfrm>
                <a:off x="798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5277E96-5A1A-4194-9F02-1A81AA6FBCD7}"/>
                  </a:ext>
                </a:extLst>
              </p:cNvPr>
              <p:cNvCxnSpPr/>
              <p:nvPr/>
            </p:nvCxnSpPr>
            <p:spPr>
              <a:xfrm>
                <a:off x="841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6ADB9A6-288B-41BC-B93C-E100C6A9D92E}"/>
                  </a:ext>
                </a:extLst>
              </p:cNvPr>
              <p:cNvCxnSpPr/>
              <p:nvPr/>
            </p:nvCxnSpPr>
            <p:spPr>
              <a:xfrm>
                <a:off x="883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E942BAD-4B88-4614-97A1-60D590F2DC9A}"/>
                  </a:ext>
                </a:extLst>
              </p:cNvPr>
              <p:cNvCxnSpPr/>
              <p:nvPr/>
            </p:nvCxnSpPr>
            <p:spPr>
              <a:xfrm>
                <a:off x="92455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5FDC70D-11BD-4F33-8467-6CF82716AF62}"/>
                  </a:ext>
                </a:extLst>
              </p:cNvPr>
              <p:cNvCxnSpPr/>
              <p:nvPr/>
            </p:nvCxnSpPr>
            <p:spPr>
              <a:xfrm>
                <a:off x="9681027"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43010C2-6070-45EA-999E-D15A1EB72465}"/>
                  </a:ext>
                </a:extLst>
              </p:cNvPr>
              <p:cNvCxnSpPr/>
              <p:nvPr/>
            </p:nvCxnSpPr>
            <p:spPr>
              <a:xfrm>
                <a:off x="101164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104034B-1E37-4DD2-8F5F-D11861991277}"/>
                  </a:ext>
                </a:extLst>
              </p:cNvPr>
              <p:cNvCxnSpPr/>
              <p:nvPr/>
            </p:nvCxnSpPr>
            <p:spPr>
              <a:xfrm>
                <a:off x="1052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7161CCC-6811-461C-B1BC-ABA98032EB22}"/>
                  </a:ext>
                </a:extLst>
              </p:cNvPr>
              <p:cNvCxnSpPr/>
              <p:nvPr/>
            </p:nvCxnSpPr>
            <p:spPr>
              <a:xfrm>
                <a:off x="1092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7A6A529-6A31-4579-AADA-94F9A54B8C6F}"/>
                  </a:ext>
                </a:extLst>
              </p:cNvPr>
              <p:cNvCxnSpPr/>
              <p:nvPr/>
            </p:nvCxnSpPr>
            <p:spPr>
              <a:xfrm>
                <a:off x="1136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04CC808-A4DA-4955-A959-28DF7DCBBEF8}"/>
                  </a:ext>
                </a:extLst>
              </p:cNvPr>
              <p:cNvCxnSpPr/>
              <p:nvPr/>
            </p:nvCxnSpPr>
            <p:spPr>
              <a:xfrm>
                <a:off x="1180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60961EAB-BF19-4778-A202-7894BF15AAD5}"/>
                </a:ext>
              </a:extLst>
            </p:cNvPr>
            <p:cNvGrpSpPr/>
            <p:nvPr/>
          </p:nvGrpSpPr>
          <p:grpSpPr>
            <a:xfrm rot="5400000">
              <a:off x="2924631" y="-2616201"/>
              <a:ext cx="6342742" cy="12192000"/>
              <a:chOff x="377371" y="0"/>
              <a:chExt cx="6342742" cy="6858000"/>
            </a:xfrm>
          </p:grpSpPr>
          <p:cxnSp>
            <p:nvCxnSpPr>
              <p:cNvPr id="8" name="Straight Connector 7">
                <a:extLst>
                  <a:ext uri="{FF2B5EF4-FFF2-40B4-BE49-F238E27FC236}">
                    <a16:creationId xmlns:a16="http://schemas.microsoft.com/office/drawing/2014/main" id="{CF95E087-CDC9-42ED-A9B0-17B1BBD8F2B7}"/>
                  </a:ext>
                </a:extLst>
              </p:cNvPr>
              <p:cNvCxnSpPr/>
              <p:nvPr/>
            </p:nvCxnSpPr>
            <p:spPr>
              <a:xfrm>
                <a:off x="3773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F3B4EE6-DA44-42EF-B5B5-770312DB7336}"/>
                  </a:ext>
                </a:extLst>
              </p:cNvPr>
              <p:cNvCxnSpPr/>
              <p:nvPr/>
            </p:nvCxnSpPr>
            <p:spPr>
              <a:xfrm>
                <a:off x="7837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B359E0F-414D-4DE4-87C8-AA67E8C21D8D}"/>
                  </a:ext>
                </a:extLst>
              </p:cNvPr>
              <p:cNvCxnSpPr/>
              <p:nvPr/>
            </p:nvCxnSpPr>
            <p:spPr>
              <a:xfrm>
                <a:off x="121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71B4C03-0129-432B-91AD-CB08F760BF2B}"/>
                  </a:ext>
                </a:extLst>
              </p:cNvPr>
              <p:cNvCxnSpPr/>
              <p:nvPr/>
            </p:nvCxnSpPr>
            <p:spPr>
              <a:xfrm>
                <a:off x="16546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C98A82-11D7-446B-908C-D1AF079EE38B}"/>
                  </a:ext>
                </a:extLst>
              </p:cNvPr>
              <p:cNvCxnSpPr/>
              <p:nvPr/>
            </p:nvCxnSpPr>
            <p:spPr>
              <a:xfrm>
                <a:off x="206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52F878E-4F4D-42D3-AF67-0369C88FAEC2}"/>
                  </a:ext>
                </a:extLst>
              </p:cNvPr>
              <p:cNvCxnSpPr/>
              <p:nvPr/>
            </p:nvCxnSpPr>
            <p:spPr>
              <a:xfrm>
                <a:off x="246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D48FA8-A64F-4A31-83DB-E2A5C7ACD214}"/>
                  </a:ext>
                </a:extLst>
              </p:cNvPr>
              <p:cNvCxnSpPr/>
              <p:nvPr/>
            </p:nvCxnSpPr>
            <p:spPr>
              <a:xfrm>
                <a:off x="290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0ADA66-CEA3-464C-8C18-8D0BE63E8DEF}"/>
                  </a:ext>
                </a:extLst>
              </p:cNvPr>
              <p:cNvCxnSpPr/>
              <p:nvPr/>
            </p:nvCxnSpPr>
            <p:spPr>
              <a:xfrm>
                <a:off x="333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D04815C-2015-4C37-A7CD-4468C2C6E9CB}"/>
                  </a:ext>
                </a:extLst>
              </p:cNvPr>
              <p:cNvCxnSpPr/>
              <p:nvPr/>
            </p:nvCxnSpPr>
            <p:spPr>
              <a:xfrm>
                <a:off x="37301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F1C51F3-7D37-4BC3-BA22-4DBDC624B42A}"/>
                  </a:ext>
                </a:extLst>
              </p:cNvPr>
              <p:cNvCxnSpPr/>
              <p:nvPr/>
            </p:nvCxnSpPr>
            <p:spPr>
              <a:xfrm>
                <a:off x="41365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9E15302-EFFE-4159-B254-FED1561AE4ED}"/>
                  </a:ext>
                </a:extLst>
              </p:cNvPr>
              <p:cNvCxnSpPr/>
              <p:nvPr/>
            </p:nvCxnSpPr>
            <p:spPr>
              <a:xfrm>
                <a:off x="45719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119F7E2-F7E9-4314-8383-4D1B70782549}"/>
                  </a:ext>
                </a:extLst>
              </p:cNvPr>
              <p:cNvCxnSpPr/>
              <p:nvPr/>
            </p:nvCxnSpPr>
            <p:spPr>
              <a:xfrm>
                <a:off x="500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1644DBE-8D9E-479E-B01C-48FB28CD3F1D}"/>
                  </a:ext>
                </a:extLst>
              </p:cNvPr>
              <p:cNvCxnSpPr/>
              <p:nvPr/>
            </p:nvCxnSpPr>
            <p:spPr>
              <a:xfrm>
                <a:off x="544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D1A8EF0-204B-49D0-A658-5890877534D3}"/>
                  </a:ext>
                </a:extLst>
              </p:cNvPr>
              <p:cNvCxnSpPr/>
              <p:nvPr/>
            </p:nvCxnSpPr>
            <p:spPr>
              <a:xfrm>
                <a:off x="584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DF28B6-B3A6-4912-9781-416B21AC1E50}"/>
                  </a:ext>
                </a:extLst>
              </p:cNvPr>
              <p:cNvCxnSpPr/>
              <p:nvPr/>
            </p:nvCxnSpPr>
            <p:spPr>
              <a:xfrm>
                <a:off x="628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D014B0B-9788-41B6-87EC-A5DCDA6EAFA0}"/>
                  </a:ext>
                </a:extLst>
              </p:cNvPr>
              <p:cNvCxnSpPr/>
              <p:nvPr/>
            </p:nvCxnSpPr>
            <p:spPr>
              <a:xfrm>
                <a:off x="672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60" name="Rounded Rectangle 1">
            <a:extLst>
              <a:ext uri="{FF2B5EF4-FFF2-40B4-BE49-F238E27FC236}">
                <a16:creationId xmlns:a16="http://schemas.microsoft.com/office/drawing/2014/main" id="{ED15A32C-284F-43E0-A1EB-DEA03D512254}"/>
              </a:ext>
            </a:extLst>
          </p:cNvPr>
          <p:cNvSpPr/>
          <p:nvPr/>
        </p:nvSpPr>
        <p:spPr>
          <a:xfrm>
            <a:off x="436646" y="313374"/>
            <a:ext cx="11480773" cy="6235247"/>
          </a:xfrm>
          <a:prstGeom prst="roundRect">
            <a:avLst>
              <a:gd name="adj" fmla="val 7547"/>
            </a:avLst>
          </a:prstGeom>
          <a:solidFill>
            <a:srgbClr val="6B422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36" name="Freeform: Shape 235">
            <a:extLst>
              <a:ext uri="{FF2B5EF4-FFF2-40B4-BE49-F238E27FC236}">
                <a16:creationId xmlns:a16="http://schemas.microsoft.com/office/drawing/2014/main" id="{830CB7C3-E54D-4FC9-A967-E2BD6657E7C8}"/>
              </a:ext>
            </a:extLst>
          </p:cNvPr>
          <p:cNvSpPr/>
          <p:nvPr/>
        </p:nvSpPr>
        <p:spPr>
          <a:xfrm>
            <a:off x="430373"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4516657 h 6235247"/>
              <a:gd name="connsiteX4" fmla="*/ 11147925 w 11563523"/>
              <a:gd name="connsiteY4" fmla="*/ 4512757 h 6235247"/>
              <a:gd name="connsiteX5" fmla="*/ 11215856 w 11563523"/>
              <a:gd name="connsiteY5" fmla="*/ 4505909 h 6235247"/>
              <a:gd name="connsiteX6" fmla="*/ 11226453 w 11563523"/>
              <a:gd name="connsiteY6" fmla="*/ 4505909 h 6235247"/>
              <a:gd name="connsiteX7" fmla="*/ 11563523 w 11563523"/>
              <a:gd name="connsiteY7" fmla="*/ 4842979 h 6235247"/>
              <a:gd name="connsiteX8" fmla="*/ 11226453 w 11563523"/>
              <a:gd name="connsiteY8" fmla="*/ 5180049 h 6235247"/>
              <a:gd name="connsiteX9" fmla="*/ 11215856 w 11563523"/>
              <a:gd name="connsiteY9" fmla="*/ 5180049 h 6235247"/>
              <a:gd name="connsiteX10" fmla="*/ 11147925 w 11563523"/>
              <a:gd name="connsiteY10" fmla="*/ 5173201 h 6235247"/>
              <a:gd name="connsiteX11" fmla="*/ 11135362 w 11563523"/>
              <a:gd name="connsiteY11" fmla="*/ 5169302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4516657"/>
                </a:lnTo>
                <a:lnTo>
                  <a:pt x="11147925" y="4512757"/>
                </a:lnTo>
                <a:cubicBezTo>
                  <a:pt x="11169867" y="4508267"/>
                  <a:pt x="11192586" y="4505909"/>
                  <a:pt x="11215856" y="4505909"/>
                </a:cubicBezTo>
                <a:lnTo>
                  <a:pt x="11226453" y="4505909"/>
                </a:lnTo>
                <a:cubicBezTo>
                  <a:pt x="11412612" y="4505909"/>
                  <a:pt x="11563523" y="4656820"/>
                  <a:pt x="11563523" y="4842979"/>
                </a:cubicBezTo>
                <a:cubicBezTo>
                  <a:pt x="11563523" y="5029138"/>
                  <a:pt x="11412612" y="5180049"/>
                  <a:pt x="11226453" y="5180049"/>
                </a:cubicBezTo>
                <a:lnTo>
                  <a:pt x="11215856" y="5180049"/>
                </a:lnTo>
                <a:cubicBezTo>
                  <a:pt x="11192586" y="5180049"/>
                  <a:pt x="11169867" y="5177691"/>
                  <a:pt x="11147925" y="5173201"/>
                </a:cubicBezTo>
                <a:lnTo>
                  <a:pt x="11135362" y="5169302"/>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606C38"/>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5" name="Freeform: Shape 234">
            <a:extLst>
              <a:ext uri="{FF2B5EF4-FFF2-40B4-BE49-F238E27FC236}">
                <a16:creationId xmlns:a16="http://schemas.microsoft.com/office/drawing/2014/main" id="{0F7BA3FC-4D21-4129-8AF2-E4DA19D46D25}"/>
              </a:ext>
            </a:extLst>
          </p:cNvPr>
          <p:cNvSpPr/>
          <p:nvPr/>
        </p:nvSpPr>
        <p:spPr>
          <a:xfrm>
            <a:off x="430373"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5313075 h 6235247"/>
              <a:gd name="connsiteX4" fmla="*/ 11147925 w 11563523"/>
              <a:gd name="connsiteY4" fmla="*/ 5309175 h 6235247"/>
              <a:gd name="connsiteX5" fmla="*/ 11215856 w 11563523"/>
              <a:gd name="connsiteY5" fmla="*/ 5302327 h 6235247"/>
              <a:gd name="connsiteX6" fmla="*/ 11226453 w 11563523"/>
              <a:gd name="connsiteY6" fmla="*/ 5302327 h 6235247"/>
              <a:gd name="connsiteX7" fmla="*/ 11563523 w 11563523"/>
              <a:gd name="connsiteY7" fmla="*/ 5639397 h 6235247"/>
              <a:gd name="connsiteX8" fmla="*/ 11226453 w 11563523"/>
              <a:gd name="connsiteY8" fmla="*/ 5976467 h 6235247"/>
              <a:gd name="connsiteX9" fmla="*/ 11215856 w 11563523"/>
              <a:gd name="connsiteY9" fmla="*/ 5976467 h 6235247"/>
              <a:gd name="connsiteX10" fmla="*/ 11147925 w 11563523"/>
              <a:gd name="connsiteY10" fmla="*/ 5969619 h 6235247"/>
              <a:gd name="connsiteX11" fmla="*/ 11095410 w 11563523"/>
              <a:gd name="connsiteY11" fmla="*/ 5953318 h 6235247"/>
              <a:gd name="connsiteX12" fmla="*/ 11054995 w 11563523"/>
              <a:gd name="connsiteY12" fmla="*/ 6027776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5313075"/>
                </a:lnTo>
                <a:lnTo>
                  <a:pt x="11147925" y="5309175"/>
                </a:lnTo>
                <a:cubicBezTo>
                  <a:pt x="11169867" y="5304685"/>
                  <a:pt x="11192586" y="5302327"/>
                  <a:pt x="11215856" y="5302327"/>
                </a:cubicBezTo>
                <a:lnTo>
                  <a:pt x="11226453" y="5302327"/>
                </a:lnTo>
                <a:cubicBezTo>
                  <a:pt x="11412612" y="5302327"/>
                  <a:pt x="11563523" y="5453238"/>
                  <a:pt x="11563523" y="5639397"/>
                </a:cubicBezTo>
                <a:cubicBezTo>
                  <a:pt x="11563523" y="5825556"/>
                  <a:pt x="11412612" y="5976467"/>
                  <a:pt x="11226453" y="5976467"/>
                </a:cubicBezTo>
                <a:lnTo>
                  <a:pt x="11215856" y="5976467"/>
                </a:lnTo>
                <a:cubicBezTo>
                  <a:pt x="11192586" y="5976467"/>
                  <a:pt x="11169867" y="5974109"/>
                  <a:pt x="11147925" y="5969619"/>
                </a:cubicBezTo>
                <a:lnTo>
                  <a:pt x="11095410" y="5953318"/>
                </a:lnTo>
                <a:lnTo>
                  <a:pt x="11054995" y="6027776"/>
                </a:lnTo>
                <a:cubicBezTo>
                  <a:pt x="10970430" y="6152949"/>
                  <a:pt x="10827220"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6B705C"/>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1" name="Freeform: Shape 230">
            <a:extLst>
              <a:ext uri="{FF2B5EF4-FFF2-40B4-BE49-F238E27FC236}">
                <a16:creationId xmlns:a16="http://schemas.microsoft.com/office/drawing/2014/main" id="{FDBB89D1-AF3F-40F6-9D55-84DD01271C8C}"/>
              </a:ext>
            </a:extLst>
          </p:cNvPr>
          <p:cNvSpPr/>
          <p:nvPr/>
        </p:nvSpPr>
        <p:spPr>
          <a:xfrm>
            <a:off x="459729" y="311377"/>
            <a:ext cx="11532520" cy="6235247"/>
          </a:xfrm>
          <a:custGeom>
            <a:avLst/>
            <a:gdLst>
              <a:gd name="connsiteX0" fmla="*/ 470574 w 11532520"/>
              <a:gd name="connsiteY0" fmla="*/ 0 h 6235247"/>
              <a:gd name="connsiteX1" fmla="*/ 10614904 w 11532520"/>
              <a:gd name="connsiteY1" fmla="*/ 0 h 6235247"/>
              <a:gd name="connsiteX2" fmla="*/ 11085478 w 11532520"/>
              <a:gd name="connsiteY2" fmla="*/ 470574 h 6235247"/>
              <a:gd name="connsiteX3" fmla="*/ 11085478 w 11532520"/>
              <a:gd name="connsiteY3" fmla="*/ 556491 h 6235247"/>
              <a:gd name="connsiteX4" fmla="*/ 11116921 w 11532520"/>
              <a:gd name="connsiteY4" fmla="*/ 546730 h 6235247"/>
              <a:gd name="connsiteX5" fmla="*/ 11184853 w 11532520"/>
              <a:gd name="connsiteY5" fmla="*/ 539882 h 6235247"/>
              <a:gd name="connsiteX6" fmla="*/ 11195450 w 11532520"/>
              <a:gd name="connsiteY6" fmla="*/ 539882 h 6235247"/>
              <a:gd name="connsiteX7" fmla="*/ 11532520 w 11532520"/>
              <a:gd name="connsiteY7" fmla="*/ 876952 h 6235247"/>
              <a:gd name="connsiteX8" fmla="*/ 11195450 w 11532520"/>
              <a:gd name="connsiteY8" fmla="*/ 1214022 h 6235247"/>
              <a:gd name="connsiteX9" fmla="*/ 11184853 w 11532520"/>
              <a:gd name="connsiteY9" fmla="*/ 1214022 h 6235247"/>
              <a:gd name="connsiteX10" fmla="*/ 11116921 w 11532520"/>
              <a:gd name="connsiteY10" fmla="*/ 1207174 h 6235247"/>
              <a:gd name="connsiteX11" fmla="*/ 11085478 w 11532520"/>
              <a:gd name="connsiteY11" fmla="*/ 1197414 h 6235247"/>
              <a:gd name="connsiteX12" fmla="*/ 11085478 w 11532520"/>
              <a:gd name="connsiteY12" fmla="*/ 5764673 h 6235247"/>
              <a:gd name="connsiteX13" fmla="*/ 10614904 w 11532520"/>
              <a:gd name="connsiteY13" fmla="*/ 6235247 h 6235247"/>
              <a:gd name="connsiteX14" fmla="*/ 470574 w 11532520"/>
              <a:gd name="connsiteY14" fmla="*/ 6235247 h 6235247"/>
              <a:gd name="connsiteX15" fmla="*/ 0 w 11532520"/>
              <a:gd name="connsiteY15" fmla="*/ 5764673 h 6235247"/>
              <a:gd name="connsiteX16" fmla="*/ 0 w 11532520"/>
              <a:gd name="connsiteY16" fmla="*/ 470574 h 6235247"/>
              <a:gd name="connsiteX17" fmla="*/ 470574 w 11532520"/>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32520" h="6235247">
                <a:moveTo>
                  <a:pt x="470574" y="0"/>
                </a:moveTo>
                <a:lnTo>
                  <a:pt x="10614904" y="0"/>
                </a:lnTo>
                <a:cubicBezTo>
                  <a:pt x="10874795" y="0"/>
                  <a:pt x="11085478" y="210683"/>
                  <a:pt x="11085478" y="470574"/>
                </a:cubicBezTo>
                <a:lnTo>
                  <a:pt x="11085478" y="556491"/>
                </a:lnTo>
                <a:lnTo>
                  <a:pt x="11116921" y="546730"/>
                </a:lnTo>
                <a:cubicBezTo>
                  <a:pt x="11138864" y="542240"/>
                  <a:pt x="11161583" y="539882"/>
                  <a:pt x="11184853" y="539882"/>
                </a:cubicBezTo>
                <a:lnTo>
                  <a:pt x="11195450" y="539882"/>
                </a:lnTo>
                <a:cubicBezTo>
                  <a:pt x="11381609" y="539882"/>
                  <a:pt x="11532520" y="690793"/>
                  <a:pt x="11532520" y="876952"/>
                </a:cubicBezTo>
                <a:cubicBezTo>
                  <a:pt x="11532520" y="1063111"/>
                  <a:pt x="11381609" y="1214022"/>
                  <a:pt x="11195450" y="1214022"/>
                </a:cubicBezTo>
                <a:lnTo>
                  <a:pt x="11184853" y="1214022"/>
                </a:lnTo>
                <a:cubicBezTo>
                  <a:pt x="11161583" y="1214022"/>
                  <a:pt x="11138864" y="1211664"/>
                  <a:pt x="11116921" y="1207174"/>
                </a:cubicBezTo>
                <a:lnTo>
                  <a:pt x="11085478" y="1197414"/>
                </a:lnTo>
                <a:lnTo>
                  <a:pt x="11085478" y="5764673"/>
                </a:lnTo>
                <a:cubicBezTo>
                  <a:pt x="11085478" y="6024564"/>
                  <a:pt x="10874795" y="6235247"/>
                  <a:pt x="10614904"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DDBEA9"/>
          </a:solidFill>
          <a:ln>
            <a:noFill/>
          </a:ln>
          <a:effectLst>
            <a:outerShdw blurRad="139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FFFFFF"/>
              </a:solidFill>
            </a:endParaRPr>
          </a:p>
        </p:txBody>
      </p:sp>
      <p:sp>
        <p:nvSpPr>
          <p:cNvPr id="239" name="Freeform: Shape 238">
            <a:extLst>
              <a:ext uri="{FF2B5EF4-FFF2-40B4-BE49-F238E27FC236}">
                <a16:creationId xmlns:a16="http://schemas.microsoft.com/office/drawing/2014/main" id="{90F0FF0A-C4BD-4BFD-B192-39C0035029BD}"/>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2201019 h 6235247"/>
              <a:gd name="connsiteX4" fmla="*/ 11147925 w 11563523"/>
              <a:gd name="connsiteY4" fmla="*/ 2197119 h 6235247"/>
              <a:gd name="connsiteX5" fmla="*/ 11215856 w 11563523"/>
              <a:gd name="connsiteY5" fmla="*/ 2190271 h 6235247"/>
              <a:gd name="connsiteX6" fmla="*/ 11226453 w 11563523"/>
              <a:gd name="connsiteY6" fmla="*/ 2190271 h 6235247"/>
              <a:gd name="connsiteX7" fmla="*/ 11563523 w 11563523"/>
              <a:gd name="connsiteY7" fmla="*/ 2527341 h 6235247"/>
              <a:gd name="connsiteX8" fmla="*/ 11226453 w 11563523"/>
              <a:gd name="connsiteY8" fmla="*/ 2864411 h 6235247"/>
              <a:gd name="connsiteX9" fmla="*/ 11215856 w 11563523"/>
              <a:gd name="connsiteY9" fmla="*/ 2864411 h 6235247"/>
              <a:gd name="connsiteX10" fmla="*/ 11147925 w 11563523"/>
              <a:gd name="connsiteY10" fmla="*/ 2857563 h 6235247"/>
              <a:gd name="connsiteX11" fmla="*/ 11135362 w 11563523"/>
              <a:gd name="connsiteY11" fmla="*/ 2853664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2201019"/>
                </a:lnTo>
                <a:lnTo>
                  <a:pt x="11147925" y="2197119"/>
                </a:lnTo>
                <a:cubicBezTo>
                  <a:pt x="11169867" y="2192629"/>
                  <a:pt x="11192586" y="2190271"/>
                  <a:pt x="11215856" y="2190271"/>
                </a:cubicBezTo>
                <a:lnTo>
                  <a:pt x="11226453" y="2190271"/>
                </a:lnTo>
                <a:cubicBezTo>
                  <a:pt x="11412612" y="2190271"/>
                  <a:pt x="11563523" y="2341182"/>
                  <a:pt x="11563523" y="2527341"/>
                </a:cubicBezTo>
                <a:cubicBezTo>
                  <a:pt x="11563523" y="2713500"/>
                  <a:pt x="11412612" y="2864411"/>
                  <a:pt x="11226453" y="2864411"/>
                </a:cubicBezTo>
                <a:lnTo>
                  <a:pt x="11215856" y="2864411"/>
                </a:lnTo>
                <a:cubicBezTo>
                  <a:pt x="11192586" y="2864411"/>
                  <a:pt x="11169867" y="2862053"/>
                  <a:pt x="11147925" y="2857563"/>
                </a:cubicBezTo>
                <a:lnTo>
                  <a:pt x="11135362" y="2853664"/>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CCD5AE"/>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0" name="Freeform: Shape 239">
            <a:extLst>
              <a:ext uri="{FF2B5EF4-FFF2-40B4-BE49-F238E27FC236}">
                <a16:creationId xmlns:a16="http://schemas.microsoft.com/office/drawing/2014/main" id="{0C148DFF-E3A7-4111-A65B-6FEED5F18A64}"/>
              </a:ext>
            </a:extLst>
          </p:cNvPr>
          <p:cNvSpPr/>
          <p:nvPr/>
        </p:nvSpPr>
        <p:spPr>
          <a:xfrm>
            <a:off x="416985" y="311377"/>
            <a:ext cx="11562589" cy="6235247"/>
          </a:xfrm>
          <a:custGeom>
            <a:avLst/>
            <a:gdLst>
              <a:gd name="connsiteX0" fmla="*/ 470574 w 11562589"/>
              <a:gd name="connsiteY0" fmla="*/ 0 h 6235247"/>
              <a:gd name="connsiteX1" fmla="*/ 10664788 w 11562589"/>
              <a:gd name="connsiteY1" fmla="*/ 0 h 6235247"/>
              <a:gd name="connsiteX2" fmla="*/ 11135362 w 11562589"/>
              <a:gd name="connsiteY2" fmla="*/ 470574 h 6235247"/>
              <a:gd name="connsiteX3" fmla="*/ 11135362 w 11562589"/>
              <a:gd name="connsiteY3" fmla="*/ 1404782 h 6235247"/>
              <a:gd name="connsiteX4" fmla="*/ 11146990 w 11562589"/>
              <a:gd name="connsiteY4" fmla="*/ 1401172 h 6235247"/>
              <a:gd name="connsiteX5" fmla="*/ 11214922 w 11562589"/>
              <a:gd name="connsiteY5" fmla="*/ 1394324 h 6235247"/>
              <a:gd name="connsiteX6" fmla="*/ 11225519 w 11562589"/>
              <a:gd name="connsiteY6" fmla="*/ 1394324 h 6235247"/>
              <a:gd name="connsiteX7" fmla="*/ 11562589 w 11562589"/>
              <a:gd name="connsiteY7" fmla="*/ 1731394 h 6235247"/>
              <a:gd name="connsiteX8" fmla="*/ 11225519 w 11562589"/>
              <a:gd name="connsiteY8" fmla="*/ 2068464 h 6235247"/>
              <a:gd name="connsiteX9" fmla="*/ 11214922 w 11562589"/>
              <a:gd name="connsiteY9" fmla="*/ 2068464 h 6235247"/>
              <a:gd name="connsiteX10" fmla="*/ 11146990 w 11562589"/>
              <a:gd name="connsiteY10" fmla="*/ 2061616 h 6235247"/>
              <a:gd name="connsiteX11" fmla="*/ 11135362 w 11562589"/>
              <a:gd name="connsiteY11" fmla="*/ 2058007 h 6235247"/>
              <a:gd name="connsiteX12" fmla="*/ 11135362 w 11562589"/>
              <a:gd name="connsiteY12" fmla="*/ 5764673 h 6235247"/>
              <a:gd name="connsiteX13" fmla="*/ 10664788 w 11562589"/>
              <a:gd name="connsiteY13" fmla="*/ 6235247 h 6235247"/>
              <a:gd name="connsiteX14" fmla="*/ 470574 w 11562589"/>
              <a:gd name="connsiteY14" fmla="*/ 6235247 h 6235247"/>
              <a:gd name="connsiteX15" fmla="*/ 0 w 11562589"/>
              <a:gd name="connsiteY15" fmla="*/ 5764673 h 6235247"/>
              <a:gd name="connsiteX16" fmla="*/ 0 w 11562589"/>
              <a:gd name="connsiteY16" fmla="*/ 470574 h 6235247"/>
              <a:gd name="connsiteX17" fmla="*/ 470574 w 11562589"/>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2589" h="6235247">
                <a:moveTo>
                  <a:pt x="470574" y="0"/>
                </a:moveTo>
                <a:lnTo>
                  <a:pt x="10664788" y="0"/>
                </a:lnTo>
                <a:cubicBezTo>
                  <a:pt x="10924679" y="0"/>
                  <a:pt x="11135362" y="210683"/>
                  <a:pt x="11135362" y="470574"/>
                </a:cubicBezTo>
                <a:lnTo>
                  <a:pt x="11135362" y="1404782"/>
                </a:lnTo>
                <a:lnTo>
                  <a:pt x="11146990" y="1401172"/>
                </a:lnTo>
                <a:cubicBezTo>
                  <a:pt x="11168933" y="1396682"/>
                  <a:pt x="11191652" y="1394324"/>
                  <a:pt x="11214922" y="1394324"/>
                </a:cubicBezTo>
                <a:lnTo>
                  <a:pt x="11225519" y="1394324"/>
                </a:lnTo>
                <a:cubicBezTo>
                  <a:pt x="11411678" y="1394324"/>
                  <a:pt x="11562589" y="1545235"/>
                  <a:pt x="11562589" y="1731394"/>
                </a:cubicBezTo>
                <a:cubicBezTo>
                  <a:pt x="11562589" y="1917553"/>
                  <a:pt x="11411678" y="2068464"/>
                  <a:pt x="11225519" y="2068464"/>
                </a:cubicBezTo>
                <a:lnTo>
                  <a:pt x="11214922" y="2068464"/>
                </a:lnTo>
                <a:cubicBezTo>
                  <a:pt x="11191652" y="2068464"/>
                  <a:pt x="11168933" y="2066106"/>
                  <a:pt x="11146990" y="2061616"/>
                </a:cubicBezTo>
                <a:lnTo>
                  <a:pt x="11135362" y="2058007"/>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FEFAE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8" name="Freeform: Shape 237">
            <a:extLst>
              <a:ext uri="{FF2B5EF4-FFF2-40B4-BE49-F238E27FC236}">
                <a16:creationId xmlns:a16="http://schemas.microsoft.com/office/drawing/2014/main" id="{DB2A80C7-4194-4E7F-8898-E22C9A600999}"/>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2960517 h 6235247"/>
              <a:gd name="connsiteX4" fmla="*/ 11147924 w 11563523"/>
              <a:gd name="connsiteY4" fmla="*/ 2956617 h 6235247"/>
              <a:gd name="connsiteX5" fmla="*/ 11215856 w 11563523"/>
              <a:gd name="connsiteY5" fmla="*/ 2949769 h 6235247"/>
              <a:gd name="connsiteX6" fmla="*/ 11226453 w 11563523"/>
              <a:gd name="connsiteY6" fmla="*/ 2949769 h 6235247"/>
              <a:gd name="connsiteX7" fmla="*/ 11563523 w 11563523"/>
              <a:gd name="connsiteY7" fmla="*/ 3286839 h 6235247"/>
              <a:gd name="connsiteX8" fmla="*/ 11226453 w 11563523"/>
              <a:gd name="connsiteY8" fmla="*/ 3623909 h 6235247"/>
              <a:gd name="connsiteX9" fmla="*/ 11215856 w 11563523"/>
              <a:gd name="connsiteY9" fmla="*/ 3623909 h 6235247"/>
              <a:gd name="connsiteX10" fmla="*/ 11147924 w 11563523"/>
              <a:gd name="connsiteY10" fmla="*/ 3617061 h 6235247"/>
              <a:gd name="connsiteX11" fmla="*/ 11135362 w 11563523"/>
              <a:gd name="connsiteY11" fmla="*/ 3613162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2960517"/>
                </a:lnTo>
                <a:lnTo>
                  <a:pt x="11147924" y="2956617"/>
                </a:lnTo>
                <a:cubicBezTo>
                  <a:pt x="11169867" y="2952127"/>
                  <a:pt x="11192586" y="2949769"/>
                  <a:pt x="11215856" y="2949769"/>
                </a:cubicBezTo>
                <a:lnTo>
                  <a:pt x="11226453" y="2949769"/>
                </a:lnTo>
                <a:cubicBezTo>
                  <a:pt x="11412612" y="2949769"/>
                  <a:pt x="11563523" y="3100680"/>
                  <a:pt x="11563523" y="3286839"/>
                </a:cubicBezTo>
                <a:cubicBezTo>
                  <a:pt x="11563523" y="3472998"/>
                  <a:pt x="11412612" y="3623909"/>
                  <a:pt x="11226453" y="3623909"/>
                </a:cubicBezTo>
                <a:lnTo>
                  <a:pt x="11215856" y="3623909"/>
                </a:lnTo>
                <a:cubicBezTo>
                  <a:pt x="11192586" y="3623909"/>
                  <a:pt x="11169867" y="3621551"/>
                  <a:pt x="11147924" y="3617061"/>
                </a:cubicBezTo>
                <a:lnTo>
                  <a:pt x="11135362" y="3613162"/>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B7B7A4"/>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CF8DE"/>
              </a:solidFill>
            </a:endParaRPr>
          </a:p>
        </p:txBody>
      </p:sp>
      <p:sp>
        <p:nvSpPr>
          <p:cNvPr id="237" name="Freeform: Shape 236">
            <a:extLst>
              <a:ext uri="{FF2B5EF4-FFF2-40B4-BE49-F238E27FC236}">
                <a16:creationId xmlns:a16="http://schemas.microsoft.com/office/drawing/2014/main" id="{0D432F6B-0B7A-4ADA-8EB7-D05F5A9999EC}"/>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3732342 h 6235247"/>
              <a:gd name="connsiteX4" fmla="*/ 11147924 w 11563523"/>
              <a:gd name="connsiteY4" fmla="*/ 3728442 h 6235247"/>
              <a:gd name="connsiteX5" fmla="*/ 11215856 w 11563523"/>
              <a:gd name="connsiteY5" fmla="*/ 3721594 h 6235247"/>
              <a:gd name="connsiteX6" fmla="*/ 11226453 w 11563523"/>
              <a:gd name="connsiteY6" fmla="*/ 3721594 h 6235247"/>
              <a:gd name="connsiteX7" fmla="*/ 11563523 w 11563523"/>
              <a:gd name="connsiteY7" fmla="*/ 4058664 h 6235247"/>
              <a:gd name="connsiteX8" fmla="*/ 11226453 w 11563523"/>
              <a:gd name="connsiteY8" fmla="*/ 4395734 h 6235247"/>
              <a:gd name="connsiteX9" fmla="*/ 11215856 w 11563523"/>
              <a:gd name="connsiteY9" fmla="*/ 4395734 h 6235247"/>
              <a:gd name="connsiteX10" fmla="*/ 11147924 w 11563523"/>
              <a:gd name="connsiteY10" fmla="*/ 4388886 h 6235247"/>
              <a:gd name="connsiteX11" fmla="*/ 11135362 w 11563523"/>
              <a:gd name="connsiteY11" fmla="*/ 4384987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3732342"/>
                </a:lnTo>
                <a:lnTo>
                  <a:pt x="11147924" y="3728442"/>
                </a:lnTo>
                <a:cubicBezTo>
                  <a:pt x="11169867" y="3723952"/>
                  <a:pt x="11192586" y="3721594"/>
                  <a:pt x="11215856" y="3721594"/>
                </a:cubicBezTo>
                <a:lnTo>
                  <a:pt x="11226453" y="3721594"/>
                </a:lnTo>
                <a:cubicBezTo>
                  <a:pt x="11412612" y="3721594"/>
                  <a:pt x="11563523" y="3872505"/>
                  <a:pt x="11563523" y="4058664"/>
                </a:cubicBezTo>
                <a:cubicBezTo>
                  <a:pt x="11563523" y="4244823"/>
                  <a:pt x="11412612" y="4395734"/>
                  <a:pt x="11226453" y="4395734"/>
                </a:cubicBezTo>
                <a:lnTo>
                  <a:pt x="11215856" y="4395734"/>
                </a:lnTo>
                <a:cubicBezTo>
                  <a:pt x="11192586" y="4395734"/>
                  <a:pt x="11169867" y="4393376"/>
                  <a:pt x="11147924" y="4388886"/>
                </a:cubicBezTo>
                <a:lnTo>
                  <a:pt x="11135362" y="4384987"/>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A5A58D"/>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2" name="Group 51">
            <a:extLst>
              <a:ext uri="{FF2B5EF4-FFF2-40B4-BE49-F238E27FC236}">
                <a16:creationId xmlns:a16="http://schemas.microsoft.com/office/drawing/2014/main" id="{85BBB88A-CFDF-410C-91CD-24572A83CC04}"/>
              </a:ext>
            </a:extLst>
          </p:cNvPr>
          <p:cNvGrpSpPr/>
          <p:nvPr/>
        </p:nvGrpSpPr>
        <p:grpSpPr>
          <a:xfrm>
            <a:off x="1064778" y="691681"/>
            <a:ext cx="10131558" cy="5601665"/>
            <a:chOff x="1001567" y="655743"/>
            <a:chExt cx="10131558" cy="5601665"/>
          </a:xfrm>
        </p:grpSpPr>
        <p:sp>
          <p:nvSpPr>
            <p:cNvPr id="242" name="Rounded Rectangle 25">
              <a:extLst>
                <a:ext uri="{FF2B5EF4-FFF2-40B4-BE49-F238E27FC236}">
                  <a16:creationId xmlns:a16="http://schemas.microsoft.com/office/drawing/2014/main" id="{7BF1077D-255C-41EF-880D-7EACE160FFFF}"/>
                </a:ext>
              </a:extLst>
            </p:cNvPr>
            <p:cNvSpPr/>
            <p:nvPr/>
          </p:nvSpPr>
          <p:spPr>
            <a:xfrm>
              <a:off x="1001567" y="655743"/>
              <a:ext cx="10123387" cy="5601665"/>
            </a:xfrm>
            <a:prstGeom prst="roundRect">
              <a:avLst>
                <a:gd name="adj" fmla="val 7456"/>
              </a:avLst>
            </a:prstGeom>
            <a:solidFill>
              <a:srgbClr val="6B705C"/>
            </a:solidFill>
            <a:ln w="38100">
              <a:solidFill>
                <a:srgbClr val="F8F5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nvGrpSpPr>
            <p:cNvPr id="243" name="Group 242">
              <a:extLst>
                <a:ext uri="{FF2B5EF4-FFF2-40B4-BE49-F238E27FC236}">
                  <a16:creationId xmlns:a16="http://schemas.microsoft.com/office/drawing/2014/main" id="{CAAB80C8-0779-419C-BC6E-0FB4F59463A9}"/>
                </a:ext>
              </a:extLst>
            </p:cNvPr>
            <p:cNvGrpSpPr/>
            <p:nvPr/>
          </p:nvGrpSpPr>
          <p:grpSpPr>
            <a:xfrm>
              <a:off x="1015154" y="690554"/>
              <a:ext cx="10117971" cy="5535342"/>
              <a:chOff x="389475" y="404048"/>
              <a:chExt cx="12173952" cy="6392365"/>
            </a:xfrm>
          </p:grpSpPr>
          <p:grpSp>
            <p:nvGrpSpPr>
              <p:cNvPr id="244" name="Group 243">
                <a:extLst>
                  <a:ext uri="{FF2B5EF4-FFF2-40B4-BE49-F238E27FC236}">
                    <a16:creationId xmlns:a16="http://schemas.microsoft.com/office/drawing/2014/main" id="{7CD86378-A9C2-4222-B281-DD1A49E37D11}"/>
                  </a:ext>
                </a:extLst>
              </p:cNvPr>
              <p:cNvGrpSpPr/>
              <p:nvPr/>
            </p:nvGrpSpPr>
            <p:grpSpPr>
              <a:xfrm>
                <a:off x="400050" y="409574"/>
                <a:ext cx="6253487" cy="3321180"/>
                <a:chOff x="0" y="0"/>
                <a:chExt cx="12192000" cy="6858000"/>
              </a:xfrm>
              <a:effectLst/>
            </p:grpSpPr>
            <p:grpSp>
              <p:nvGrpSpPr>
                <p:cNvPr id="347" name="Group 346">
                  <a:extLst>
                    <a:ext uri="{FF2B5EF4-FFF2-40B4-BE49-F238E27FC236}">
                      <a16:creationId xmlns:a16="http://schemas.microsoft.com/office/drawing/2014/main" id="{823D7FB2-C818-4E89-A6C6-8BBABA032F1C}"/>
                    </a:ext>
                  </a:extLst>
                </p:cNvPr>
                <p:cNvGrpSpPr/>
                <p:nvPr/>
              </p:nvGrpSpPr>
              <p:grpSpPr>
                <a:xfrm>
                  <a:off x="590550" y="0"/>
                  <a:ext cx="10953750" cy="6858000"/>
                  <a:chOff x="590550" y="0"/>
                  <a:chExt cx="10953750" cy="6858000"/>
                </a:xfrm>
              </p:grpSpPr>
              <p:cxnSp>
                <p:nvCxnSpPr>
                  <p:cNvPr id="360" name="Straight Connector 359">
                    <a:extLst>
                      <a:ext uri="{FF2B5EF4-FFF2-40B4-BE49-F238E27FC236}">
                        <a16:creationId xmlns:a16="http://schemas.microsoft.com/office/drawing/2014/main" id="{E51BB352-0E69-4E62-9835-D6FAB523599C}"/>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70242168-E8CE-4691-A787-53C8D96C3B4C}"/>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43063749-F373-4EC9-A1A1-6C8B78178E68}"/>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E0245CFA-A7D1-4CB4-AFF7-873269BB47BB}"/>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6895CC6B-4A0F-4302-9A7B-091EAC72E65B}"/>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9C93DCA3-4153-4824-A960-5635B28B231E}"/>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24790CEC-A6EB-48D9-A724-76543925EFB7}"/>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48854B0D-1503-41ED-9756-C61A2822169A}"/>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D25D3ABA-B9B2-42FC-B295-D16E65A503C5}"/>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A4515A6F-494B-4A19-A021-6D5A47ED1B1D}"/>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F84D338D-8F2C-4BD3-BF44-2833EFF3C49B}"/>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5FE9A199-12E7-4EAD-B267-472F9397520B}"/>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975E6BB6-80AF-4FBD-9460-A368DF816C9D}"/>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4F86BA1B-963A-4B0C-86EC-1508E4806F95}"/>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9AB081B7-012E-4300-B923-025F321672E4}"/>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46EFA4FB-A5CF-434D-ADC6-EE5500577F05}"/>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1259AB33-5FF1-4107-B7CA-6EB026B30DB9}"/>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A52E5ED4-54FA-4961-AA88-CDC891A7AE5C}"/>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3543ECAE-E559-4E8C-A08A-136F6EC8A97F}"/>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5FBBEEAA-E68D-440E-B20A-29B8A2FA8333}"/>
                      </a:ext>
                    </a:extLst>
                  </p:cNvPr>
                  <p:cNvCxnSpPr/>
                  <p:nvPr/>
                </p:nvCxnSpPr>
                <p:spPr>
                  <a:xfrm>
                    <a:off x="115443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348" name="Group 347">
                  <a:extLst>
                    <a:ext uri="{FF2B5EF4-FFF2-40B4-BE49-F238E27FC236}">
                      <a16:creationId xmlns:a16="http://schemas.microsoft.com/office/drawing/2014/main" id="{8203CE7A-7CA7-4332-9CAE-AF78F2A5FFCE}"/>
                    </a:ext>
                  </a:extLst>
                </p:cNvPr>
                <p:cNvGrpSpPr/>
                <p:nvPr/>
              </p:nvGrpSpPr>
              <p:grpSpPr>
                <a:xfrm>
                  <a:off x="0" y="561974"/>
                  <a:ext cx="12192000" cy="5791200"/>
                  <a:chOff x="-285751" y="581024"/>
                  <a:chExt cx="12706352" cy="5791200"/>
                </a:xfrm>
              </p:grpSpPr>
              <p:cxnSp>
                <p:nvCxnSpPr>
                  <p:cNvPr id="349" name="Straight Connector 348">
                    <a:extLst>
                      <a:ext uri="{FF2B5EF4-FFF2-40B4-BE49-F238E27FC236}">
                        <a16:creationId xmlns:a16="http://schemas.microsoft.com/office/drawing/2014/main" id="{18163F29-2BC7-4F28-B80A-8A70D4B09BF1}"/>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AF026374-4D60-49CA-997B-48EFAC4E3455}"/>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560F7D9F-6F09-4E96-BAA0-00B751F6B4B6}"/>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4A042EB6-14F7-4479-8D07-C7E7AF0F1DF0}"/>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B042AE85-EBBC-462F-903F-6EC8A953963A}"/>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76AB142C-E6B2-4CC4-8429-2F829763B846}"/>
                      </a:ext>
                    </a:extLst>
                  </p:cNvPr>
                  <p:cNvCxnSpPr/>
                  <p:nvPr/>
                </p:nvCxnSpPr>
                <p:spPr>
                  <a:xfrm rot="16200000">
                    <a:off x="6067425" y="-28765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984840E6-21EF-4264-B8FE-DE68ABA8B757}"/>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BEC26992-1EF4-4E71-8F16-083B16F748AC}"/>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C19BABC9-C894-4E6E-B89A-EEDDAE93E40C}"/>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C943791D-8204-4AE2-8C38-A5DDCEAC9DCC}"/>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00E7922E-7B74-4B7C-B361-C813BE3441E7}"/>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45" name="Group 244">
                <a:extLst>
                  <a:ext uri="{FF2B5EF4-FFF2-40B4-BE49-F238E27FC236}">
                    <a16:creationId xmlns:a16="http://schemas.microsoft.com/office/drawing/2014/main" id="{BF44F826-D40F-4F91-9113-BDCC284C4364}"/>
                  </a:ext>
                </a:extLst>
              </p:cNvPr>
              <p:cNvGrpSpPr/>
              <p:nvPr/>
            </p:nvGrpSpPr>
            <p:grpSpPr>
              <a:xfrm>
                <a:off x="389475" y="3475233"/>
                <a:ext cx="6915629" cy="3321180"/>
                <a:chOff x="0" y="0"/>
                <a:chExt cx="13482934" cy="6858000"/>
              </a:xfrm>
              <a:effectLst/>
            </p:grpSpPr>
            <p:grpSp>
              <p:nvGrpSpPr>
                <p:cNvPr id="314" name="Group 313">
                  <a:extLst>
                    <a:ext uri="{FF2B5EF4-FFF2-40B4-BE49-F238E27FC236}">
                      <a16:creationId xmlns:a16="http://schemas.microsoft.com/office/drawing/2014/main" id="{81D46070-1C95-4FEB-9287-328A19D38AC9}"/>
                    </a:ext>
                  </a:extLst>
                </p:cNvPr>
                <p:cNvGrpSpPr/>
                <p:nvPr/>
              </p:nvGrpSpPr>
              <p:grpSpPr>
                <a:xfrm>
                  <a:off x="590550" y="0"/>
                  <a:ext cx="10953750" cy="6858000"/>
                  <a:chOff x="590550" y="0"/>
                  <a:chExt cx="10953750" cy="6858000"/>
                </a:xfrm>
              </p:grpSpPr>
              <p:cxnSp>
                <p:nvCxnSpPr>
                  <p:cNvPr id="327" name="Straight Connector 326">
                    <a:extLst>
                      <a:ext uri="{FF2B5EF4-FFF2-40B4-BE49-F238E27FC236}">
                        <a16:creationId xmlns:a16="http://schemas.microsoft.com/office/drawing/2014/main" id="{4358818A-D91D-418F-97A6-43D81A3005D3}"/>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7BDB0C8A-E77E-443C-A72D-8D066BC71F8E}"/>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516F6856-6093-41CA-85CF-51D9549114DB}"/>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99D30994-3669-410E-A129-B83A7259BC8C}"/>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1C3352B8-3E77-4C84-BA76-E747A1F73EC0}"/>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B8ED2080-E0DF-4897-A2FF-C019E94F6E88}"/>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41679FE6-67F1-44E7-97E8-E26BB1E4D97C}"/>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0DD8D233-24A2-47F0-8653-9CD2561328AC}"/>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E5010E92-2E03-4A31-B6C7-A9C1962069BD}"/>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5090FCC-8B12-4F13-B305-E168E9B57E0F}"/>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7C91458C-1A16-493A-A92A-74D322ECCF86}"/>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D9A3A551-D0C5-4C83-9319-4D9A35F2A255}"/>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0B33803-4860-4F26-B587-553709A13C64}"/>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982E0EFD-A286-4E09-A064-C8DFB154EEB9}"/>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42D824F9-FE3E-4D53-8FE8-E90428C8D785}"/>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287380C5-A608-42C5-AF35-BD74282A05AB}"/>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CC27EE91-61C7-47AF-8A61-C594CF80CA06}"/>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01E6E060-2634-43A4-A825-3DA4FE6A4135}"/>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0068D00B-FDCE-492A-9BF0-5C7947E89850}"/>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96B03A1E-E847-40FF-AA4D-53FA6D2DD13C}"/>
                      </a:ext>
                    </a:extLst>
                  </p:cNvPr>
                  <p:cNvCxnSpPr/>
                  <p:nvPr/>
                </p:nvCxnSpPr>
                <p:spPr>
                  <a:xfrm>
                    <a:off x="115443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315" name="Group 314">
                  <a:extLst>
                    <a:ext uri="{FF2B5EF4-FFF2-40B4-BE49-F238E27FC236}">
                      <a16:creationId xmlns:a16="http://schemas.microsoft.com/office/drawing/2014/main" id="{07374C02-3908-4317-8E2D-A620C602B16B}"/>
                    </a:ext>
                  </a:extLst>
                </p:cNvPr>
                <p:cNvGrpSpPr/>
                <p:nvPr/>
              </p:nvGrpSpPr>
              <p:grpSpPr>
                <a:xfrm>
                  <a:off x="0" y="561974"/>
                  <a:ext cx="13482934" cy="5791200"/>
                  <a:chOff x="-285751" y="581024"/>
                  <a:chExt cx="14051747" cy="5791200"/>
                </a:xfrm>
              </p:grpSpPr>
              <p:cxnSp>
                <p:nvCxnSpPr>
                  <p:cNvPr id="316" name="Straight Connector 315">
                    <a:extLst>
                      <a:ext uri="{FF2B5EF4-FFF2-40B4-BE49-F238E27FC236}">
                        <a16:creationId xmlns:a16="http://schemas.microsoft.com/office/drawing/2014/main" id="{06B3BE2D-EF60-45B3-8C31-0483EDA4FEBE}"/>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95EF33B1-4B91-4878-80AF-ACE6252B1E55}"/>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A859A5B7-CE99-4AD9-8AD5-4CA9898BF738}"/>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A84A22D4-0567-488D-9B25-A814D48BD50E}"/>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6F558CAD-4B45-4C78-A59D-2BB4993D9088}"/>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392A947-38F9-4FA6-8495-37022C001881}"/>
                      </a:ext>
                    </a:extLst>
                  </p:cNvPr>
                  <p:cNvCxnSpPr/>
                  <p:nvPr/>
                </p:nvCxnSpPr>
                <p:spPr>
                  <a:xfrm rot="16200000">
                    <a:off x="7412820" y="-1199504"/>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458F9154-9A87-49B9-9494-B9FFDB4EC94A}"/>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E5A79CDE-CF3D-41CE-95F1-207A0E8563A6}"/>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3795E75F-08A9-43E4-86A9-6D4B43B99CCB}"/>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D1FA945F-DEC9-4733-8561-5C14BC9E8BDC}"/>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4BB9D878-6EE7-4878-BFA9-234300D85783}"/>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46" name="Group 245">
                <a:extLst>
                  <a:ext uri="{FF2B5EF4-FFF2-40B4-BE49-F238E27FC236}">
                    <a16:creationId xmlns:a16="http://schemas.microsoft.com/office/drawing/2014/main" id="{DE28A2BA-3735-44D1-8EDD-5EA647964141}"/>
                  </a:ext>
                </a:extLst>
              </p:cNvPr>
              <p:cNvGrpSpPr/>
              <p:nvPr/>
            </p:nvGrpSpPr>
            <p:grpSpPr>
              <a:xfrm>
                <a:off x="6309940" y="404048"/>
                <a:ext cx="6253487" cy="3321180"/>
                <a:chOff x="0" y="0"/>
                <a:chExt cx="12192000" cy="6858000"/>
              </a:xfrm>
              <a:effectLst/>
            </p:grpSpPr>
            <p:grpSp>
              <p:nvGrpSpPr>
                <p:cNvPr id="281" name="Group 280">
                  <a:extLst>
                    <a:ext uri="{FF2B5EF4-FFF2-40B4-BE49-F238E27FC236}">
                      <a16:creationId xmlns:a16="http://schemas.microsoft.com/office/drawing/2014/main" id="{A5CB6278-A803-49CF-9F62-A6B37410DD05}"/>
                    </a:ext>
                  </a:extLst>
                </p:cNvPr>
                <p:cNvGrpSpPr/>
                <p:nvPr/>
              </p:nvGrpSpPr>
              <p:grpSpPr>
                <a:xfrm>
                  <a:off x="590550" y="0"/>
                  <a:ext cx="10953752" cy="6858000"/>
                  <a:chOff x="590550" y="0"/>
                  <a:chExt cx="10953752" cy="6858000"/>
                </a:xfrm>
              </p:grpSpPr>
              <p:cxnSp>
                <p:nvCxnSpPr>
                  <p:cNvPr id="294" name="Straight Connector 293">
                    <a:extLst>
                      <a:ext uri="{FF2B5EF4-FFF2-40B4-BE49-F238E27FC236}">
                        <a16:creationId xmlns:a16="http://schemas.microsoft.com/office/drawing/2014/main" id="{691C82F8-FB97-411B-B81D-6636EE9CC92C}"/>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A74177DC-6E52-4C19-AACD-588A2D1D1144}"/>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22C74A41-A74B-4FFF-A3A5-E7749E9F1706}"/>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DF986C8C-17AA-433D-9552-73127829F56B}"/>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916392F4-E628-4E77-B9E7-E9156B64B193}"/>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EE693EAE-1325-42AD-A4F4-4C648BBDF251}"/>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A7F399A2-F4C0-4393-8C32-5130D169F13C}"/>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B63AEFF2-5D16-420F-AFFD-B6FEAC8D2CD7}"/>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A3402468-3FFE-4E8A-9C81-076D8ADF46A8}"/>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658EEC13-F4F9-4D32-9823-637D442B8287}"/>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46399407-FCC3-4A6C-B09A-E431CEBC7C67}"/>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124A234B-08DF-459A-AEC5-E0AB19ECBD51}"/>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ED4A9D56-344C-4D40-B1CB-B64D782C5E1A}"/>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BE1316D1-2C91-44D8-8823-3534105D63B8}"/>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B4DA99B0-62F9-49E5-8236-BEF5A82C645F}"/>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5F3F285D-4A36-4C9F-BC36-3CC78F3FA06D}"/>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83CE6DB9-B57C-4999-8593-C5A9C7A8E1D9}"/>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88FF1B6F-76A1-444F-8D03-474C6F40F292}"/>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B9530706-077F-46E2-8933-6A0F62E1F0A1}"/>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3D29F574-2835-4711-BA19-D31CE9368EBD}"/>
                      </a:ext>
                    </a:extLst>
                  </p:cNvPr>
                  <p:cNvCxnSpPr/>
                  <p:nvPr/>
                </p:nvCxnSpPr>
                <p:spPr>
                  <a:xfrm>
                    <a:off x="11544302"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282" name="Group 281">
                  <a:extLst>
                    <a:ext uri="{FF2B5EF4-FFF2-40B4-BE49-F238E27FC236}">
                      <a16:creationId xmlns:a16="http://schemas.microsoft.com/office/drawing/2014/main" id="{86301B18-4B0D-4171-89FD-654CECC9CEF0}"/>
                    </a:ext>
                  </a:extLst>
                </p:cNvPr>
                <p:cNvGrpSpPr/>
                <p:nvPr/>
              </p:nvGrpSpPr>
              <p:grpSpPr>
                <a:xfrm>
                  <a:off x="0" y="561974"/>
                  <a:ext cx="12192000" cy="5791200"/>
                  <a:chOff x="-285751" y="581024"/>
                  <a:chExt cx="12706352" cy="5791200"/>
                </a:xfrm>
              </p:grpSpPr>
              <p:cxnSp>
                <p:nvCxnSpPr>
                  <p:cNvPr id="283" name="Straight Connector 282">
                    <a:extLst>
                      <a:ext uri="{FF2B5EF4-FFF2-40B4-BE49-F238E27FC236}">
                        <a16:creationId xmlns:a16="http://schemas.microsoft.com/office/drawing/2014/main" id="{D45E8F02-BAA6-42B6-9BF6-C4B417E984E7}"/>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62B8992F-0DAE-43A3-A984-0E21B70DD92D}"/>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BFDE6341-7869-497D-B2A8-94DEF8B60C25}"/>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8F9A71E6-09E4-451B-9C6E-49DFA1037CDC}"/>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40581451-9B7C-44C7-ABC4-0E834D6EB072}"/>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DF8C5BF2-2F4C-4EEC-A541-15A451A2B174}"/>
                      </a:ext>
                    </a:extLst>
                  </p:cNvPr>
                  <p:cNvCxnSpPr/>
                  <p:nvPr/>
                </p:nvCxnSpPr>
                <p:spPr>
                  <a:xfrm rot="16200000">
                    <a:off x="6067425" y="-28765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2892FEC8-0B58-42C5-88F1-C50C04DEA271}"/>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9489693E-408B-4FFD-9810-A61D57F0B041}"/>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4735DECD-14D6-4DF3-8643-073A7CC7F625}"/>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10623F09-F6E0-4770-88F5-78472D614C70}"/>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FAC4ADDF-6C4F-45B4-BE1D-907448AB29C2}"/>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47" name="Group 246">
                <a:extLst>
                  <a:ext uri="{FF2B5EF4-FFF2-40B4-BE49-F238E27FC236}">
                    <a16:creationId xmlns:a16="http://schemas.microsoft.com/office/drawing/2014/main" id="{C563C577-C86F-4CED-B309-8B40E7609450}"/>
                  </a:ext>
                </a:extLst>
              </p:cNvPr>
              <p:cNvGrpSpPr/>
              <p:nvPr/>
            </p:nvGrpSpPr>
            <p:grpSpPr>
              <a:xfrm>
                <a:off x="6299365" y="3469706"/>
                <a:ext cx="6253487" cy="3321180"/>
                <a:chOff x="0" y="0"/>
                <a:chExt cx="12192000" cy="6858000"/>
              </a:xfrm>
              <a:effectLst/>
            </p:grpSpPr>
            <p:grpSp>
              <p:nvGrpSpPr>
                <p:cNvPr id="248" name="Group 247">
                  <a:extLst>
                    <a:ext uri="{FF2B5EF4-FFF2-40B4-BE49-F238E27FC236}">
                      <a16:creationId xmlns:a16="http://schemas.microsoft.com/office/drawing/2014/main" id="{85C04FDD-C45D-48A2-8E1C-86B14FCFA9AB}"/>
                    </a:ext>
                  </a:extLst>
                </p:cNvPr>
                <p:cNvGrpSpPr/>
                <p:nvPr/>
              </p:nvGrpSpPr>
              <p:grpSpPr>
                <a:xfrm>
                  <a:off x="590550" y="0"/>
                  <a:ext cx="10953750" cy="6858000"/>
                  <a:chOff x="590550" y="0"/>
                  <a:chExt cx="10953750" cy="6858000"/>
                </a:xfrm>
              </p:grpSpPr>
              <p:cxnSp>
                <p:nvCxnSpPr>
                  <p:cNvPr id="261" name="Straight Connector 260">
                    <a:extLst>
                      <a:ext uri="{FF2B5EF4-FFF2-40B4-BE49-F238E27FC236}">
                        <a16:creationId xmlns:a16="http://schemas.microsoft.com/office/drawing/2014/main" id="{C861C192-D2A3-4F90-A497-61162A237C8D}"/>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9BF2F7B5-7B00-4835-A930-569E4168F811}"/>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C8D0F5D4-2AA4-428A-AD34-57099F2B9185}"/>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506A3A16-7229-40CD-8909-18A776AB0A76}"/>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2120B249-B0CB-4227-BD20-7511FF6C73A9}"/>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F684E52-0C1D-40AD-AAB8-C3729D5E9050}"/>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2959CC93-BC7C-43E5-A287-4279D9C5E687}"/>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98B52964-0451-4F11-8F17-5674F358B9FD}"/>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88358108-FB87-42A9-B871-E522D98B2379}"/>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2E8565A2-BB18-4C84-BC37-CBEBED458135}"/>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6DAD584E-5E04-4EFF-9502-DDC9C45267D8}"/>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D30F24A-24C8-431B-B9DB-C773B0BECDB3}"/>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8B8E2140-117A-449D-98AA-B6CD94798F76}"/>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12C7043E-E3FA-472B-9030-D47D19756DE5}"/>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0B8D3D11-8B3D-4B2E-86E0-C24EA3368DBE}"/>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9EA8B85-F352-4E12-BF50-DCD4D7291E04}"/>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0F020606-3D77-4C77-A7F3-E4CFDEF791C3}"/>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ED967171-B111-4F46-8113-2DFB42300997}"/>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132C174E-83DB-4726-8AB0-682A409BB77C}"/>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E52E8865-676C-4CB1-915C-2FE6ABF0FFCF}"/>
                      </a:ext>
                    </a:extLst>
                  </p:cNvPr>
                  <p:cNvCxnSpPr/>
                  <p:nvPr/>
                </p:nvCxnSpPr>
                <p:spPr>
                  <a:xfrm>
                    <a:off x="115443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DE1150CD-6BCB-42F7-83CF-24C71F9FEFAF}"/>
                    </a:ext>
                  </a:extLst>
                </p:cNvPr>
                <p:cNvGrpSpPr/>
                <p:nvPr/>
              </p:nvGrpSpPr>
              <p:grpSpPr>
                <a:xfrm>
                  <a:off x="0" y="561974"/>
                  <a:ext cx="12192000" cy="5791200"/>
                  <a:chOff x="-285751" y="581024"/>
                  <a:chExt cx="12706352" cy="5791200"/>
                </a:xfrm>
              </p:grpSpPr>
              <p:cxnSp>
                <p:nvCxnSpPr>
                  <p:cNvPr id="250" name="Straight Connector 249">
                    <a:extLst>
                      <a:ext uri="{FF2B5EF4-FFF2-40B4-BE49-F238E27FC236}">
                        <a16:creationId xmlns:a16="http://schemas.microsoft.com/office/drawing/2014/main" id="{363D2820-C29F-4C00-9EC8-ADFC42AC18BA}"/>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2151F927-DDD0-4945-A65F-C2F7B41FD89B}"/>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BDA23BFA-34B0-480C-8217-6B1C99607765}"/>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6BC271B8-AD48-41C5-B18B-52B038A0AACB}"/>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B85C5DE2-0BD8-44D6-B1CF-402950416C1C}"/>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912E69EC-96DE-41C0-8DBD-9F619E17A633}"/>
                      </a:ext>
                    </a:extLst>
                  </p:cNvPr>
                  <p:cNvCxnSpPr/>
                  <p:nvPr/>
                </p:nvCxnSpPr>
                <p:spPr>
                  <a:xfrm rot="16200000">
                    <a:off x="6067425" y="-28765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C7F5CF9D-980F-449D-9C4C-EE30FCE712AD}"/>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68A37F7-1411-415A-8BE6-A28DD59EAB34}"/>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76D983D5-4208-477C-8D04-485C02FE4286}"/>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FC085D5A-4371-4C15-A856-1C0D36CCAAB6}"/>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C2CC57BF-7369-49B7-AE2C-3A1EA1C95C63}"/>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grpSp>
      <p:grpSp>
        <p:nvGrpSpPr>
          <p:cNvPr id="2" name="Group 1">
            <a:extLst>
              <a:ext uri="{FF2B5EF4-FFF2-40B4-BE49-F238E27FC236}">
                <a16:creationId xmlns:a16="http://schemas.microsoft.com/office/drawing/2014/main" id="{5044C55F-E480-4027-BE17-4CDB07F8EEDA}"/>
              </a:ext>
            </a:extLst>
          </p:cNvPr>
          <p:cNvGrpSpPr/>
          <p:nvPr/>
        </p:nvGrpSpPr>
        <p:grpSpPr>
          <a:xfrm>
            <a:off x="422420" y="218704"/>
            <a:ext cx="11121635" cy="753940"/>
            <a:chOff x="422420" y="317378"/>
            <a:chExt cx="11121635" cy="1125117"/>
          </a:xfrm>
          <a:effectLst>
            <a:outerShdw blurRad="50800" dist="38100" dir="5400000" algn="t" rotWithShape="0">
              <a:prstClr val="black">
                <a:alpha val="40000"/>
              </a:prstClr>
            </a:outerShdw>
          </a:effectLst>
        </p:grpSpPr>
        <p:pic>
          <p:nvPicPr>
            <p:cNvPr id="384" name="Picture 383">
              <a:extLst>
                <a:ext uri="{FF2B5EF4-FFF2-40B4-BE49-F238E27FC236}">
                  <a16:creationId xmlns:a16="http://schemas.microsoft.com/office/drawing/2014/main" id="{D6B5DBD2-44A5-493F-8A2B-E3BEF7FFAEBB}"/>
                </a:ext>
              </a:extLst>
            </p:cNvPr>
            <p:cNvPicPr>
              <a:picLocks noChangeAspect="1"/>
            </p:cNvPicPr>
            <p:nvPr/>
          </p:nvPicPr>
          <p:blipFill rotWithShape="1">
            <a:blip r:embed="rId2">
              <a:extLst>
                <a:ext uri="{28A0092B-C50C-407E-A947-70E740481C1C}">
                  <a14:useLocalDpi xmlns:a14="http://schemas.microsoft.com/office/drawing/2010/main" val="0"/>
                </a:ext>
              </a:extLst>
            </a:blip>
            <a:srcRect l="35305" t="476" r="20504" b="11093"/>
            <a:stretch/>
          </p:blipFill>
          <p:spPr>
            <a:xfrm rot="16200000">
              <a:off x="8149890" y="-1951671"/>
              <a:ext cx="1119600" cy="5668731"/>
            </a:xfrm>
            <a:custGeom>
              <a:avLst/>
              <a:gdLst>
                <a:gd name="connsiteX0" fmla="*/ 1119600 w 1119600"/>
                <a:gd name="connsiteY0" fmla="*/ 0 h 5668731"/>
                <a:gd name="connsiteX1" fmla="*/ 1119600 w 1119600"/>
                <a:gd name="connsiteY1" fmla="*/ 5198157 h 5668731"/>
                <a:gd name="connsiteX2" fmla="*/ 649026 w 1119600"/>
                <a:gd name="connsiteY2" fmla="*/ 5668731 h 5668731"/>
                <a:gd name="connsiteX3" fmla="*/ 0 w 1119600"/>
                <a:gd name="connsiteY3" fmla="*/ 5668731 h 5668731"/>
                <a:gd name="connsiteX4" fmla="*/ 0 w 1119600"/>
                <a:gd name="connsiteY4" fmla="*/ 0 h 5668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600" h="5668731">
                  <a:moveTo>
                    <a:pt x="1119600" y="0"/>
                  </a:moveTo>
                  <a:lnTo>
                    <a:pt x="1119600" y="5198157"/>
                  </a:lnTo>
                  <a:cubicBezTo>
                    <a:pt x="1119600" y="5458048"/>
                    <a:pt x="908917" y="5668731"/>
                    <a:pt x="649026" y="5668731"/>
                  </a:cubicBezTo>
                  <a:lnTo>
                    <a:pt x="0" y="5668731"/>
                  </a:lnTo>
                  <a:lnTo>
                    <a:pt x="0" y="0"/>
                  </a:lnTo>
                  <a:close/>
                </a:path>
              </a:pathLst>
            </a:custGeom>
            <a:effectLst/>
          </p:spPr>
        </p:pic>
        <p:pic>
          <p:nvPicPr>
            <p:cNvPr id="385" name="Picture 384">
              <a:extLst>
                <a:ext uri="{FF2B5EF4-FFF2-40B4-BE49-F238E27FC236}">
                  <a16:creationId xmlns:a16="http://schemas.microsoft.com/office/drawing/2014/main" id="{7C0DE524-2F80-4829-8C44-9D201732796E}"/>
                </a:ext>
              </a:extLst>
            </p:cNvPr>
            <p:cNvPicPr>
              <a:picLocks noChangeAspect="1"/>
            </p:cNvPicPr>
            <p:nvPr/>
          </p:nvPicPr>
          <p:blipFill rotWithShape="1">
            <a:blip r:embed="rId2">
              <a:extLst>
                <a:ext uri="{28A0092B-C50C-407E-A947-70E740481C1C}">
                  <a14:useLocalDpi xmlns:a14="http://schemas.microsoft.com/office/drawing/2010/main" val="0"/>
                </a:ext>
              </a:extLst>
            </a:blip>
            <a:srcRect l="35305" t="476" r="20504" b="11093"/>
            <a:stretch/>
          </p:blipFill>
          <p:spPr>
            <a:xfrm rot="5400000" flipH="1">
              <a:off x="2696986" y="-1957188"/>
              <a:ext cx="1119600" cy="5668731"/>
            </a:xfrm>
            <a:custGeom>
              <a:avLst/>
              <a:gdLst>
                <a:gd name="connsiteX0" fmla="*/ 1119600 w 1119600"/>
                <a:gd name="connsiteY0" fmla="*/ 0 h 5668731"/>
                <a:gd name="connsiteX1" fmla="*/ 1119600 w 1119600"/>
                <a:gd name="connsiteY1" fmla="*/ 5198157 h 5668731"/>
                <a:gd name="connsiteX2" fmla="*/ 649026 w 1119600"/>
                <a:gd name="connsiteY2" fmla="*/ 5668731 h 5668731"/>
                <a:gd name="connsiteX3" fmla="*/ 0 w 1119600"/>
                <a:gd name="connsiteY3" fmla="*/ 5668731 h 5668731"/>
                <a:gd name="connsiteX4" fmla="*/ 0 w 1119600"/>
                <a:gd name="connsiteY4" fmla="*/ 0 h 5668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600" h="5668731">
                  <a:moveTo>
                    <a:pt x="1119600" y="0"/>
                  </a:moveTo>
                  <a:lnTo>
                    <a:pt x="1119600" y="5198157"/>
                  </a:lnTo>
                  <a:cubicBezTo>
                    <a:pt x="1119600" y="5458048"/>
                    <a:pt x="908917" y="5668731"/>
                    <a:pt x="649026" y="5668731"/>
                  </a:cubicBezTo>
                  <a:lnTo>
                    <a:pt x="0" y="5668731"/>
                  </a:lnTo>
                  <a:lnTo>
                    <a:pt x="0" y="0"/>
                  </a:lnTo>
                  <a:close/>
                </a:path>
              </a:pathLst>
            </a:custGeom>
            <a:effectLst/>
          </p:spPr>
        </p:pic>
      </p:grpSp>
      <p:grpSp>
        <p:nvGrpSpPr>
          <p:cNvPr id="114" name="Group 113">
            <a:extLst>
              <a:ext uri="{FF2B5EF4-FFF2-40B4-BE49-F238E27FC236}">
                <a16:creationId xmlns:a16="http://schemas.microsoft.com/office/drawing/2014/main" id="{9AA538F5-6C16-401A-ADF3-FB9AB8FF5817}"/>
              </a:ext>
            </a:extLst>
          </p:cNvPr>
          <p:cNvGrpSpPr/>
          <p:nvPr/>
        </p:nvGrpSpPr>
        <p:grpSpPr>
          <a:xfrm>
            <a:off x="127175" y="691681"/>
            <a:ext cx="740248" cy="5388071"/>
            <a:chOff x="127175" y="691681"/>
            <a:chExt cx="740248" cy="5388071"/>
          </a:xfrm>
        </p:grpSpPr>
        <p:grpSp>
          <p:nvGrpSpPr>
            <p:cNvPr id="89" name="Group 88">
              <a:extLst>
                <a:ext uri="{FF2B5EF4-FFF2-40B4-BE49-F238E27FC236}">
                  <a16:creationId xmlns:a16="http://schemas.microsoft.com/office/drawing/2014/main" id="{D988CD13-CC28-4DF2-8285-E8E89C98FA87}"/>
                </a:ext>
              </a:extLst>
            </p:cNvPr>
            <p:cNvGrpSpPr/>
            <p:nvPr/>
          </p:nvGrpSpPr>
          <p:grpSpPr>
            <a:xfrm>
              <a:off x="619993" y="821063"/>
              <a:ext cx="247430" cy="5048114"/>
              <a:chOff x="575576" y="735556"/>
              <a:chExt cx="180000" cy="3672388"/>
            </a:xfrm>
          </p:grpSpPr>
          <p:sp>
            <p:nvSpPr>
              <p:cNvPr id="90" name="Oval 89">
                <a:extLst>
                  <a:ext uri="{FF2B5EF4-FFF2-40B4-BE49-F238E27FC236}">
                    <a16:creationId xmlns:a16="http://schemas.microsoft.com/office/drawing/2014/main" id="{CA719A15-E846-4E5C-BCD4-B9950178183B}"/>
                  </a:ext>
                </a:extLst>
              </p:cNvPr>
              <p:cNvSpPr/>
              <p:nvPr/>
            </p:nvSpPr>
            <p:spPr>
              <a:xfrm>
                <a:off x="575576" y="735556"/>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1" name="Oval 90">
                <a:extLst>
                  <a:ext uri="{FF2B5EF4-FFF2-40B4-BE49-F238E27FC236}">
                    <a16:creationId xmlns:a16="http://schemas.microsoft.com/office/drawing/2014/main" id="{3A776FCC-C429-4CC8-8AB2-FD44099A1957}"/>
                  </a:ext>
                </a:extLst>
              </p:cNvPr>
              <p:cNvSpPr/>
              <p:nvPr/>
            </p:nvSpPr>
            <p:spPr>
              <a:xfrm>
                <a:off x="575576" y="3219832"/>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2" name="Oval 91">
                <a:extLst>
                  <a:ext uri="{FF2B5EF4-FFF2-40B4-BE49-F238E27FC236}">
                    <a16:creationId xmlns:a16="http://schemas.microsoft.com/office/drawing/2014/main" id="{0B929E36-9C01-4F8F-B20F-509BB675EA18}"/>
                  </a:ext>
                </a:extLst>
              </p:cNvPr>
              <p:cNvSpPr/>
              <p:nvPr/>
            </p:nvSpPr>
            <p:spPr>
              <a:xfrm>
                <a:off x="575576" y="2715776"/>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3" name="Oval 92">
                <a:extLst>
                  <a:ext uri="{FF2B5EF4-FFF2-40B4-BE49-F238E27FC236}">
                    <a16:creationId xmlns:a16="http://schemas.microsoft.com/office/drawing/2014/main" id="{3E83462F-3311-486C-83D2-B97FF43C1F92}"/>
                  </a:ext>
                </a:extLst>
              </p:cNvPr>
              <p:cNvSpPr/>
              <p:nvPr/>
            </p:nvSpPr>
            <p:spPr>
              <a:xfrm>
                <a:off x="575576" y="2211720"/>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4" name="Oval 93">
                <a:extLst>
                  <a:ext uri="{FF2B5EF4-FFF2-40B4-BE49-F238E27FC236}">
                    <a16:creationId xmlns:a16="http://schemas.microsoft.com/office/drawing/2014/main" id="{4514351F-9BA2-4686-AE93-B42AC9825265}"/>
                  </a:ext>
                </a:extLst>
              </p:cNvPr>
              <p:cNvSpPr/>
              <p:nvPr/>
            </p:nvSpPr>
            <p:spPr>
              <a:xfrm>
                <a:off x="575576" y="1723743"/>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5" name="Oval 94">
                <a:extLst>
                  <a:ext uri="{FF2B5EF4-FFF2-40B4-BE49-F238E27FC236}">
                    <a16:creationId xmlns:a16="http://schemas.microsoft.com/office/drawing/2014/main" id="{BC00D8DC-63E5-4466-87AE-27343FC8F1FF}"/>
                  </a:ext>
                </a:extLst>
              </p:cNvPr>
              <p:cNvSpPr/>
              <p:nvPr/>
            </p:nvSpPr>
            <p:spPr>
              <a:xfrm>
                <a:off x="575576" y="1203608"/>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6" name="Oval 95">
                <a:extLst>
                  <a:ext uri="{FF2B5EF4-FFF2-40B4-BE49-F238E27FC236}">
                    <a16:creationId xmlns:a16="http://schemas.microsoft.com/office/drawing/2014/main" id="{E88E41BF-799A-4AF4-9889-F18578018A9E}"/>
                  </a:ext>
                </a:extLst>
              </p:cNvPr>
              <p:cNvSpPr/>
              <p:nvPr/>
            </p:nvSpPr>
            <p:spPr>
              <a:xfrm>
                <a:off x="575576" y="4227944"/>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7" name="Oval 96">
                <a:extLst>
                  <a:ext uri="{FF2B5EF4-FFF2-40B4-BE49-F238E27FC236}">
                    <a16:creationId xmlns:a16="http://schemas.microsoft.com/office/drawing/2014/main" id="{E89A6896-2EF6-4468-856A-DB118AE4BC2D}"/>
                  </a:ext>
                </a:extLst>
              </p:cNvPr>
              <p:cNvSpPr/>
              <p:nvPr/>
            </p:nvSpPr>
            <p:spPr>
              <a:xfrm>
                <a:off x="575576" y="3723888"/>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4" name="Group 3">
              <a:extLst>
                <a:ext uri="{FF2B5EF4-FFF2-40B4-BE49-F238E27FC236}">
                  <a16:creationId xmlns:a16="http://schemas.microsoft.com/office/drawing/2014/main" id="{08FAC1C7-39B4-4459-BFC2-6DBC8D07901A}"/>
                </a:ext>
              </a:extLst>
            </p:cNvPr>
            <p:cNvGrpSpPr/>
            <p:nvPr/>
          </p:nvGrpSpPr>
          <p:grpSpPr>
            <a:xfrm>
              <a:off x="127175" y="691681"/>
              <a:ext cx="621212" cy="5388071"/>
              <a:chOff x="55829" y="691681"/>
              <a:chExt cx="621212" cy="5388071"/>
            </a:xfrm>
          </p:grpSpPr>
          <p:sp>
            <p:nvSpPr>
              <p:cNvPr id="3" name="Block Arc 2">
                <a:extLst>
                  <a:ext uri="{FF2B5EF4-FFF2-40B4-BE49-F238E27FC236}">
                    <a16:creationId xmlns:a16="http://schemas.microsoft.com/office/drawing/2014/main" id="{07D44719-113C-44CD-8BAD-5DD9E248ABB5}"/>
                  </a:ext>
                </a:extLst>
              </p:cNvPr>
              <p:cNvSpPr/>
              <p:nvPr/>
            </p:nvSpPr>
            <p:spPr>
              <a:xfrm>
                <a:off x="68460" y="691681"/>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 name="Block Arc 2">
                <a:extLst>
                  <a:ext uri="{FF2B5EF4-FFF2-40B4-BE49-F238E27FC236}">
                    <a16:creationId xmlns:a16="http://schemas.microsoft.com/office/drawing/2014/main" id="{A2C89231-7F60-4869-85AA-71D9F3B45ABB}"/>
                  </a:ext>
                </a:extLst>
              </p:cNvPr>
              <p:cNvSpPr/>
              <p:nvPr/>
            </p:nvSpPr>
            <p:spPr>
              <a:xfrm>
                <a:off x="75335" y="1331016"/>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7" name="Block Arc 2">
                <a:extLst>
                  <a:ext uri="{FF2B5EF4-FFF2-40B4-BE49-F238E27FC236}">
                    <a16:creationId xmlns:a16="http://schemas.microsoft.com/office/drawing/2014/main" id="{A41F11CD-7478-47E7-BF57-80E3FD0C097C}"/>
                  </a:ext>
                </a:extLst>
              </p:cNvPr>
              <p:cNvSpPr/>
              <p:nvPr/>
            </p:nvSpPr>
            <p:spPr>
              <a:xfrm>
                <a:off x="75335" y="2045075"/>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 name="Block Arc 2">
                <a:extLst>
                  <a:ext uri="{FF2B5EF4-FFF2-40B4-BE49-F238E27FC236}">
                    <a16:creationId xmlns:a16="http://schemas.microsoft.com/office/drawing/2014/main" id="{F25861F5-651F-463C-9D43-A55E67067883}"/>
                  </a:ext>
                </a:extLst>
              </p:cNvPr>
              <p:cNvSpPr/>
              <p:nvPr/>
            </p:nvSpPr>
            <p:spPr>
              <a:xfrm>
                <a:off x="82210" y="2712977"/>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0" name="Block Arc 2">
                <a:extLst>
                  <a:ext uri="{FF2B5EF4-FFF2-40B4-BE49-F238E27FC236}">
                    <a16:creationId xmlns:a16="http://schemas.microsoft.com/office/drawing/2014/main" id="{A2487B64-F4C4-456F-B0C9-298120904726}"/>
                  </a:ext>
                </a:extLst>
              </p:cNvPr>
              <p:cNvSpPr/>
              <p:nvPr/>
            </p:nvSpPr>
            <p:spPr>
              <a:xfrm>
                <a:off x="68460" y="3405960"/>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1" name="Block Arc 2">
                <a:extLst>
                  <a:ext uri="{FF2B5EF4-FFF2-40B4-BE49-F238E27FC236}">
                    <a16:creationId xmlns:a16="http://schemas.microsoft.com/office/drawing/2014/main" id="{232E00E0-1A93-4257-B51F-CD69C2066126}"/>
                  </a:ext>
                </a:extLst>
              </p:cNvPr>
              <p:cNvSpPr/>
              <p:nvPr/>
            </p:nvSpPr>
            <p:spPr>
              <a:xfrm>
                <a:off x="68460" y="4107102"/>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2" name="Block Arc 2">
                <a:extLst>
                  <a:ext uri="{FF2B5EF4-FFF2-40B4-BE49-F238E27FC236}">
                    <a16:creationId xmlns:a16="http://schemas.microsoft.com/office/drawing/2014/main" id="{FA67053C-3191-4BF3-92E7-531A8ADFB29B}"/>
                  </a:ext>
                </a:extLst>
              </p:cNvPr>
              <p:cNvSpPr/>
              <p:nvPr/>
            </p:nvSpPr>
            <p:spPr>
              <a:xfrm>
                <a:off x="55829" y="4794392"/>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lock Arc 2">
                <a:extLst>
                  <a:ext uri="{FF2B5EF4-FFF2-40B4-BE49-F238E27FC236}">
                    <a16:creationId xmlns:a16="http://schemas.microsoft.com/office/drawing/2014/main" id="{DC6C4602-325C-45B9-ABFE-C80A3222B475}"/>
                  </a:ext>
                </a:extLst>
              </p:cNvPr>
              <p:cNvSpPr/>
              <p:nvPr/>
            </p:nvSpPr>
            <p:spPr>
              <a:xfrm>
                <a:off x="63083" y="5485468"/>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386" name="Group 385">
            <a:extLst>
              <a:ext uri="{FF2B5EF4-FFF2-40B4-BE49-F238E27FC236}">
                <a16:creationId xmlns:a16="http://schemas.microsoft.com/office/drawing/2014/main" id="{931EA35B-1146-4B6C-B0D9-6FD0D65F9DA9}"/>
              </a:ext>
            </a:extLst>
          </p:cNvPr>
          <p:cNvGrpSpPr/>
          <p:nvPr/>
        </p:nvGrpSpPr>
        <p:grpSpPr>
          <a:xfrm>
            <a:off x="438812" y="5794035"/>
            <a:ext cx="7357097" cy="743960"/>
            <a:chOff x="419679" y="5263752"/>
            <a:chExt cx="10046528" cy="1297343"/>
          </a:xfrm>
          <a:effectLst>
            <a:outerShdw blurRad="203200" dist="38100" dir="16200000" rotWithShape="0">
              <a:prstClr val="black">
                <a:alpha val="10000"/>
              </a:prstClr>
            </a:outerShdw>
          </a:effectLst>
        </p:grpSpPr>
        <p:pic>
          <p:nvPicPr>
            <p:cNvPr id="387" name="Picture 386">
              <a:extLst>
                <a:ext uri="{FF2B5EF4-FFF2-40B4-BE49-F238E27FC236}">
                  <a16:creationId xmlns:a16="http://schemas.microsoft.com/office/drawing/2014/main" id="{9F7F73C9-49A4-4B8B-82A6-BCEA74B11D6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430" r="37042" b="4970"/>
            <a:stretch/>
          </p:blipFill>
          <p:spPr>
            <a:xfrm rot="5400000">
              <a:off x="2323297" y="3368699"/>
              <a:ext cx="1281250" cy="5088485"/>
            </a:xfrm>
            <a:custGeom>
              <a:avLst/>
              <a:gdLst>
                <a:gd name="connsiteX0" fmla="*/ 0 w 1281250"/>
                <a:gd name="connsiteY0" fmla="*/ 5088485 h 5088485"/>
                <a:gd name="connsiteX1" fmla="*/ 0 w 1281250"/>
                <a:gd name="connsiteY1" fmla="*/ 0 h 5088485"/>
                <a:gd name="connsiteX2" fmla="*/ 1281250 w 1281250"/>
                <a:gd name="connsiteY2" fmla="*/ 0 h 5088485"/>
                <a:gd name="connsiteX3" fmla="*/ 1281250 w 1281250"/>
                <a:gd name="connsiteY3" fmla="*/ 4617911 h 5088485"/>
                <a:gd name="connsiteX4" fmla="*/ 810676 w 1281250"/>
                <a:gd name="connsiteY4" fmla="*/ 5088485 h 508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250" h="5088485">
                  <a:moveTo>
                    <a:pt x="0" y="5088485"/>
                  </a:moveTo>
                  <a:lnTo>
                    <a:pt x="0" y="0"/>
                  </a:lnTo>
                  <a:lnTo>
                    <a:pt x="1281250" y="0"/>
                  </a:lnTo>
                  <a:lnTo>
                    <a:pt x="1281250" y="4617911"/>
                  </a:lnTo>
                  <a:cubicBezTo>
                    <a:pt x="1281250" y="4877802"/>
                    <a:pt x="1070567" y="5088485"/>
                    <a:pt x="810676" y="5088485"/>
                  </a:cubicBezTo>
                  <a:close/>
                </a:path>
              </a:pathLst>
            </a:custGeom>
          </p:spPr>
        </p:pic>
        <p:pic>
          <p:nvPicPr>
            <p:cNvPr id="388" name="Picture 387">
              <a:extLst>
                <a:ext uri="{FF2B5EF4-FFF2-40B4-BE49-F238E27FC236}">
                  <a16:creationId xmlns:a16="http://schemas.microsoft.com/office/drawing/2014/main" id="{607A8C4D-C0BA-42C2-970B-A2CFA9B190C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430" r="36684"/>
            <a:stretch/>
          </p:blipFill>
          <p:spPr>
            <a:xfrm rot="16200000" flipH="1">
              <a:off x="7140231" y="3235119"/>
              <a:ext cx="1297343" cy="5354609"/>
            </a:xfrm>
            <a:prstGeom prst="rect">
              <a:avLst/>
            </a:prstGeom>
          </p:spPr>
        </p:pic>
      </p:grpSp>
      <p:pic>
        <p:nvPicPr>
          <p:cNvPr id="394" name="Picture 2" descr="See the source image">
            <a:extLst>
              <a:ext uri="{FF2B5EF4-FFF2-40B4-BE49-F238E27FC236}">
                <a16:creationId xmlns:a16="http://schemas.microsoft.com/office/drawing/2014/main" id="{19B2FEA8-2032-437D-B3AE-03C5E8CFA6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842" b="35956"/>
          <a:stretch/>
        </p:blipFill>
        <p:spPr bwMode="auto">
          <a:xfrm>
            <a:off x="9066795" y="522503"/>
            <a:ext cx="2354529" cy="520260"/>
          </a:xfrm>
          <a:prstGeom prst="rect">
            <a:avLst/>
          </a:prstGeom>
          <a:noFill/>
          <a:extLst>
            <a:ext uri="{909E8E84-426E-40DD-AFC4-6F175D3DCCD1}">
              <a14:hiddenFill xmlns:a14="http://schemas.microsoft.com/office/drawing/2010/main">
                <a:solidFill>
                  <a:srgbClr val="FFFFFF"/>
                </a:solidFill>
              </a14:hiddenFill>
            </a:ext>
          </a:extLst>
        </p:spPr>
      </p:pic>
      <p:pic>
        <p:nvPicPr>
          <p:cNvPr id="380" name="Graphic 379">
            <a:hlinkClick r:id="rId5" action="ppaction://hlinksldjump"/>
            <a:extLst>
              <a:ext uri="{FF2B5EF4-FFF2-40B4-BE49-F238E27FC236}">
                <a16:creationId xmlns:a16="http://schemas.microsoft.com/office/drawing/2014/main" id="{8C619C2F-532D-4146-BF28-6164746C6ACB}"/>
              </a:ext>
            </a:extLst>
          </p:cNvPr>
          <p:cNvPicPr>
            <a:picLocks/>
          </p:cNvPicPr>
          <p:nvPr/>
        </p:nvPicPr>
        <p:blipFill>
          <a:blip r:embed="rId6" cstate="print">
            <a:extLst>
              <a:ext uri="{96DAC541-7B7A-43D3-8B79-37D633B846F1}">
                <asvg:svgBlip xmlns:asvg="http://schemas.microsoft.com/office/drawing/2016/SVG/main" r:embed="rId7"/>
              </a:ext>
            </a:extLst>
          </a:blip>
          <a:stretch>
            <a:fillRect/>
          </a:stretch>
        </p:blipFill>
        <p:spPr>
          <a:xfrm>
            <a:off x="11572206" y="956566"/>
            <a:ext cx="402332" cy="402332"/>
          </a:xfrm>
          <a:prstGeom prst="rect">
            <a:avLst/>
          </a:prstGeom>
        </p:spPr>
      </p:pic>
      <p:pic>
        <p:nvPicPr>
          <p:cNvPr id="381" name="Graphic 380">
            <a:hlinkClick r:id="rId8" action="ppaction://hlinksldjump"/>
            <a:extLst>
              <a:ext uri="{FF2B5EF4-FFF2-40B4-BE49-F238E27FC236}">
                <a16:creationId xmlns:a16="http://schemas.microsoft.com/office/drawing/2014/main" id="{A82339BF-039D-41E1-B21C-39F953D37097}"/>
              </a:ext>
            </a:extLst>
          </p:cNvPr>
          <p:cNvPicPr>
            <a:picLocks/>
          </p:cNvPicPr>
          <p:nvPr/>
        </p:nvPicPr>
        <p:blipFill>
          <a:blip r:embed="rId9" cstate="print">
            <a:extLst>
              <a:ext uri="{96DAC541-7B7A-43D3-8B79-37D633B846F1}">
                <asvg:svgBlip xmlns:asvg="http://schemas.microsoft.com/office/drawing/2016/SVG/main" r:embed="rId10"/>
              </a:ext>
            </a:extLst>
          </a:blip>
          <a:stretch>
            <a:fillRect/>
          </a:stretch>
        </p:blipFill>
        <p:spPr>
          <a:xfrm>
            <a:off x="11548509" y="1835779"/>
            <a:ext cx="402332" cy="402332"/>
          </a:xfrm>
          <a:prstGeom prst="rect">
            <a:avLst/>
          </a:prstGeom>
        </p:spPr>
      </p:pic>
      <p:pic>
        <p:nvPicPr>
          <p:cNvPr id="382" name="Graphic 381">
            <a:hlinkClick r:id="rId11" action="ppaction://hlinksldjump"/>
            <a:extLst>
              <a:ext uri="{FF2B5EF4-FFF2-40B4-BE49-F238E27FC236}">
                <a16:creationId xmlns:a16="http://schemas.microsoft.com/office/drawing/2014/main" id="{99A49976-7509-40DE-84AD-E2070E3FDA86}"/>
              </a:ext>
            </a:extLst>
          </p:cNvPr>
          <p:cNvPicPr>
            <a:picLocks/>
          </p:cNvPicPr>
          <p:nvPr/>
        </p:nvPicPr>
        <p:blipFill>
          <a:blip r:embed="rId12" cstate="print">
            <a:extLst>
              <a:ext uri="{96DAC541-7B7A-43D3-8B79-37D633B846F1}">
                <asvg:svgBlip xmlns:asvg="http://schemas.microsoft.com/office/drawing/2016/SVG/main" r:embed="rId13"/>
              </a:ext>
            </a:extLst>
          </a:blip>
          <a:stretch>
            <a:fillRect/>
          </a:stretch>
        </p:blipFill>
        <p:spPr>
          <a:xfrm>
            <a:off x="11530786" y="2641826"/>
            <a:ext cx="402332" cy="402332"/>
          </a:xfrm>
          <a:prstGeom prst="rect">
            <a:avLst/>
          </a:prstGeom>
        </p:spPr>
      </p:pic>
      <p:pic>
        <p:nvPicPr>
          <p:cNvPr id="383" name="Graphic 382">
            <a:hlinkClick r:id="rId14" action="ppaction://hlinksldjump"/>
            <a:extLst>
              <a:ext uri="{FF2B5EF4-FFF2-40B4-BE49-F238E27FC236}">
                <a16:creationId xmlns:a16="http://schemas.microsoft.com/office/drawing/2014/main" id="{E56C253D-FC4B-4521-BFA0-D44534C435A3}"/>
              </a:ext>
            </a:extLst>
          </p:cNvPr>
          <p:cNvPicPr>
            <a:picLocks/>
          </p:cNvPicPr>
          <p:nvPr/>
        </p:nvPicPr>
        <p:blipFill>
          <a:blip r:embed="rId15" cstate="print">
            <a:extLst>
              <a:ext uri="{96DAC541-7B7A-43D3-8B79-37D633B846F1}">
                <asvg:svgBlip xmlns:asvg="http://schemas.microsoft.com/office/drawing/2016/SVG/main" r:embed="rId16"/>
              </a:ext>
            </a:extLst>
          </a:blip>
          <a:stretch>
            <a:fillRect/>
          </a:stretch>
        </p:blipFill>
        <p:spPr>
          <a:xfrm>
            <a:off x="11548509" y="3354901"/>
            <a:ext cx="402332" cy="402332"/>
          </a:xfrm>
          <a:prstGeom prst="rect">
            <a:avLst/>
          </a:prstGeom>
        </p:spPr>
      </p:pic>
      <p:pic>
        <p:nvPicPr>
          <p:cNvPr id="392" name="Graphic 391">
            <a:hlinkClick r:id="rId17" action="ppaction://hlinksldjump"/>
            <a:extLst>
              <a:ext uri="{FF2B5EF4-FFF2-40B4-BE49-F238E27FC236}">
                <a16:creationId xmlns:a16="http://schemas.microsoft.com/office/drawing/2014/main" id="{0CD28B5E-DFBA-4793-B351-1D77F4C7A8A8}"/>
              </a:ext>
            </a:extLst>
          </p:cNvPr>
          <p:cNvPicPr>
            <a:picLocks/>
          </p:cNvPicPr>
          <p:nvPr/>
        </p:nvPicPr>
        <p:blipFill>
          <a:blip r:embed="rId18" cstate="print">
            <a:extLst>
              <a:ext uri="{96DAC541-7B7A-43D3-8B79-37D633B846F1}">
                <asvg:svgBlip xmlns:asvg="http://schemas.microsoft.com/office/drawing/2016/SVG/main" r:embed="rId19"/>
              </a:ext>
            </a:extLst>
          </a:blip>
          <a:stretch>
            <a:fillRect/>
          </a:stretch>
        </p:blipFill>
        <p:spPr>
          <a:xfrm>
            <a:off x="11540066" y="4152289"/>
            <a:ext cx="402332" cy="402332"/>
          </a:xfrm>
          <a:prstGeom prst="rect">
            <a:avLst/>
          </a:prstGeom>
        </p:spPr>
      </p:pic>
      <p:pic>
        <p:nvPicPr>
          <p:cNvPr id="393" name="Graphic 392">
            <a:hlinkClick r:id="rId11" action="ppaction://hlinksldjump"/>
            <a:extLst>
              <a:ext uri="{FF2B5EF4-FFF2-40B4-BE49-F238E27FC236}">
                <a16:creationId xmlns:a16="http://schemas.microsoft.com/office/drawing/2014/main" id="{CF82089A-3F3B-47D1-A853-E8FA9070884D}"/>
              </a:ext>
            </a:extLst>
          </p:cNvPr>
          <p:cNvPicPr>
            <a:picLocks/>
          </p:cNvPicPr>
          <p:nvPr/>
        </p:nvPicPr>
        <p:blipFill>
          <a:blip r:embed="rId20" cstate="print">
            <a:extLst>
              <a:ext uri="{96DAC541-7B7A-43D3-8B79-37D633B846F1}">
                <asvg:svgBlip xmlns:asvg="http://schemas.microsoft.com/office/drawing/2016/SVG/main" r:embed="rId21"/>
              </a:ext>
            </a:extLst>
          </a:blip>
          <a:stretch>
            <a:fillRect/>
          </a:stretch>
        </p:blipFill>
        <p:spPr>
          <a:xfrm>
            <a:off x="11539338" y="4926395"/>
            <a:ext cx="402332" cy="402332"/>
          </a:xfrm>
          <a:prstGeom prst="rect">
            <a:avLst/>
          </a:prstGeom>
        </p:spPr>
      </p:pic>
      <p:pic>
        <p:nvPicPr>
          <p:cNvPr id="415" name="Graphic 414">
            <a:hlinkClick r:id="rId14" action="ppaction://hlinksldjump"/>
            <a:extLst>
              <a:ext uri="{FF2B5EF4-FFF2-40B4-BE49-F238E27FC236}">
                <a16:creationId xmlns:a16="http://schemas.microsoft.com/office/drawing/2014/main" id="{CF3F8D82-59A0-4C7C-AA97-41C07D57FAC6}"/>
              </a:ext>
            </a:extLst>
          </p:cNvPr>
          <p:cNvPicPr>
            <a:picLocks/>
          </p:cNvPicPr>
          <p:nvPr/>
        </p:nvPicPr>
        <p:blipFill>
          <a:blip r:embed="rId22" cstate="print">
            <a:extLst>
              <a:ext uri="{96DAC541-7B7A-43D3-8B79-37D633B846F1}">
                <asvg:svgBlip xmlns:asvg="http://schemas.microsoft.com/office/drawing/2016/SVG/main" r:embed="rId23"/>
              </a:ext>
            </a:extLst>
          </a:blip>
          <a:stretch>
            <a:fillRect/>
          </a:stretch>
        </p:blipFill>
        <p:spPr>
          <a:xfrm>
            <a:off x="11505608" y="5718035"/>
            <a:ext cx="402332" cy="402332"/>
          </a:xfrm>
          <a:prstGeom prst="rect">
            <a:avLst/>
          </a:prstGeom>
        </p:spPr>
      </p:pic>
      <p:pic>
        <p:nvPicPr>
          <p:cNvPr id="416" name="Picture 10" descr="See the source image">
            <a:extLst>
              <a:ext uri="{FF2B5EF4-FFF2-40B4-BE49-F238E27FC236}">
                <a16:creationId xmlns:a16="http://schemas.microsoft.com/office/drawing/2014/main" id="{92E152AD-284E-4C5B-8CA3-9ACEE228F817}"/>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35417" t="58130" r="32531" b="12839"/>
          <a:stretch/>
        </p:blipFill>
        <p:spPr bwMode="auto">
          <a:xfrm rot="5400000" flipV="1">
            <a:off x="10745645" y="1852830"/>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17" name="Picture 10" descr="See the source image">
            <a:extLst>
              <a:ext uri="{FF2B5EF4-FFF2-40B4-BE49-F238E27FC236}">
                <a16:creationId xmlns:a16="http://schemas.microsoft.com/office/drawing/2014/main" id="{7E1F8E0C-028F-4198-9C60-8B1489130AB1}"/>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35533" t="29599" r="32415" b="41370"/>
          <a:stretch/>
        </p:blipFill>
        <p:spPr bwMode="auto">
          <a:xfrm rot="16200000">
            <a:off x="10753339" y="2632069"/>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18" name="Picture 10" descr="See the source image">
            <a:extLst>
              <a:ext uri="{FF2B5EF4-FFF2-40B4-BE49-F238E27FC236}">
                <a16:creationId xmlns:a16="http://schemas.microsoft.com/office/drawing/2014/main" id="{FEA4FE10-8FA4-4D35-B555-83186D44BDC5}"/>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35387" t="2910" r="32561" b="68059"/>
          <a:stretch/>
        </p:blipFill>
        <p:spPr bwMode="auto">
          <a:xfrm rot="4499693" flipV="1">
            <a:off x="10780137" y="1082052"/>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19" name="Picture 418">
            <a:extLst>
              <a:ext uri="{FF2B5EF4-FFF2-40B4-BE49-F238E27FC236}">
                <a16:creationId xmlns:a16="http://schemas.microsoft.com/office/drawing/2014/main" id="{5BD7A945-10B2-4F6E-BAD7-94A1A1C83888}"/>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rot="5400000">
            <a:off x="9873495" y="-230090"/>
            <a:ext cx="963593" cy="2301118"/>
          </a:xfrm>
          <a:prstGeom prst="rect">
            <a:avLst/>
          </a:prstGeom>
        </p:spPr>
      </p:pic>
      <p:sp>
        <p:nvSpPr>
          <p:cNvPr id="61" name="Rectangle 60">
            <a:extLst>
              <a:ext uri="{FF2B5EF4-FFF2-40B4-BE49-F238E27FC236}">
                <a16:creationId xmlns:a16="http://schemas.microsoft.com/office/drawing/2014/main" id="{C0D40AAE-B256-AA6D-9781-E083DB0B688F}"/>
              </a:ext>
            </a:extLst>
          </p:cNvPr>
          <p:cNvSpPr/>
          <p:nvPr/>
        </p:nvSpPr>
        <p:spPr>
          <a:xfrm>
            <a:off x="1287267" y="1231912"/>
            <a:ext cx="6319540" cy="807470"/>
          </a:xfrm>
          <a:prstGeom prst="rect">
            <a:avLst/>
          </a:prstGeom>
          <a:solidFill>
            <a:srgbClr val="8B6F67"/>
          </a:solidFill>
          <a:ln w="38100">
            <a:solidFill>
              <a:srgbClr val="F8F5EC"/>
            </a:solidFill>
          </a:ln>
          <a:effectLst>
            <a:outerShdw blurRad="152400" dist="88900" dir="2700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2" name="TextBox 61">
            <a:extLst>
              <a:ext uri="{FF2B5EF4-FFF2-40B4-BE49-F238E27FC236}">
                <a16:creationId xmlns:a16="http://schemas.microsoft.com/office/drawing/2014/main" id="{28CBD696-9204-17CE-2A57-C04A6D3DCDFA}"/>
              </a:ext>
            </a:extLst>
          </p:cNvPr>
          <p:cNvSpPr txBox="1"/>
          <p:nvPr/>
        </p:nvSpPr>
        <p:spPr>
          <a:xfrm>
            <a:off x="1434697" y="1359953"/>
            <a:ext cx="6568287" cy="523220"/>
          </a:xfrm>
          <a:prstGeom prst="rect">
            <a:avLst/>
          </a:prstGeom>
          <a:noFill/>
        </p:spPr>
        <p:txBody>
          <a:bodyPr wrap="square" rtlCol="0">
            <a:spAutoFit/>
          </a:bodyPr>
          <a:lstStyle/>
          <a:p>
            <a:r>
              <a:rPr lang="en-US" sz="2800" b="1" spc="600" dirty="0">
                <a:solidFill>
                  <a:schemeClr val="bg1">
                    <a:lumMod val="95000"/>
                  </a:schemeClr>
                </a:solidFill>
                <a:latin typeface="Agency FB" panose="020B0503020202020204" pitchFamily="34" charset="0"/>
              </a:rPr>
              <a:t>def </a:t>
            </a:r>
            <a:r>
              <a:rPr lang="en-US" sz="2800" b="1" spc="600" dirty="0" err="1">
                <a:solidFill>
                  <a:schemeClr val="bg1">
                    <a:lumMod val="95000"/>
                  </a:schemeClr>
                </a:solidFill>
                <a:latin typeface="Agency FB" panose="020B0503020202020204" pitchFamily="34" charset="0"/>
              </a:rPr>
              <a:t>minorTranscriptFeature</a:t>
            </a:r>
            <a:r>
              <a:rPr lang="en-US" sz="2800" b="1" spc="600" dirty="0">
                <a:solidFill>
                  <a:schemeClr val="bg1">
                    <a:lumMod val="95000"/>
                  </a:schemeClr>
                </a:solidFill>
                <a:latin typeface="Agency FB" panose="020B0503020202020204" pitchFamily="34" charset="0"/>
              </a:rPr>
              <a:t>():</a:t>
            </a:r>
            <a:endParaRPr lang="id-ID" sz="2800" b="1" spc="600" dirty="0">
              <a:solidFill>
                <a:schemeClr val="bg1">
                  <a:lumMod val="95000"/>
                </a:schemeClr>
              </a:solidFill>
              <a:latin typeface="Agency FB" panose="020B0503020202020204" pitchFamily="34" charset="0"/>
            </a:endParaRPr>
          </a:p>
        </p:txBody>
      </p:sp>
      <p:sp>
        <p:nvSpPr>
          <p:cNvPr id="56" name="TextBox 55">
            <a:extLst>
              <a:ext uri="{FF2B5EF4-FFF2-40B4-BE49-F238E27FC236}">
                <a16:creationId xmlns:a16="http://schemas.microsoft.com/office/drawing/2014/main" id="{91D41F8A-1BAA-AB22-82F1-5C3FF6DE7B55}"/>
              </a:ext>
            </a:extLst>
          </p:cNvPr>
          <p:cNvSpPr txBox="1"/>
          <p:nvPr/>
        </p:nvSpPr>
        <p:spPr>
          <a:xfrm>
            <a:off x="1248556" y="2146587"/>
            <a:ext cx="9586404" cy="3539430"/>
          </a:xfrm>
          <a:prstGeom prst="rect">
            <a:avLst/>
          </a:prstGeom>
          <a:noFill/>
        </p:spPr>
        <p:txBody>
          <a:bodyPr wrap="square" rtlCol="0">
            <a:spAutoFit/>
          </a:bodyPr>
          <a:lstStyle/>
          <a:p>
            <a:pPr marL="285750" indent="-285750" algn="just">
              <a:buFont typeface="Arial" panose="020B0604020202020204" pitchFamily="34" charset="0"/>
              <a:buChar char="•"/>
            </a:pPr>
            <a:r>
              <a:rPr lang="en-US" sz="1600" b="1" spc="600" dirty="0">
                <a:solidFill>
                  <a:schemeClr val="bg1">
                    <a:lumMod val="95000"/>
                  </a:schemeClr>
                </a:solidFill>
              </a:rPr>
              <a:t>This function takes in three arguments: </a:t>
            </a:r>
            <a:r>
              <a:rPr lang="en-US" sz="1600" b="1" spc="600" dirty="0" err="1">
                <a:solidFill>
                  <a:schemeClr val="bg1">
                    <a:lumMod val="95000"/>
                  </a:schemeClr>
                </a:solidFill>
              </a:rPr>
              <a:t>stdID</a:t>
            </a:r>
            <a:r>
              <a:rPr lang="en-US" sz="1600" b="1" spc="600" dirty="0">
                <a:solidFill>
                  <a:schemeClr val="bg1">
                    <a:lumMod val="95000"/>
                  </a:schemeClr>
                </a:solidFill>
              </a:rPr>
              <a:t>, levels, and degrees.</a:t>
            </a:r>
          </a:p>
          <a:p>
            <a:pPr marL="285750" indent="-285750" algn="just">
              <a:buFont typeface="Arial" panose="020B0604020202020204" pitchFamily="34" charset="0"/>
              <a:buChar char="•"/>
            </a:pPr>
            <a:r>
              <a:rPr lang="en-US" sz="1600" b="1" spc="600" dirty="0">
                <a:solidFill>
                  <a:schemeClr val="bg1">
                    <a:lumMod val="95000"/>
                  </a:schemeClr>
                </a:solidFill>
              </a:rPr>
              <a:t> It reads data from two CSV files( studentDetails.csv and a file named after the </a:t>
            </a:r>
            <a:r>
              <a:rPr lang="en-US" sz="1600" b="1" spc="600" dirty="0" err="1">
                <a:solidFill>
                  <a:schemeClr val="bg1">
                    <a:lumMod val="95000"/>
                  </a:schemeClr>
                </a:solidFill>
              </a:rPr>
              <a:t>stdID</a:t>
            </a:r>
            <a:r>
              <a:rPr lang="en-US" sz="1600" b="1" spc="600" dirty="0">
                <a:solidFill>
                  <a:schemeClr val="bg1">
                    <a:lumMod val="95000"/>
                  </a:schemeClr>
                </a:solidFill>
              </a:rPr>
              <a:t> argument)</a:t>
            </a:r>
          </a:p>
          <a:p>
            <a:pPr marL="285750" indent="-285750" algn="just">
              <a:buFont typeface="Arial" panose="020B0604020202020204" pitchFamily="34" charset="0"/>
              <a:buChar char="•"/>
            </a:pPr>
            <a:r>
              <a:rPr lang="en-US" sz="1600" b="1" spc="600" dirty="0">
                <a:solidFill>
                  <a:schemeClr val="bg1">
                    <a:lumMod val="95000"/>
                  </a:schemeClr>
                </a:solidFill>
              </a:rPr>
              <a:t>It filters the data based on the </a:t>
            </a:r>
            <a:r>
              <a:rPr lang="en-US" sz="1600" b="1" spc="600" dirty="0" err="1">
                <a:solidFill>
                  <a:schemeClr val="bg1">
                    <a:lumMod val="95000"/>
                  </a:schemeClr>
                </a:solidFill>
              </a:rPr>
              <a:t>stdID</a:t>
            </a:r>
            <a:r>
              <a:rPr lang="en-US" sz="1600" b="1" spc="600" dirty="0">
                <a:solidFill>
                  <a:schemeClr val="bg1">
                    <a:lumMod val="95000"/>
                  </a:schemeClr>
                </a:solidFill>
              </a:rPr>
              <a:t>, levels, and degrees arguments and generates a minor transcript for the selected student. </a:t>
            </a:r>
          </a:p>
          <a:p>
            <a:pPr marL="285750" indent="-285750" algn="just">
              <a:buFont typeface="Arial" panose="020B0604020202020204" pitchFamily="34" charset="0"/>
              <a:buChar char="•"/>
            </a:pPr>
            <a:r>
              <a:rPr lang="en-US" sz="1600" b="1" spc="600" dirty="0">
                <a:solidFill>
                  <a:schemeClr val="bg1">
                    <a:lumMod val="95000"/>
                  </a:schemeClr>
                </a:solidFill>
              </a:rPr>
              <a:t>The output is saved in a text file named std{stdID}MinorTranscript.txt and prints the output string in the console. </a:t>
            </a:r>
          </a:p>
          <a:p>
            <a:pPr marL="285750" indent="-285750" algn="just">
              <a:buFont typeface="Arial" panose="020B0604020202020204" pitchFamily="34" charset="0"/>
              <a:buChar char="•"/>
            </a:pPr>
            <a:r>
              <a:rPr lang="en-US" sz="1600" b="1" spc="600" dirty="0">
                <a:solidFill>
                  <a:schemeClr val="bg1">
                    <a:lumMod val="95000"/>
                  </a:schemeClr>
                </a:solidFill>
              </a:rPr>
              <a:t>If no data is found, it prints a message indicating that no data was found. Afterward, it redirects the user to the menu and waits for three seconds before returning to the menu.</a:t>
            </a:r>
            <a:endParaRPr lang="id-ID" sz="1600" b="1" spc="600" dirty="0">
              <a:solidFill>
                <a:schemeClr val="bg1">
                  <a:lumMod val="95000"/>
                </a:schemeClr>
              </a:solidFill>
            </a:endParaRPr>
          </a:p>
        </p:txBody>
      </p:sp>
      <p:sp>
        <p:nvSpPr>
          <p:cNvPr id="58" name="TextBox 57">
            <a:extLst>
              <a:ext uri="{FF2B5EF4-FFF2-40B4-BE49-F238E27FC236}">
                <a16:creationId xmlns:a16="http://schemas.microsoft.com/office/drawing/2014/main" id="{99C3522A-4B0A-A5BA-EA3F-171C6FFA02F8}"/>
              </a:ext>
            </a:extLst>
          </p:cNvPr>
          <p:cNvSpPr txBox="1"/>
          <p:nvPr/>
        </p:nvSpPr>
        <p:spPr>
          <a:xfrm>
            <a:off x="813419" y="163530"/>
            <a:ext cx="3506088" cy="769441"/>
          </a:xfrm>
          <a:prstGeom prst="rect">
            <a:avLst/>
          </a:prstGeom>
          <a:noFill/>
        </p:spPr>
        <p:txBody>
          <a:bodyPr wrap="none" rtlCol="0">
            <a:spAutoFit/>
          </a:bodyPr>
          <a:lstStyle/>
          <a:p>
            <a:r>
              <a:rPr lang="en-US" sz="4400" dirty="0">
                <a:solidFill>
                  <a:schemeClr val="bg1"/>
                </a:solidFill>
                <a:effectLst>
                  <a:outerShdw blurRad="38100" dist="38100" dir="2700000" algn="tl">
                    <a:srgbClr val="000000">
                      <a:alpha val="43137"/>
                    </a:srgbClr>
                  </a:outerShdw>
                </a:effectLst>
                <a:latin typeface="Piglets" panose="02000500000000000000" pitchFamily="2" charset="0"/>
              </a:rPr>
              <a:t>Functions Used:</a:t>
            </a:r>
            <a:endParaRPr lang="id-ID" sz="4400" dirty="0">
              <a:solidFill>
                <a:schemeClr val="bg1"/>
              </a:solidFill>
              <a:effectLst>
                <a:outerShdw blurRad="38100" dist="38100" dir="2700000" algn="tl">
                  <a:srgbClr val="000000">
                    <a:alpha val="43137"/>
                  </a:srgbClr>
                </a:outerShdw>
              </a:effectLst>
              <a:latin typeface="Piglets" panose="02000500000000000000" pitchFamily="2" charset="0"/>
            </a:endParaRPr>
          </a:p>
        </p:txBody>
      </p:sp>
    </p:spTree>
    <p:extLst>
      <p:ext uri="{BB962C8B-B14F-4D97-AF65-F5344CB8AC3E}">
        <p14:creationId xmlns:p14="http://schemas.microsoft.com/office/powerpoint/2010/main" val="11626353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3000" fill="hold"/>
                                        <p:tgtEl>
                                          <p:spTgt spid="416"/>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3000" fill="hold"/>
                                        <p:tgtEl>
                                          <p:spTgt spid="417"/>
                                        </p:tgtEl>
                                        <p:attrNameLst>
                                          <p:attrName>r</p:attrName>
                                        </p:attrNameLst>
                                      </p:cBhvr>
                                    </p:animRot>
                                  </p:childTnLst>
                                </p:cTn>
                              </p:par>
                              <p:par>
                                <p:cTn id="9" presetID="8" presetClass="emph" presetSubtype="0" repeatCount="indefinite" fill="hold" nodeType="withEffect">
                                  <p:stCondLst>
                                    <p:cond delay="0"/>
                                  </p:stCondLst>
                                  <p:childTnLst>
                                    <p:animRot by="21600000">
                                      <p:cBhvr>
                                        <p:cTn id="10" dur="3000" fill="hold"/>
                                        <p:tgtEl>
                                          <p:spTgt spid="418"/>
                                        </p:tgtEl>
                                        <p:attrNameLst>
                                          <p:attrName>r</p:attrName>
                                        </p:attrNameLst>
                                      </p:cBhvr>
                                    </p:animRot>
                                  </p:childTnLst>
                                </p:cTn>
                              </p:par>
                              <p:par>
                                <p:cTn id="11" presetID="47"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386"/>
                                        </p:tgtEl>
                                        <p:attrNameLst>
                                          <p:attrName>style.visibility</p:attrName>
                                        </p:attrNameLst>
                                      </p:cBhvr>
                                      <p:to>
                                        <p:strVal val="visible"/>
                                      </p:to>
                                    </p:set>
                                    <p:animEffect transition="in" filter="fade">
                                      <p:cBhvr>
                                        <p:cTn id="18" dur="1000"/>
                                        <p:tgtEl>
                                          <p:spTgt spid="386"/>
                                        </p:tgtEl>
                                      </p:cBhvr>
                                    </p:animEffect>
                                    <p:anim calcmode="lin" valueType="num">
                                      <p:cBhvr>
                                        <p:cTn id="19" dur="1000" fill="hold"/>
                                        <p:tgtEl>
                                          <p:spTgt spid="386"/>
                                        </p:tgtEl>
                                        <p:attrNameLst>
                                          <p:attrName>ppt_x</p:attrName>
                                        </p:attrNameLst>
                                      </p:cBhvr>
                                      <p:tavLst>
                                        <p:tav tm="0">
                                          <p:val>
                                            <p:strVal val="#ppt_x"/>
                                          </p:val>
                                        </p:tav>
                                        <p:tav tm="100000">
                                          <p:val>
                                            <p:strVal val="#ppt_x"/>
                                          </p:val>
                                        </p:tav>
                                      </p:tavLst>
                                    </p:anim>
                                    <p:anim calcmode="lin" valueType="num">
                                      <p:cBhvr>
                                        <p:cTn id="20" dur="1000" fill="hold"/>
                                        <p:tgtEl>
                                          <p:spTgt spid="386"/>
                                        </p:tgtEl>
                                        <p:attrNameLst>
                                          <p:attrName>ppt_y</p:attrName>
                                        </p:attrNameLst>
                                      </p:cBhvr>
                                      <p:tavLst>
                                        <p:tav tm="0">
                                          <p:val>
                                            <p:strVal val="#ppt_y+.1"/>
                                          </p:val>
                                        </p:tav>
                                        <p:tav tm="100000">
                                          <p:val>
                                            <p:strVal val="#ppt_y"/>
                                          </p:val>
                                        </p:tav>
                                      </p:tavLst>
                                    </p:anim>
                                  </p:childTnLst>
                                </p:cTn>
                              </p:par>
                              <p:par>
                                <p:cTn id="21" presetID="22" presetClass="entr" presetSubtype="8" fill="hold" nodeType="withEffect">
                                  <p:stCondLst>
                                    <p:cond delay="1000"/>
                                  </p:stCondLst>
                                  <p:childTnLst>
                                    <p:set>
                                      <p:cBhvr>
                                        <p:cTn id="22" dur="1" fill="hold">
                                          <p:stCondLst>
                                            <p:cond delay="0"/>
                                          </p:stCondLst>
                                        </p:cTn>
                                        <p:tgtEl>
                                          <p:spTgt spid="394"/>
                                        </p:tgtEl>
                                        <p:attrNameLst>
                                          <p:attrName>style.visibility</p:attrName>
                                        </p:attrNameLst>
                                      </p:cBhvr>
                                      <p:to>
                                        <p:strVal val="visible"/>
                                      </p:to>
                                    </p:set>
                                    <p:animEffect transition="in" filter="wipe(left)">
                                      <p:cBhvr>
                                        <p:cTn id="23" dur="500"/>
                                        <p:tgtEl>
                                          <p:spTgt spid="394"/>
                                        </p:tgtEl>
                                      </p:cBhvr>
                                    </p:animEffect>
                                  </p:childTnLst>
                                </p:cTn>
                              </p:par>
                              <p:par>
                                <p:cTn id="24" presetID="22" presetClass="entr" presetSubtype="8" fill="hold" grpId="0" nodeType="withEffect">
                                  <p:stCondLst>
                                    <p:cond delay="1500"/>
                                  </p:stCondLst>
                                  <p:childTnLst>
                                    <p:set>
                                      <p:cBhvr>
                                        <p:cTn id="25" dur="1" fill="hold">
                                          <p:stCondLst>
                                            <p:cond delay="0"/>
                                          </p:stCondLst>
                                        </p:cTn>
                                        <p:tgtEl>
                                          <p:spTgt spid="61"/>
                                        </p:tgtEl>
                                        <p:attrNameLst>
                                          <p:attrName>style.visibility</p:attrName>
                                        </p:attrNameLst>
                                      </p:cBhvr>
                                      <p:to>
                                        <p:strVal val="visible"/>
                                      </p:to>
                                    </p:set>
                                    <p:animEffect transition="in" filter="wipe(left)">
                                      <p:cBhvr>
                                        <p:cTn id="26" dur="500"/>
                                        <p:tgtEl>
                                          <p:spTgt spid="61"/>
                                        </p:tgtEl>
                                      </p:cBhvr>
                                    </p:animEffect>
                                  </p:childTnLst>
                                </p:cTn>
                              </p:par>
                              <p:par>
                                <p:cTn id="27" presetID="10" presetClass="entr" presetSubtype="0" fill="hold" grpId="0" nodeType="withEffect">
                                  <p:stCondLst>
                                    <p:cond delay="200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500"/>
                                        <p:tgtEl>
                                          <p:spTgt spid="62"/>
                                        </p:tgtEl>
                                      </p:cBhvr>
                                    </p:animEffect>
                                  </p:childTnLst>
                                </p:cTn>
                              </p:par>
                              <p:par>
                                <p:cTn id="30" presetID="53" presetClass="entr" presetSubtype="16" fill="hold" grpId="0" nodeType="withEffect">
                                  <p:stCondLst>
                                    <p:cond delay="750"/>
                                  </p:stCondLst>
                                  <p:childTnLst>
                                    <p:set>
                                      <p:cBhvr>
                                        <p:cTn id="31" dur="1" fill="hold">
                                          <p:stCondLst>
                                            <p:cond delay="0"/>
                                          </p:stCondLst>
                                        </p:cTn>
                                        <p:tgtEl>
                                          <p:spTgt spid="58"/>
                                        </p:tgtEl>
                                        <p:attrNameLst>
                                          <p:attrName>style.visibility</p:attrName>
                                        </p:attrNameLst>
                                      </p:cBhvr>
                                      <p:to>
                                        <p:strVal val="visible"/>
                                      </p:to>
                                    </p:set>
                                    <p:anim calcmode="lin" valueType="num">
                                      <p:cBhvr>
                                        <p:cTn id="32" dur="750" fill="hold"/>
                                        <p:tgtEl>
                                          <p:spTgt spid="58"/>
                                        </p:tgtEl>
                                        <p:attrNameLst>
                                          <p:attrName>ppt_w</p:attrName>
                                        </p:attrNameLst>
                                      </p:cBhvr>
                                      <p:tavLst>
                                        <p:tav tm="0">
                                          <p:val>
                                            <p:fltVal val="0"/>
                                          </p:val>
                                        </p:tav>
                                        <p:tav tm="100000">
                                          <p:val>
                                            <p:strVal val="#ppt_w"/>
                                          </p:val>
                                        </p:tav>
                                      </p:tavLst>
                                    </p:anim>
                                    <p:anim calcmode="lin" valueType="num">
                                      <p:cBhvr>
                                        <p:cTn id="33" dur="750" fill="hold"/>
                                        <p:tgtEl>
                                          <p:spTgt spid="58"/>
                                        </p:tgtEl>
                                        <p:attrNameLst>
                                          <p:attrName>ppt_h</p:attrName>
                                        </p:attrNameLst>
                                      </p:cBhvr>
                                      <p:tavLst>
                                        <p:tav tm="0">
                                          <p:val>
                                            <p:fltVal val="0"/>
                                          </p:val>
                                        </p:tav>
                                        <p:tav tm="100000">
                                          <p:val>
                                            <p:strVal val="#ppt_h"/>
                                          </p:val>
                                        </p:tav>
                                      </p:tavLst>
                                    </p:anim>
                                    <p:animEffect transition="in" filter="fade">
                                      <p:cBhvr>
                                        <p:cTn id="34" dur="75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p:bldP spid="58"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E4D7"/>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F347D77-6637-42FA-93D2-9AFC6AE9D86C}"/>
              </a:ext>
            </a:extLst>
          </p:cNvPr>
          <p:cNvGrpSpPr/>
          <p:nvPr/>
        </p:nvGrpSpPr>
        <p:grpSpPr>
          <a:xfrm>
            <a:off x="2" y="0"/>
            <a:ext cx="12192000" cy="6858000"/>
            <a:chOff x="2" y="0"/>
            <a:chExt cx="12192000" cy="6858000"/>
          </a:xfrm>
        </p:grpSpPr>
        <p:grpSp>
          <p:nvGrpSpPr>
            <p:cNvPr id="6" name="Group 5">
              <a:extLst>
                <a:ext uri="{FF2B5EF4-FFF2-40B4-BE49-F238E27FC236}">
                  <a16:creationId xmlns:a16="http://schemas.microsoft.com/office/drawing/2014/main" id="{20F707EB-965D-4CAA-A222-28A20B057A80}"/>
                </a:ext>
              </a:extLst>
            </p:cNvPr>
            <p:cNvGrpSpPr/>
            <p:nvPr/>
          </p:nvGrpSpPr>
          <p:grpSpPr>
            <a:xfrm>
              <a:off x="377371" y="0"/>
              <a:ext cx="11422742" cy="6858000"/>
              <a:chOff x="377371" y="0"/>
              <a:chExt cx="11422742" cy="6858000"/>
            </a:xfrm>
          </p:grpSpPr>
          <p:cxnSp>
            <p:nvCxnSpPr>
              <p:cNvPr id="24" name="Straight Connector 23">
                <a:extLst>
                  <a:ext uri="{FF2B5EF4-FFF2-40B4-BE49-F238E27FC236}">
                    <a16:creationId xmlns:a16="http://schemas.microsoft.com/office/drawing/2014/main" id="{079A262A-5554-4413-9F36-90B63A92BE32}"/>
                  </a:ext>
                </a:extLst>
              </p:cNvPr>
              <p:cNvCxnSpPr/>
              <p:nvPr/>
            </p:nvCxnSpPr>
            <p:spPr>
              <a:xfrm>
                <a:off x="3773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02F581A-C0D1-46F8-9B62-F3CDC6668090}"/>
                  </a:ext>
                </a:extLst>
              </p:cNvPr>
              <p:cNvCxnSpPr/>
              <p:nvPr/>
            </p:nvCxnSpPr>
            <p:spPr>
              <a:xfrm>
                <a:off x="7837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9E927BE-0145-48FB-BE67-D431D67A415F}"/>
                  </a:ext>
                </a:extLst>
              </p:cNvPr>
              <p:cNvCxnSpPr/>
              <p:nvPr/>
            </p:nvCxnSpPr>
            <p:spPr>
              <a:xfrm>
                <a:off x="121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A26AE-AA70-41DD-86D8-9376BFE084A5}"/>
                  </a:ext>
                </a:extLst>
              </p:cNvPr>
              <p:cNvCxnSpPr/>
              <p:nvPr/>
            </p:nvCxnSpPr>
            <p:spPr>
              <a:xfrm>
                <a:off x="16546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8BBE312-48FF-4C1C-8E61-715BFC43251E}"/>
                  </a:ext>
                </a:extLst>
              </p:cNvPr>
              <p:cNvCxnSpPr/>
              <p:nvPr/>
            </p:nvCxnSpPr>
            <p:spPr>
              <a:xfrm>
                <a:off x="206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298F388-88BF-4275-B469-EF5DF9D3628E}"/>
                  </a:ext>
                </a:extLst>
              </p:cNvPr>
              <p:cNvCxnSpPr/>
              <p:nvPr/>
            </p:nvCxnSpPr>
            <p:spPr>
              <a:xfrm>
                <a:off x="246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F860951-887D-4AA5-8E57-A7906AF11436}"/>
                  </a:ext>
                </a:extLst>
              </p:cNvPr>
              <p:cNvCxnSpPr/>
              <p:nvPr/>
            </p:nvCxnSpPr>
            <p:spPr>
              <a:xfrm>
                <a:off x="290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310EE58-3C64-4A3A-869D-212382B278D1}"/>
                  </a:ext>
                </a:extLst>
              </p:cNvPr>
              <p:cNvCxnSpPr/>
              <p:nvPr/>
            </p:nvCxnSpPr>
            <p:spPr>
              <a:xfrm>
                <a:off x="333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A1FBB8A-6C7E-4F5B-A2EA-74D38315507F}"/>
                  </a:ext>
                </a:extLst>
              </p:cNvPr>
              <p:cNvCxnSpPr/>
              <p:nvPr/>
            </p:nvCxnSpPr>
            <p:spPr>
              <a:xfrm>
                <a:off x="37301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33152-CDE9-4775-965F-2C7C46E5E84B}"/>
                  </a:ext>
                </a:extLst>
              </p:cNvPr>
              <p:cNvCxnSpPr/>
              <p:nvPr/>
            </p:nvCxnSpPr>
            <p:spPr>
              <a:xfrm>
                <a:off x="41365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7F6A9D7-5156-44CA-A9D9-F57730140CAC}"/>
                  </a:ext>
                </a:extLst>
              </p:cNvPr>
              <p:cNvCxnSpPr/>
              <p:nvPr/>
            </p:nvCxnSpPr>
            <p:spPr>
              <a:xfrm>
                <a:off x="45719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EED3280-EF38-4353-8C22-9CDF7AB9F2BF}"/>
                  </a:ext>
                </a:extLst>
              </p:cNvPr>
              <p:cNvCxnSpPr/>
              <p:nvPr/>
            </p:nvCxnSpPr>
            <p:spPr>
              <a:xfrm>
                <a:off x="500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C6976A-436C-4E0E-AB89-2F6226BED9C9}"/>
                  </a:ext>
                </a:extLst>
              </p:cNvPr>
              <p:cNvCxnSpPr/>
              <p:nvPr/>
            </p:nvCxnSpPr>
            <p:spPr>
              <a:xfrm>
                <a:off x="544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AA61367-C98C-4A65-A6E2-C100BE79D3D4}"/>
                  </a:ext>
                </a:extLst>
              </p:cNvPr>
              <p:cNvCxnSpPr/>
              <p:nvPr/>
            </p:nvCxnSpPr>
            <p:spPr>
              <a:xfrm>
                <a:off x="584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7B78285-E545-460F-860D-664E65424A2C}"/>
                  </a:ext>
                </a:extLst>
              </p:cNvPr>
              <p:cNvCxnSpPr/>
              <p:nvPr/>
            </p:nvCxnSpPr>
            <p:spPr>
              <a:xfrm>
                <a:off x="628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21A8F29-6788-40AF-9AE2-1C8CC57BF32C}"/>
                  </a:ext>
                </a:extLst>
              </p:cNvPr>
              <p:cNvCxnSpPr/>
              <p:nvPr/>
            </p:nvCxnSpPr>
            <p:spPr>
              <a:xfrm>
                <a:off x="672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53B903F-4B33-4FC4-8CE8-1BB9D82C54A5}"/>
                  </a:ext>
                </a:extLst>
              </p:cNvPr>
              <p:cNvCxnSpPr/>
              <p:nvPr/>
            </p:nvCxnSpPr>
            <p:spPr>
              <a:xfrm>
                <a:off x="714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342A937-C763-4223-8C17-FF23A8966F1F}"/>
                  </a:ext>
                </a:extLst>
              </p:cNvPr>
              <p:cNvCxnSpPr/>
              <p:nvPr/>
            </p:nvCxnSpPr>
            <p:spPr>
              <a:xfrm>
                <a:off x="754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EAB2AFF-0517-4DF8-B873-0BC3E1A03348}"/>
                  </a:ext>
                </a:extLst>
              </p:cNvPr>
              <p:cNvCxnSpPr/>
              <p:nvPr/>
            </p:nvCxnSpPr>
            <p:spPr>
              <a:xfrm>
                <a:off x="798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5277E96-5A1A-4194-9F02-1A81AA6FBCD7}"/>
                  </a:ext>
                </a:extLst>
              </p:cNvPr>
              <p:cNvCxnSpPr/>
              <p:nvPr/>
            </p:nvCxnSpPr>
            <p:spPr>
              <a:xfrm>
                <a:off x="841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6ADB9A6-288B-41BC-B93C-E100C6A9D92E}"/>
                  </a:ext>
                </a:extLst>
              </p:cNvPr>
              <p:cNvCxnSpPr/>
              <p:nvPr/>
            </p:nvCxnSpPr>
            <p:spPr>
              <a:xfrm>
                <a:off x="883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E942BAD-4B88-4614-97A1-60D590F2DC9A}"/>
                  </a:ext>
                </a:extLst>
              </p:cNvPr>
              <p:cNvCxnSpPr/>
              <p:nvPr/>
            </p:nvCxnSpPr>
            <p:spPr>
              <a:xfrm>
                <a:off x="92455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5FDC70D-11BD-4F33-8467-6CF82716AF62}"/>
                  </a:ext>
                </a:extLst>
              </p:cNvPr>
              <p:cNvCxnSpPr/>
              <p:nvPr/>
            </p:nvCxnSpPr>
            <p:spPr>
              <a:xfrm>
                <a:off x="9681027"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43010C2-6070-45EA-999E-D15A1EB72465}"/>
                  </a:ext>
                </a:extLst>
              </p:cNvPr>
              <p:cNvCxnSpPr/>
              <p:nvPr/>
            </p:nvCxnSpPr>
            <p:spPr>
              <a:xfrm>
                <a:off x="101164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104034B-1E37-4DD2-8F5F-D11861991277}"/>
                  </a:ext>
                </a:extLst>
              </p:cNvPr>
              <p:cNvCxnSpPr/>
              <p:nvPr/>
            </p:nvCxnSpPr>
            <p:spPr>
              <a:xfrm>
                <a:off x="1052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7161CCC-6811-461C-B1BC-ABA98032EB22}"/>
                  </a:ext>
                </a:extLst>
              </p:cNvPr>
              <p:cNvCxnSpPr/>
              <p:nvPr/>
            </p:nvCxnSpPr>
            <p:spPr>
              <a:xfrm>
                <a:off x="1092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7A6A529-6A31-4579-AADA-94F9A54B8C6F}"/>
                  </a:ext>
                </a:extLst>
              </p:cNvPr>
              <p:cNvCxnSpPr/>
              <p:nvPr/>
            </p:nvCxnSpPr>
            <p:spPr>
              <a:xfrm>
                <a:off x="1136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04CC808-A4DA-4955-A959-28DF7DCBBEF8}"/>
                  </a:ext>
                </a:extLst>
              </p:cNvPr>
              <p:cNvCxnSpPr/>
              <p:nvPr/>
            </p:nvCxnSpPr>
            <p:spPr>
              <a:xfrm>
                <a:off x="1180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60961EAB-BF19-4778-A202-7894BF15AAD5}"/>
                </a:ext>
              </a:extLst>
            </p:cNvPr>
            <p:cNvGrpSpPr/>
            <p:nvPr/>
          </p:nvGrpSpPr>
          <p:grpSpPr>
            <a:xfrm rot="5400000">
              <a:off x="2924631" y="-2616201"/>
              <a:ext cx="6342742" cy="12192000"/>
              <a:chOff x="377371" y="0"/>
              <a:chExt cx="6342742" cy="6858000"/>
            </a:xfrm>
          </p:grpSpPr>
          <p:cxnSp>
            <p:nvCxnSpPr>
              <p:cNvPr id="8" name="Straight Connector 7">
                <a:extLst>
                  <a:ext uri="{FF2B5EF4-FFF2-40B4-BE49-F238E27FC236}">
                    <a16:creationId xmlns:a16="http://schemas.microsoft.com/office/drawing/2014/main" id="{CF95E087-CDC9-42ED-A9B0-17B1BBD8F2B7}"/>
                  </a:ext>
                </a:extLst>
              </p:cNvPr>
              <p:cNvCxnSpPr/>
              <p:nvPr/>
            </p:nvCxnSpPr>
            <p:spPr>
              <a:xfrm>
                <a:off x="3773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F3B4EE6-DA44-42EF-B5B5-770312DB7336}"/>
                  </a:ext>
                </a:extLst>
              </p:cNvPr>
              <p:cNvCxnSpPr/>
              <p:nvPr/>
            </p:nvCxnSpPr>
            <p:spPr>
              <a:xfrm>
                <a:off x="7837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B359E0F-414D-4DE4-87C8-AA67E8C21D8D}"/>
                  </a:ext>
                </a:extLst>
              </p:cNvPr>
              <p:cNvCxnSpPr/>
              <p:nvPr/>
            </p:nvCxnSpPr>
            <p:spPr>
              <a:xfrm>
                <a:off x="121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71B4C03-0129-432B-91AD-CB08F760BF2B}"/>
                  </a:ext>
                </a:extLst>
              </p:cNvPr>
              <p:cNvCxnSpPr/>
              <p:nvPr/>
            </p:nvCxnSpPr>
            <p:spPr>
              <a:xfrm>
                <a:off x="16546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C98A82-11D7-446B-908C-D1AF079EE38B}"/>
                  </a:ext>
                </a:extLst>
              </p:cNvPr>
              <p:cNvCxnSpPr/>
              <p:nvPr/>
            </p:nvCxnSpPr>
            <p:spPr>
              <a:xfrm>
                <a:off x="206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52F878E-4F4D-42D3-AF67-0369C88FAEC2}"/>
                  </a:ext>
                </a:extLst>
              </p:cNvPr>
              <p:cNvCxnSpPr/>
              <p:nvPr/>
            </p:nvCxnSpPr>
            <p:spPr>
              <a:xfrm>
                <a:off x="246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D48FA8-A64F-4A31-83DB-E2A5C7ACD214}"/>
                  </a:ext>
                </a:extLst>
              </p:cNvPr>
              <p:cNvCxnSpPr/>
              <p:nvPr/>
            </p:nvCxnSpPr>
            <p:spPr>
              <a:xfrm>
                <a:off x="290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0ADA66-CEA3-464C-8C18-8D0BE63E8DEF}"/>
                  </a:ext>
                </a:extLst>
              </p:cNvPr>
              <p:cNvCxnSpPr/>
              <p:nvPr/>
            </p:nvCxnSpPr>
            <p:spPr>
              <a:xfrm>
                <a:off x="333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D04815C-2015-4C37-A7CD-4468C2C6E9CB}"/>
                  </a:ext>
                </a:extLst>
              </p:cNvPr>
              <p:cNvCxnSpPr/>
              <p:nvPr/>
            </p:nvCxnSpPr>
            <p:spPr>
              <a:xfrm>
                <a:off x="37301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F1C51F3-7D37-4BC3-BA22-4DBDC624B42A}"/>
                  </a:ext>
                </a:extLst>
              </p:cNvPr>
              <p:cNvCxnSpPr/>
              <p:nvPr/>
            </p:nvCxnSpPr>
            <p:spPr>
              <a:xfrm>
                <a:off x="41365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9E15302-EFFE-4159-B254-FED1561AE4ED}"/>
                  </a:ext>
                </a:extLst>
              </p:cNvPr>
              <p:cNvCxnSpPr/>
              <p:nvPr/>
            </p:nvCxnSpPr>
            <p:spPr>
              <a:xfrm>
                <a:off x="45719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119F7E2-F7E9-4314-8383-4D1B70782549}"/>
                  </a:ext>
                </a:extLst>
              </p:cNvPr>
              <p:cNvCxnSpPr/>
              <p:nvPr/>
            </p:nvCxnSpPr>
            <p:spPr>
              <a:xfrm>
                <a:off x="500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1644DBE-8D9E-479E-B01C-48FB28CD3F1D}"/>
                  </a:ext>
                </a:extLst>
              </p:cNvPr>
              <p:cNvCxnSpPr/>
              <p:nvPr/>
            </p:nvCxnSpPr>
            <p:spPr>
              <a:xfrm>
                <a:off x="544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D1A8EF0-204B-49D0-A658-5890877534D3}"/>
                  </a:ext>
                </a:extLst>
              </p:cNvPr>
              <p:cNvCxnSpPr/>
              <p:nvPr/>
            </p:nvCxnSpPr>
            <p:spPr>
              <a:xfrm>
                <a:off x="584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DF28B6-B3A6-4912-9781-416B21AC1E50}"/>
                  </a:ext>
                </a:extLst>
              </p:cNvPr>
              <p:cNvCxnSpPr/>
              <p:nvPr/>
            </p:nvCxnSpPr>
            <p:spPr>
              <a:xfrm>
                <a:off x="628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D014B0B-9788-41B6-87EC-A5DCDA6EAFA0}"/>
                  </a:ext>
                </a:extLst>
              </p:cNvPr>
              <p:cNvCxnSpPr/>
              <p:nvPr/>
            </p:nvCxnSpPr>
            <p:spPr>
              <a:xfrm>
                <a:off x="672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60" name="Rounded Rectangle 1">
            <a:extLst>
              <a:ext uri="{FF2B5EF4-FFF2-40B4-BE49-F238E27FC236}">
                <a16:creationId xmlns:a16="http://schemas.microsoft.com/office/drawing/2014/main" id="{ED15A32C-284F-43E0-A1EB-DEA03D512254}"/>
              </a:ext>
            </a:extLst>
          </p:cNvPr>
          <p:cNvSpPr/>
          <p:nvPr/>
        </p:nvSpPr>
        <p:spPr>
          <a:xfrm>
            <a:off x="436646" y="313374"/>
            <a:ext cx="11480773" cy="6235247"/>
          </a:xfrm>
          <a:prstGeom prst="roundRect">
            <a:avLst>
              <a:gd name="adj" fmla="val 7547"/>
            </a:avLst>
          </a:prstGeom>
          <a:solidFill>
            <a:srgbClr val="6B422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36" name="Freeform: Shape 235">
            <a:extLst>
              <a:ext uri="{FF2B5EF4-FFF2-40B4-BE49-F238E27FC236}">
                <a16:creationId xmlns:a16="http://schemas.microsoft.com/office/drawing/2014/main" id="{830CB7C3-E54D-4FC9-A967-E2BD6657E7C8}"/>
              </a:ext>
            </a:extLst>
          </p:cNvPr>
          <p:cNvSpPr/>
          <p:nvPr/>
        </p:nvSpPr>
        <p:spPr>
          <a:xfrm>
            <a:off x="430373"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4516657 h 6235247"/>
              <a:gd name="connsiteX4" fmla="*/ 11147925 w 11563523"/>
              <a:gd name="connsiteY4" fmla="*/ 4512757 h 6235247"/>
              <a:gd name="connsiteX5" fmla="*/ 11215856 w 11563523"/>
              <a:gd name="connsiteY5" fmla="*/ 4505909 h 6235247"/>
              <a:gd name="connsiteX6" fmla="*/ 11226453 w 11563523"/>
              <a:gd name="connsiteY6" fmla="*/ 4505909 h 6235247"/>
              <a:gd name="connsiteX7" fmla="*/ 11563523 w 11563523"/>
              <a:gd name="connsiteY7" fmla="*/ 4842979 h 6235247"/>
              <a:gd name="connsiteX8" fmla="*/ 11226453 w 11563523"/>
              <a:gd name="connsiteY8" fmla="*/ 5180049 h 6235247"/>
              <a:gd name="connsiteX9" fmla="*/ 11215856 w 11563523"/>
              <a:gd name="connsiteY9" fmla="*/ 5180049 h 6235247"/>
              <a:gd name="connsiteX10" fmla="*/ 11147925 w 11563523"/>
              <a:gd name="connsiteY10" fmla="*/ 5173201 h 6235247"/>
              <a:gd name="connsiteX11" fmla="*/ 11135362 w 11563523"/>
              <a:gd name="connsiteY11" fmla="*/ 5169302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4516657"/>
                </a:lnTo>
                <a:lnTo>
                  <a:pt x="11147925" y="4512757"/>
                </a:lnTo>
                <a:cubicBezTo>
                  <a:pt x="11169867" y="4508267"/>
                  <a:pt x="11192586" y="4505909"/>
                  <a:pt x="11215856" y="4505909"/>
                </a:cubicBezTo>
                <a:lnTo>
                  <a:pt x="11226453" y="4505909"/>
                </a:lnTo>
                <a:cubicBezTo>
                  <a:pt x="11412612" y="4505909"/>
                  <a:pt x="11563523" y="4656820"/>
                  <a:pt x="11563523" y="4842979"/>
                </a:cubicBezTo>
                <a:cubicBezTo>
                  <a:pt x="11563523" y="5029138"/>
                  <a:pt x="11412612" y="5180049"/>
                  <a:pt x="11226453" y="5180049"/>
                </a:cubicBezTo>
                <a:lnTo>
                  <a:pt x="11215856" y="5180049"/>
                </a:lnTo>
                <a:cubicBezTo>
                  <a:pt x="11192586" y="5180049"/>
                  <a:pt x="11169867" y="5177691"/>
                  <a:pt x="11147925" y="5173201"/>
                </a:cubicBezTo>
                <a:lnTo>
                  <a:pt x="11135362" y="5169302"/>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606C38"/>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5" name="Freeform: Shape 234">
            <a:extLst>
              <a:ext uri="{FF2B5EF4-FFF2-40B4-BE49-F238E27FC236}">
                <a16:creationId xmlns:a16="http://schemas.microsoft.com/office/drawing/2014/main" id="{0F7BA3FC-4D21-4129-8AF2-E4DA19D46D25}"/>
              </a:ext>
            </a:extLst>
          </p:cNvPr>
          <p:cNvSpPr/>
          <p:nvPr/>
        </p:nvSpPr>
        <p:spPr>
          <a:xfrm>
            <a:off x="430373"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5313075 h 6235247"/>
              <a:gd name="connsiteX4" fmla="*/ 11147925 w 11563523"/>
              <a:gd name="connsiteY4" fmla="*/ 5309175 h 6235247"/>
              <a:gd name="connsiteX5" fmla="*/ 11215856 w 11563523"/>
              <a:gd name="connsiteY5" fmla="*/ 5302327 h 6235247"/>
              <a:gd name="connsiteX6" fmla="*/ 11226453 w 11563523"/>
              <a:gd name="connsiteY6" fmla="*/ 5302327 h 6235247"/>
              <a:gd name="connsiteX7" fmla="*/ 11563523 w 11563523"/>
              <a:gd name="connsiteY7" fmla="*/ 5639397 h 6235247"/>
              <a:gd name="connsiteX8" fmla="*/ 11226453 w 11563523"/>
              <a:gd name="connsiteY8" fmla="*/ 5976467 h 6235247"/>
              <a:gd name="connsiteX9" fmla="*/ 11215856 w 11563523"/>
              <a:gd name="connsiteY9" fmla="*/ 5976467 h 6235247"/>
              <a:gd name="connsiteX10" fmla="*/ 11147925 w 11563523"/>
              <a:gd name="connsiteY10" fmla="*/ 5969619 h 6235247"/>
              <a:gd name="connsiteX11" fmla="*/ 11095410 w 11563523"/>
              <a:gd name="connsiteY11" fmla="*/ 5953318 h 6235247"/>
              <a:gd name="connsiteX12" fmla="*/ 11054995 w 11563523"/>
              <a:gd name="connsiteY12" fmla="*/ 6027776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5313075"/>
                </a:lnTo>
                <a:lnTo>
                  <a:pt x="11147925" y="5309175"/>
                </a:lnTo>
                <a:cubicBezTo>
                  <a:pt x="11169867" y="5304685"/>
                  <a:pt x="11192586" y="5302327"/>
                  <a:pt x="11215856" y="5302327"/>
                </a:cubicBezTo>
                <a:lnTo>
                  <a:pt x="11226453" y="5302327"/>
                </a:lnTo>
                <a:cubicBezTo>
                  <a:pt x="11412612" y="5302327"/>
                  <a:pt x="11563523" y="5453238"/>
                  <a:pt x="11563523" y="5639397"/>
                </a:cubicBezTo>
                <a:cubicBezTo>
                  <a:pt x="11563523" y="5825556"/>
                  <a:pt x="11412612" y="5976467"/>
                  <a:pt x="11226453" y="5976467"/>
                </a:cubicBezTo>
                <a:lnTo>
                  <a:pt x="11215856" y="5976467"/>
                </a:lnTo>
                <a:cubicBezTo>
                  <a:pt x="11192586" y="5976467"/>
                  <a:pt x="11169867" y="5974109"/>
                  <a:pt x="11147925" y="5969619"/>
                </a:cubicBezTo>
                <a:lnTo>
                  <a:pt x="11095410" y="5953318"/>
                </a:lnTo>
                <a:lnTo>
                  <a:pt x="11054995" y="6027776"/>
                </a:lnTo>
                <a:cubicBezTo>
                  <a:pt x="10970430" y="6152949"/>
                  <a:pt x="10827220"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6B705C"/>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1" name="Freeform: Shape 230">
            <a:extLst>
              <a:ext uri="{FF2B5EF4-FFF2-40B4-BE49-F238E27FC236}">
                <a16:creationId xmlns:a16="http://schemas.microsoft.com/office/drawing/2014/main" id="{FDBB89D1-AF3F-40F6-9D55-84DD01271C8C}"/>
              </a:ext>
            </a:extLst>
          </p:cNvPr>
          <p:cNvSpPr/>
          <p:nvPr/>
        </p:nvSpPr>
        <p:spPr>
          <a:xfrm>
            <a:off x="459729" y="311377"/>
            <a:ext cx="11532520" cy="6235247"/>
          </a:xfrm>
          <a:custGeom>
            <a:avLst/>
            <a:gdLst>
              <a:gd name="connsiteX0" fmla="*/ 470574 w 11532520"/>
              <a:gd name="connsiteY0" fmla="*/ 0 h 6235247"/>
              <a:gd name="connsiteX1" fmla="*/ 10614904 w 11532520"/>
              <a:gd name="connsiteY1" fmla="*/ 0 h 6235247"/>
              <a:gd name="connsiteX2" fmla="*/ 11085478 w 11532520"/>
              <a:gd name="connsiteY2" fmla="*/ 470574 h 6235247"/>
              <a:gd name="connsiteX3" fmla="*/ 11085478 w 11532520"/>
              <a:gd name="connsiteY3" fmla="*/ 556491 h 6235247"/>
              <a:gd name="connsiteX4" fmla="*/ 11116921 w 11532520"/>
              <a:gd name="connsiteY4" fmla="*/ 546730 h 6235247"/>
              <a:gd name="connsiteX5" fmla="*/ 11184853 w 11532520"/>
              <a:gd name="connsiteY5" fmla="*/ 539882 h 6235247"/>
              <a:gd name="connsiteX6" fmla="*/ 11195450 w 11532520"/>
              <a:gd name="connsiteY6" fmla="*/ 539882 h 6235247"/>
              <a:gd name="connsiteX7" fmla="*/ 11532520 w 11532520"/>
              <a:gd name="connsiteY7" fmla="*/ 876952 h 6235247"/>
              <a:gd name="connsiteX8" fmla="*/ 11195450 w 11532520"/>
              <a:gd name="connsiteY8" fmla="*/ 1214022 h 6235247"/>
              <a:gd name="connsiteX9" fmla="*/ 11184853 w 11532520"/>
              <a:gd name="connsiteY9" fmla="*/ 1214022 h 6235247"/>
              <a:gd name="connsiteX10" fmla="*/ 11116921 w 11532520"/>
              <a:gd name="connsiteY10" fmla="*/ 1207174 h 6235247"/>
              <a:gd name="connsiteX11" fmla="*/ 11085478 w 11532520"/>
              <a:gd name="connsiteY11" fmla="*/ 1197414 h 6235247"/>
              <a:gd name="connsiteX12" fmla="*/ 11085478 w 11532520"/>
              <a:gd name="connsiteY12" fmla="*/ 5764673 h 6235247"/>
              <a:gd name="connsiteX13" fmla="*/ 10614904 w 11532520"/>
              <a:gd name="connsiteY13" fmla="*/ 6235247 h 6235247"/>
              <a:gd name="connsiteX14" fmla="*/ 470574 w 11532520"/>
              <a:gd name="connsiteY14" fmla="*/ 6235247 h 6235247"/>
              <a:gd name="connsiteX15" fmla="*/ 0 w 11532520"/>
              <a:gd name="connsiteY15" fmla="*/ 5764673 h 6235247"/>
              <a:gd name="connsiteX16" fmla="*/ 0 w 11532520"/>
              <a:gd name="connsiteY16" fmla="*/ 470574 h 6235247"/>
              <a:gd name="connsiteX17" fmla="*/ 470574 w 11532520"/>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32520" h="6235247">
                <a:moveTo>
                  <a:pt x="470574" y="0"/>
                </a:moveTo>
                <a:lnTo>
                  <a:pt x="10614904" y="0"/>
                </a:lnTo>
                <a:cubicBezTo>
                  <a:pt x="10874795" y="0"/>
                  <a:pt x="11085478" y="210683"/>
                  <a:pt x="11085478" y="470574"/>
                </a:cubicBezTo>
                <a:lnTo>
                  <a:pt x="11085478" y="556491"/>
                </a:lnTo>
                <a:lnTo>
                  <a:pt x="11116921" y="546730"/>
                </a:lnTo>
                <a:cubicBezTo>
                  <a:pt x="11138864" y="542240"/>
                  <a:pt x="11161583" y="539882"/>
                  <a:pt x="11184853" y="539882"/>
                </a:cubicBezTo>
                <a:lnTo>
                  <a:pt x="11195450" y="539882"/>
                </a:lnTo>
                <a:cubicBezTo>
                  <a:pt x="11381609" y="539882"/>
                  <a:pt x="11532520" y="690793"/>
                  <a:pt x="11532520" y="876952"/>
                </a:cubicBezTo>
                <a:cubicBezTo>
                  <a:pt x="11532520" y="1063111"/>
                  <a:pt x="11381609" y="1214022"/>
                  <a:pt x="11195450" y="1214022"/>
                </a:cubicBezTo>
                <a:lnTo>
                  <a:pt x="11184853" y="1214022"/>
                </a:lnTo>
                <a:cubicBezTo>
                  <a:pt x="11161583" y="1214022"/>
                  <a:pt x="11138864" y="1211664"/>
                  <a:pt x="11116921" y="1207174"/>
                </a:cubicBezTo>
                <a:lnTo>
                  <a:pt x="11085478" y="1197414"/>
                </a:lnTo>
                <a:lnTo>
                  <a:pt x="11085478" y="5764673"/>
                </a:lnTo>
                <a:cubicBezTo>
                  <a:pt x="11085478" y="6024564"/>
                  <a:pt x="10874795" y="6235247"/>
                  <a:pt x="10614904"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DDBEA9"/>
          </a:solidFill>
          <a:ln>
            <a:noFill/>
          </a:ln>
          <a:effectLst>
            <a:outerShdw blurRad="139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FFFFFF"/>
              </a:solidFill>
            </a:endParaRPr>
          </a:p>
        </p:txBody>
      </p:sp>
      <p:sp>
        <p:nvSpPr>
          <p:cNvPr id="239" name="Freeform: Shape 238">
            <a:extLst>
              <a:ext uri="{FF2B5EF4-FFF2-40B4-BE49-F238E27FC236}">
                <a16:creationId xmlns:a16="http://schemas.microsoft.com/office/drawing/2014/main" id="{90F0FF0A-C4BD-4BFD-B192-39C0035029BD}"/>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2201019 h 6235247"/>
              <a:gd name="connsiteX4" fmla="*/ 11147925 w 11563523"/>
              <a:gd name="connsiteY4" fmla="*/ 2197119 h 6235247"/>
              <a:gd name="connsiteX5" fmla="*/ 11215856 w 11563523"/>
              <a:gd name="connsiteY5" fmla="*/ 2190271 h 6235247"/>
              <a:gd name="connsiteX6" fmla="*/ 11226453 w 11563523"/>
              <a:gd name="connsiteY6" fmla="*/ 2190271 h 6235247"/>
              <a:gd name="connsiteX7" fmla="*/ 11563523 w 11563523"/>
              <a:gd name="connsiteY7" fmla="*/ 2527341 h 6235247"/>
              <a:gd name="connsiteX8" fmla="*/ 11226453 w 11563523"/>
              <a:gd name="connsiteY8" fmla="*/ 2864411 h 6235247"/>
              <a:gd name="connsiteX9" fmla="*/ 11215856 w 11563523"/>
              <a:gd name="connsiteY9" fmla="*/ 2864411 h 6235247"/>
              <a:gd name="connsiteX10" fmla="*/ 11147925 w 11563523"/>
              <a:gd name="connsiteY10" fmla="*/ 2857563 h 6235247"/>
              <a:gd name="connsiteX11" fmla="*/ 11135362 w 11563523"/>
              <a:gd name="connsiteY11" fmla="*/ 2853664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2201019"/>
                </a:lnTo>
                <a:lnTo>
                  <a:pt x="11147925" y="2197119"/>
                </a:lnTo>
                <a:cubicBezTo>
                  <a:pt x="11169867" y="2192629"/>
                  <a:pt x="11192586" y="2190271"/>
                  <a:pt x="11215856" y="2190271"/>
                </a:cubicBezTo>
                <a:lnTo>
                  <a:pt x="11226453" y="2190271"/>
                </a:lnTo>
                <a:cubicBezTo>
                  <a:pt x="11412612" y="2190271"/>
                  <a:pt x="11563523" y="2341182"/>
                  <a:pt x="11563523" y="2527341"/>
                </a:cubicBezTo>
                <a:cubicBezTo>
                  <a:pt x="11563523" y="2713500"/>
                  <a:pt x="11412612" y="2864411"/>
                  <a:pt x="11226453" y="2864411"/>
                </a:cubicBezTo>
                <a:lnTo>
                  <a:pt x="11215856" y="2864411"/>
                </a:lnTo>
                <a:cubicBezTo>
                  <a:pt x="11192586" y="2864411"/>
                  <a:pt x="11169867" y="2862053"/>
                  <a:pt x="11147925" y="2857563"/>
                </a:cubicBezTo>
                <a:lnTo>
                  <a:pt x="11135362" y="2853664"/>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CCD5AE"/>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0" name="Freeform: Shape 239">
            <a:extLst>
              <a:ext uri="{FF2B5EF4-FFF2-40B4-BE49-F238E27FC236}">
                <a16:creationId xmlns:a16="http://schemas.microsoft.com/office/drawing/2014/main" id="{0C148DFF-E3A7-4111-A65B-6FEED5F18A64}"/>
              </a:ext>
            </a:extLst>
          </p:cNvPr>
          <p:cNvSpPr/>
          <p:nvPr/>
        </p:nvSpPr>
        <p:spPr>
          <a:xfrm>
            <a:off x="416985" y="311377"/>
            <a:ext cx="11562589" cy="6235247"/>
          </a:xfrm>
          <a:custGeom>
            <a:avLst/>
            <a:gdLst>
              <a:gd name="connsiteX0" fmla="*/ 470574 w 11562589"/>
              <a:gd name="connsiteY0" fmla="*/ 0 h 6235247"/>
              <a:gd name="connsiteX1" fmla="*/ 10664788 w 11562589"/>
              <a:gd name="connsiteY1" fmla="*/ 0 h 6235247"/>
              <a:gd name="connsiteX2" fmla="*/ 11135362 w 11562589"/>
              <a:gd name="connsiteY2" fmla="*/ 470574 h 6235247"/>
              <a:gd name="connsiteX3" fmla="*/ 11135362 w 11562589"/>
              <a:gd name="connsiteY3" fmla="*/ 1404782 h 6235247"/>
              <a:gd name="connsiteX4" fmla="*/ 11146990 w 11562589"/>
              <a:gd name="connsiteY4" fmla="*/ 1401172 h 6235247"/>
              <a:gd name="connsiteX5" fmla="*/ 11214922 w 11562589"/>
              <a:gd name="connsiteY5" fmla="*/ 1394324 h 6235247"/>
              <a:gd name="connsiteX6" fmla="*/ 11225519 w 11562589"/>
              <a:gd name="connsiteY6" fmla="*/ 1394324 h 6235247"/>
              <a:gd name="connsiteX7" fmla="*/ 11562589 w 11562589"/>
              <a:gd name="connsiteY7" fmla="*/ 1731394 h 6235247"/>
              <a:gd name="connsiteX8" fmla="*/ 11225519 w 11562589"/>
              <a:gd name="connsiteY8" fmla="*/ 2068464 h 6235247"/>
              <a:gd name="connsiteX9" fmla="*/ 11214922 w 11562589"/>
              <a:gd name="connsiteY9" fmla="*/ 2068464 h 6235247"/>
              <a:gd name="connsiteX10" fmla="*/ 11146990 w 11562589"/>
              <a:gd name="connsiteY10" fmla="*/ 2061616 h 6235247"/>
              <a:gd name="connsiteX11" fmla="*/ 11135362 w 11562589"/>
              <a:gd name="connsiteY11" fmla="*/ 2058007 h 6235247"/>
              <a:gd name="connsiteX12" fmla="*/ 11135362 w 11562589"/>
              <a:gd name="connsiteY12" fmla="*/ 5764673 h 6235247"/>
              <a:gd name="connsiteX13" fmla="*/ 10664788 w 11562589"/>
              <a:gd name="connsiteY13" fmla="*/ 6235247 h 6235247"/>
              <a:gd name="connsiteX14" fmla="*/ 470574 w 11562589"/>
              <a:gd name="connsiteY14" fmla="*/ 6235247 h 6235247"/>
              <a:gd name="connsiteX15" fmla="*/ 0 w 11562589"/>
              <a:gd name="connsiteY15" fmla="*/ 5764673 h 6235247"/>
              <a:gd name="connsiteX16" fmla="*/ 0 w 11562589"/>
              <a:gd name="connsiteY16" fmla="*/ 470574 h 6235247"/>
              <a:gd name="connsiteX17" fmla="*/ 470574 w 11562589"/>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2589" h="6235247">
                <a:moveTo>
                  <a:pt x="470574" y="0"/>
                </a:moveTo>
                <a:lnTo>
                  <a:pt x="10664788" y="0"/>
                </a:lnTo>
                <a:cubicBezTo>
                  <a:pt x="10924679" y="0"/>
                  <a:pt x="11135362" y="210683"/>
                  <a:pt x="11135362" y="470574"/>
                </a:cubicBezTo>
                <a:lnTo>
                  <a:pt x="11135362" y="1404782"/>
                </a:lnTo>
                <a:lnTo>
                  <a:pt x="11146990" y="1401172"/>
                </a:lnTo>
                <a:cubicBezTo>
                  <a:pt x="11168933" y="1396682"/>
                  <a:pt x="11191652" y="1394324"/>
                  <a:pt x="11214922" y="1394324"/>
                </a:cubicBezTo>
                <a:lnTo>
                  <a:pt x="11225519" y="1394324"/>
                </a:lnTo>
                <a:cubicBezTo>
                  <a:pt x="11411678" y="1394324"/>
                  <a:pt x="11562589" y="1545235"/>
                  <a:pt x="11562589" y="1731394"/>
                </a:cubicBezTo>
                <a:cubicBezTo>
                  <a:pt x="11562589" y="1917553"/>
                  <a:pt x="11411678" y="2068464"/>
                  <a:pt x="11225519" y="2068464"/>
                </a:cubicBezTo>
                <a:lnTo>
                  <a:pt x="11214922" y="2068464"/>
                </a:lnTo>
                <a:cubicBezTo>
                  <a:pt x="11191652" y="2068464"/>
                  <a:pt x="11168933" y="2066106"/>
                  <a:pt x="11146990" y="2061616"/>
                </a:cubicBezTo>
                <a:lnTo>
                  <a:pt x="11135362" y="2058007"/>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FEFAE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8" name="Freeform: Shape 237">
            <a:extLst>
              <a:ext uri="{FF2B5EF4-FFF2-40B4-BE49-F238E27FC236}">
                <a16:creationId xmlns:a16="http://schemas.microsoft.com/office/drawing/2014/main" id="{DB2A80C7-4194-4E7F-8898-E22C9A600999}"/>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2960517 h 6235247"/>
              <a:gd name="connsiteX4" fmla="*/ 11147924 w 11563523"/>
              <a:gd name="connsiteY4" fmla="*/ 2956617 h 6235247"/>
              <a:gd name="connsiteX5" fmla="*/ 11215856 w 11563523"/>
              <a:gd name="connsiteY5" fmla="*/ 2949769 h 6235247"/>
              <a:gd name="connsiteX6" fmla="*/ 11226453 w 11563523"/>
              <a:gd name="connsiteY6" fmla="*/ 2949769 h 6235247"/>
              <a:gd name="connsiteX7" fmla="*/ 11563523 w 11563523"/>
              <a:gd name="connsiteY7" fmla="*/ 3286839 h 6235247"/>
              <a:gd name="connsiteX8" fmla="*/ 11226453 w 11563523"/>
              <a:gd name="connsiteY8" fmla="*/ 3623909 h 6235247"/>
              <a:gd name="connsiteX9" fmla="*/ 11215856 w 11563523"/>
              <a:gd name="connsiteY9" fmla="*/ 3623909 h 6235247"/>
              <a:gd name="connsiteX10" fmla="*/ 11147924 w 11563523"/>
              <a:gd name="connsiteY10" fmla="*/ 3617061 h 6235247"/>
              <a:gd name="connsiteX11" fmla="*/ 11135362 w 11563523"/>
              <a:gd name="connsiteY11" fmla="*/ 3613162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2960517"/>
                </a:lnTo>
                <a:lnTo>
                  <a:pt x="11147924" y="2956617"/>
                </a:lnTo>
                <a:cubicBezTo>
                  <a:pt x="11169867" y="2952127"/>
                  <a:pt x="11192586" y="2949769"/>
                  <a:pt x="11215856" y="2949769"/>
                </a:cubicBezTo>
                <a:lnTo>
                  <a:pt x="11226453" y="2949769"/>
                </a:lnTo>
                <a:cubicBezTo>
                  <a:pt x="11412612" y="2949769"/>
                  <a:pt x="11563523" y="3100680"/>
                  <a:pt x="11563523" y="3286839"/>
                </a:cubicBezTo>
                <a:cubicBezTo>
                  <a:pt x="11563523" y="3472998"/>
                  <a:pt x="11412612" y="3623909"/>
                  <a:pt x="11226453" y="3623909"/>
                </a:cubicBezTo>
                <a:lnTo>
                  <a:pt x="11215856" y="3623909"/>
                </a:lnTo>
                <a:cubicBezTo>
                  <a:pt x="11192586" y="3623909"/>
                  <a:pt x="11169867" y="3621551"/>
                  <a:pt x="11147924" y="3617061"/>
                </a:cubicBezTo>
                <a:lnTo>
                  <a:pt x="11135362" y="3613162"/>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B7B7A4"/>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CF8DE"/>
              </a:solidFill>
            </a:endParaRPr>
          </a:p>
        </p:txBody>
      </p:sp>
      <p:sp>
        <p:nvSpPr>
          <p:cNvPr id="237" name="Freeform: Shape 236">
            <a:extLst>
              <a:ext uri="{FF2B5EF4-FFF2-40B4-BE49-F238E27FC236}">
                <a16:creationId xmlns:a16="http://schemas.microsoft.com/office/drawing/2014/main" id="{0D432F6B-0B7A-4ADA-8EB7-D05F5A9999EC}"/>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3732342 h 6235247"/>
              <a:gd name="connsiteX4" fmla="*/ 11147924 w 11563523"/>
              <a:gd name="connsiteY4" fmla="*/ 3728442 h 6235247"/>
              <a:gd name="connsiteX5" fmla="*/ 11215856 w 11563523"/>
              <a:gd name="connsiteY5" fmla="*/ 3721594 h 6235247"/>
              <a:gd name="connsiteX6" fmla="*/ 11226453 w 11563523"/>
              <a:gd name="connsiteY6" fmla="*/ 3721594 h 6235247"/>
              <a:gd name="connsiteX7" fmla="*/ 11563523 w 11563523"/>
              <a:gd name="connsiteY7" fmla="*/ 4058664 h 6235247"/>
              <a:gd name="connsiteX8" fmla="*/ 11226453 w 11563523"/>
              <a:gd name="connsiteY8" fmla="*/ 4395734 h 6235247"/>
              <a:gd name="connsiteX9" fmla="*/ 11215856 w 11563523"/>
              <a:gd name="connsiteY9" fmla="*/ 4395734 h 6235247"/>
              <a:gd name="connsiteX10" fmla="*/ 11147924 w 11563523"/>
              <a:gd name="connsiteY10" fmla="*/ 4388886 h 6235247"/>
              <a:gd name="connsiteX11" fmla="*/ 11135362 w 11563523"/>
              <a:gd name="connsiteY11" fmla="*/ 4384987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3732342"/>
                </a:lnTo>
                <a:lnTo>
                  <a:pt x="11147924" y="3728442"/>
                </a:lnTo>
                <a:cubicBezTo>
                  <a:pt x="11169867" y="3723952"/>
                  <a:pt x="11192586" y="3721594"/>
                  <a:pt x="11215856" y="3721594"/>
                </a:cubicBezTo>
                <a:lnTo>
                  <a:pt x="11226453" y="3721594"/>
                </a:lnTo>
                <a:cubicBezTo>
                  <a:pt x="11412612" y="3721594"/>
                  <a:pt x="11563523" y="3872505"/>
                  <a:pt x="11563523" y="4058664"/>
                </a:cubicBezTo>
                <a:cubicBezTo>
                  <a:pt x="11563523" y="4244823"/>
                  <a:pt x="11412612" y="4395734"/>
                  <a:pt x="11226453" y="4395734"/>
                </a:cubicBezTo>
                <a:lnTo>
                  <a:pt x="11215856" y="4395734"/>
                </a:lnTo>
                <a:cubicBezTo>
                  <a:pt x="11192586" y="4395734"/>
                  <a:pt x="11169867" y="4393376"/>
                  <a:pt x="11147924" y="4388886"/>
                </a:cubicBezTo>
                <a:lnTo>
                  <a:pt x="11135362" y="4384987"/>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A5A58D"/>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2" name="Group 51">
            <a:extLst>
              <a:ext uri="{FF2B5EF4-FFF2-40B4-BE49-F238E27FC236}">
                <a16:creationId xmlns:a16="http://schemas.microsoft.com/office/drawing/2014/main" id="{85BBB88A-CFDF-410C-91CD-24572A83CC04}"/>
              </a:ext>
            </a:extLst>
          </p:cNvPr>
          <p:cNvGrpSpPr/>
          <p:nvPr/>
        </p:nvGrpSpPr>
        <p:grpSpPr>
          <a:xfrm>
            <a:off x="1064778" y="691681"/>
            <a:ext cx="10131558" cy="5601665"/>
            <a:chOff x="1001567" y="655743"/>
            <a:chExt cx="10131558" cy="5601665"/>
          </a:xfrm>
        </p:grpSpPr>
        <p:sp>
          <p:nvSpPr>
            <p:cNvPr id="242" name="Rounded Rectangle 25">
              <a:extLst>
                <a:ext uri="{FF2B5EF4-FFF2-40B4-BE49-F238E27FC236}">
                  <a16:creationId xmlns:a16="http://schemas.microsoft.com/office/drawing/2014/main" id="{7BF1077D-255C-41EF-880D-7EACE160FFFF}"/>
                </a:ext>
              </a:extLst>
            </p:cNvPr>
            <p:cNvSpPr/>
            <p:nvPr/>
          </p:nvSpPr>
          <p:spPr>
            <a:xfrm>
              <a:off x="1001567" y="655743"/>
              <a:ext cx="10123387" cy="5601665"/>
            </a:xfrm>
            <a:prstGeom prst="roundRect">
              <a:avLst>
                <a:gd name="adj" fmla="val 7456"/>
              </a:avLst>
            </a:prstGeom>
            <a:solidFill>
              <a:srgbClr val="6B705C"/>
            </a:solidFill>
            <a:ln w="38100">
              <a:solidFill>
                <a:srgbClr val="F8F5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nvGrpSpPr>
            <p:cNvPr id="243" name="Group 242">
              <a:extLst>
                <a:ext uri="{FF2B5EF4-FFF2-40B4-BE49-F238E27FC236}">
                  <a16:creationId xmlns:a16="http://schemas.microsoft.com/office/drawing/2014/main" id="{CAAB80C8-0779-419C-BC6E-0FB4F59463A9}"/>
                </a:ext>
              </a:extLst>
            </p:cNvPr>
            <p:cNvGrpSpPr/>
            <p:nvPr/>
          </p:nvGrpSpPr>
          <p:grpSpPr>
            <a:xfrm>
              <a:off x="1015154" y="690554"/>
              <a:ext cx="10117971" cy="5535342"/>
              <a:chOff x="389475" y="404048"/>
              <a:chExt cx="12173952" cy="6392365"/>
            </a:xfrm>
          </p:grpSpPr>
          <p:grpSp>
            <p:nvGrpSpPr>
              <p:cNvPr id="244" name="Group 243">
                <a:extLst>
                  <a:ext uri="{FF2B5EF4-FFF2-40B4-BE49-F238E27FC236}">
                    <a16:creationId xmlns:a16="http://schemas.microsoft.com/office/drawing/2014/main" id="{7CD86378-A9C2-4222-B281-DD1A49E37D11}"/>
                  </a:ext>
                </a:extLst>
              </p:cNvPr>
              <p:cNvGrpSpPr/>
              <p:nvPr/>
            </p:nvGrpSpPr>
            <p:grpSpPr>
              <a:xfrm>
                <a:off x="400050" y="409574"/>
                <a:ext cx="6253487" cy="3321180"/>
                <a:chOff x="0" y="0"/>
                <a:chExt cx="12192000" cy="6858000"/>
              </a:xfrm>
              <a:effectLst/>
            </p:grpSpPr>
            <p:grpSp>
              <p:nvGrpSpPr>
                <p:cNvPr id="347" name="Group 346">
                  <a:extLst>
                    <a:ext uri="{FF2B5EF4-FFF2-40B4-BE49-F238E27FC236}">
                      <a16:creationId xmlns:a16="http://schemas.microsoft.com/office/drawing/2014/main" id="{823D7FB2-C818-4E89-A6C6-8BBABA032F1C}"/>
                    </a:ext>
                  </a:extLst>
                </p:cNvPr>
                <p:cNvGrpSpPr/>
                <p:nvPr/>
              </p:nvGrpSpPr>
              <p:grpSpPr>
                <a:xfrm>
                  <a:off x="590550" y="0"/>
                  <a:ext cx="10953750" cy="6858000"/>
                  <a:chOff x="590550" y="0"/>
                  <a:chExt cx="10953750" cy="6858000"/>
                </a:xfrm>
              </p:grpSpPr>
              <p:cxnSp>
                <p:nvCxnSpPr>
                  <p:cNvPr id="360" name="Straight Connector 359">
                    <a:extLst>
                      <a:ext uri="{FF2B5EF4-FFF2-40B4-BE49-F238E27FC236}">
                        <a16:creationId xmlns:a16="http://schemas.microsoft.com/office/drawing/2014/main" id="{E51BB352-0E69-4E62-9835-D6FAB523599C}"/>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70242168-E8CE-4691-A787-53C8D96C3B4C}"/>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43063749-F373-4EC9-A1A1-6C8B78178E68}"/>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E0245CFA-A7D1-4CB4-AFF7-873269BB47BB}"/>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6895CC6B-4A0F-4302-9A7B-091EAC72E65B}"/>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9C93DCA3-4153-4824-A960-5635B28B231E}"/>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24790CEC-A6EB-48D9-A724-76543925EFB7}"/>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48854B0D-1503-41ED-9756-C61A2822169A}"/>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D25D3ABA-B9B2-42FC-B295-D16E65A503C5}"/>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A4515A6F-494B-4A19-A021-6D5A47ED1B1D}"/>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F84D338D-8F2C-4BD3-BF44-2833EFF3C49B}"/>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5FE9A199-12E7-4EAD-B267-472F9397520B}"/>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975E6BB6-80AF-4FBD-9460-A368DF816C9D}"/>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4F86BA1B-963A-4B0C-86EC-1508E4806F95}"/>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9AB081B7-012E-4300-B923-025F321672E4}"/>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46EFA4FB-A5CF-434D-ADC6-EE5500577F05}"/>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1259AB33-5FF1-4107-B7CA-6EB026B30DB9}"/>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A52E5ED4-54FA-4961-AA88-CDC891A7AE5C}"/>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3543ECAE-E559-4E8C-A08A-136F6EC8A97F}"/>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5FBBEEAA-E68D-440E-B20A-29B8A2FA8333}"/>
                      </a:ext>
                    </a:extLst>
                  </p:cNvPr>
                  <p:cNvCxnSpPr/>
                  <p:nvPr/>
                </p:nvCxnSpPr>
                <p:spPr>
                  <a:xfrm>
                    <a:off x="115443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348" name="Group 347">
                  <a:extLst>
                    <a:ext uri="{FF2B5EF4-FFF2-40B4-BE49-F238E27FC236}">
                      <a16:creationId xmlns:a16="http://schemas.microsoft.com/office/drawing/2014/main" id="{8203CE7A-7CA7-4332-9CAE-AF78F2A5FFCE}"/>
                    </a:ext>
                  </a:extLst>
                </p:cNvPr>
                <p:cNvGrpSpPr/>
                <p:nvPr/>
              </p:nvGrpSpPr>
              <p:grpSpPr>
                <a:xfrm>
                  <a:off x="0" y="561974"/>
                  <a:ext cx="12192000" cy="5791200"/>
                  <a:chOff x="-285751" y="581024"/>
                  <a:chExt cx="12706352" cy="5791200"/>
                </a:xfrm>
              </p:grpSpPr>
              <p:cxnSp>
                <p:nvCxnSpPr>
                  <p:cNvPr id="349" name="Straight Connector 348">
                    <a:extLst>
                      <a:ext uri="{FF2B5EF4-FFF2-40B4-BE49-F238E27FC236}">
                        <a16:creationId xmlns:a16="http://schemas.microsoft.com/office/drawing/2014/main" id="{18163F29-2BC7-4F28-B80A-8A70D4B09BF1}"/>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AF026374-4D60-49CA-997B-48EFAC4E3455}"/>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560F7D9F-6F09-4E96-BAA0-00B751F6B4B6}"/>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4A042EB6-14F7-4479-8D07-C7E7AF0F1DF0}"/>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B042AE85-EBBC-462F-903F-6EC8A953963A}"/>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76AB142C-E6B2-4CC4-8429-2F829763B846}"/>
                      </a:ext>
                    </a:extLst>
                  </p:cNvPr>
                  <p:cNvCxnSpPr/>
                  <p:nvPr/>
                </p:nvCxnSpPr>
                <p:spPr>
                  <a:xfrm rot="16200000">
                    <a:off x="6067425" y="-28765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984840E6-21EF-4264-B8FE-DE68ABA8B757}"/>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BEC26992-1EF4-4E71-8F16-083B16F748AC}"/>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C19BABC9-C894-4E6E-B89A-EEDDAE93E40C}"/>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C943791D-8204-4AE2-8C38-A5DDCEAC9DCC}"/>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00E7922E-7B74-4B7C-B361-C813BE3441E7}"/>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45" name="Group 244">
                <a:extLst>
                  <a:ext uri="{FF2B5EF4-FFF2-40B4-BE49-F238E27FC236}">
                    <a16:creationId xmlns:a16="http://schemas.microsoft.com/office/drawing/2014/main" id="{BF44F826-D40F-4F91-9113-BDCC284C4364}"/>
                  </a:ext>
                </a:extLst>
              </p:cNvPr>
              <p:cNvGrpSpPr/>
              <p:nvPr/>
            </p:nvGrpSpPr>
            <p:grpSpPr>
              <a:xfrm>
                <a:off x="389475" y="3475233"/>
                <a:ext cx="6915629" cy="3321180"/>
                <a:chOff x="0" y="0"/>
                <a:chExt cx="13482934" cy="6858000"/>
              </a:xfrm>
              <a:effectLst/>
            </p:grpSpPr>
            <p:grpSp>
              <p:nvGrpSpPr>
                <p:cNvPr id="314" name="Group 313">
                  <a:extLst>
                    <a:ext uri="{FF2B5EF4-FFF2-40B4-BE49-F238E27FC236}">
                      <a16:creationId xmlns:a16="http://schemas.microsoft.com/office/drawing/2014/main" id="{81D46070-1C95-4FEB-9287-328A19D38AC9}"/>
                    </a:ext>
                  </a:extLst>
                </p:cNvPr>
                <p:cNvGrpSpPr/>
                <p:nvPr/>
              </p:nvGrpSpPr>
              <p:grpSpPr>
                <a:xfrm>
                  <a:off x="590550" y="0"/>
                  <a:ext cx="10953750" cy="6858000"/>
                  <a:chOff x="590550" y="0"/>
                  <a:chExt cx="10953750" cy="6858000"/>
                </a:xfrm>
              </p:grpSpPr>
              <p:cxnSp>
                <p:nvCxnSpPr>
                  <p:cNvPr id="327" name="Straight Connector 326">
                    <a:extLst>
                      <a:ext uri="{FF2B5EF4-FFF2-40B4-BE49-F238E27FC236}">
                        <a16:creationId xmlns:a16="http://schemas.microsoft.com/office/drawing/2014/main" id="{4358818A-D91D-418F-97A6-43D81A3005D3}"/>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7BDB0C8A-E77E-443C-A72D-8D066BC71F8E}"/>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516F6856-6093-41CA-85CF-51D9549114DB}"/>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99D30994-3669-410E-A129-B83A7259BC8C}"/>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1C3352B8-3E77-4C84-BA76-E747A1F73EC0}"/>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B8ED2080-E0DF-4897-A2FF-C019E94F6E88}"/>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41679FE6-67F1-44E7-97E8-E26BB1E4D97C}"/>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0DD8D233-24A2-47F0-8653-9CD2561328AC}"/>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E5010E92-2E03-4A31-B6C7-A9C1962069BD}"/>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5090FCC-8B12-4F13-B305-E168E9B57E0F}"/>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7C91458C-1A16-493A-A92A-74D322ECCF86}"/>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D9A3A551-D0C5-4C83-9319-4D9A35F2A255}"/>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0B33803-4860-4F26-B587-553709A13C64}"/>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982E0EFD-A286-4E09-A064-C8DFB154EEB9}"/>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42D824F9-FE3E-4D53-8FE8-E90428C8D785}"/>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287380C5-A608-42C5-AF35-BD74282A05AB}"/>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CC27EE91-61C7-47AF-8A61-C594CF80CA06}"/>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01E6E060-2634-43A4-A825-3DA4FE6A4135}"/>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0068D00B-FDCE-492A-9BF0-5C7947E89850}"/>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96B03A1E-E847-40FF-AA4D-53FA6D2DD13C}"/>
                      </a:ext>
                    </a:extLst>
                  </p:cNvPr>
                  <p:cNvCxnSpPr/>
                  <p:nvPr/>
                </p:nvCxnSpPr>
                <p:spPr>
                  <a:xfrm>
                    <a:off x="115443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315" name="Group 314">
                  <a:extLst>
                    <a:ext uri="{FF2B5EF4-FFF2-40B4-BE49-F238E27FC236}">
                      <a16:creationId xmlns:a16="http://schemas.microsoft.com/office/drawing/2014/main" id="{07374C02-3908-4317-8E2D-A620C602B16B}"/>
                    </a:ext>
                  </a:extLst>
                </p:cNvPr>
                <p:cNvGrpSpPr/>
                <p:nvPr/>
              </p:nvGrpSpPr>
              <p:grpSpPr>
                <a:xfrm>
                  <a:off x="0" y="561974"/>
                  <a:ext cx="13482934" cy="5791200"/>
                  <a:chOff x="-285751" y="581024"/>
                  <a:chExt cx="14051747" cy="5791200"/>
                </a:xfrm>
              </p:grpSpPr>
              <p:cxnSp>
                <p:nvCxnSpPr>
                  <p:cNvPr id="316" name="Straight Connector 315">
                    <a:extLst>
                      <a:ext uri="{FF2B5EF4-FFF2-40B4-BE49-F238E27FC236}">
                        <a16:creationId xmlns:a16="http://schemas.microsoft.com/office/drawing/2014/main" id="{06B3BE2D-EF60-45B3-8C31-0483EDA4FEBE}"/>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95EF33B1-4B91-4878-80AF-ACE6252B1E55}"/>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A859A5B7-CE99-4AD9-8AD5-4CA9898BF738}"/>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A84A22D4-0567-488D-9B25-A814D48BD50E}"/>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6F558CAD-4B45-4C78-A59D-2BB4993D9088}"/>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392A947-38F9-4FA6-8495-37022C001881}"/>
                      </a:ext>
                    </a:extLst>
                  </p:cNvPr>
                  <p:cNvCxnSpPr/>
                  <p:nvPr/>
                </p:nvCxnSpPr>
                <p:spPr>
                  <a:xfrm rot="16200000">
                    <a:off x="7412820" y="-1199504"/>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458F9154-9A87-49B9-9494-B9FFDB4EC94A}"/>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E5A79CDE-CF3D-41CE-95F1-207A0E8563A6}"/>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3795E75F-08A9-43E4-86A9-6D4B43B99CCB}"/>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D1FA945F-DEC9-4733-8561-5C14BC9E8BDC}"/>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4BB9D878-6EE7-4878-BFA9-234300D85783}"/>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46" name="Group 245">
                <a:extLst>
                  <a:ext uri="{FF2B5EF4-FFF2-40B4-BE49-F238E27FC236}">
                    <a16:creationId xmlns:a16="http://schemas.microsoft.com/office/drawing/2014/main" id="{DE28A2BA-3735-44D1-8EDD-5EA647964141}"/>
                  </a:ext>
                </a:extLst>
              </p:cNvPr>
              <p:cNvGrpSpPr/>
              <p:nvPr/>
            </p:nvGrpSpPr>
            <p:grpSpPr>
              <a:xfrm>
                <a:off x="6309940" y="404048"/>
                <a:ext cx="6253487" cy="3321180"/>
                <a:chOff x="0" y="0"/>
                <a:chExt cx="12192000" cy="6858000"/>
              </a:xfrm>
              <a:effectLst/>
            </p:grpSpPr>
            <p:grpSp>
              <p:nvGrpSpPr>
                <p:cNvPr id="281" name="Group 280">
                  <a:extLst>
                    <a:ext uri="{FF2B5EF4-FFF2-40B4-BE49-F238E27FC236}">
                      <a16:creationId xmlns:a16="http://schemas.microsoft.com/office/drawing/2014/main" id="{A5CB6278-A803-49CF-9F62-A6B37410DD05}"/>
                    </a:ext>
                  </a:extLst>
                </p:cNvPr>
                <p:cNvGrpSpPr/>
                <p:nvPr/>
              </p:nvGrpSpPr>
              <p:grpSpPr>
                <a:xfrm>
                  <a:off x="590550" y="0"/>
                  <a:ext cx="10953752" cy="6858000"/>
                  <a:chOff x="590550" y="0"/>
                  <a:chExt cx="10953752" cy="6858000"/>
                </a:xfrm>
              </p:grpSpPr>
              <p:cxnSp>
                <p:nvCxnSpPr>
                  <p:cNvPr id="294" name="Straight Connector 293">
                    <a:extLst>
                      <a:ext uri="{FF2B5EF4-FFF2-40B4-BE49-F238E27FC236}">
                        <a16:creationId xmlns:a16="http://schemas.microsoft.com/office/drawing/2014/main" id="{691C82F8-FB97-411B-B81D-6636EE9CC92C}"/>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A74177DC-6E52-4C19-AACD-588A2D1D1144}"/>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22C74A41-A74B-4FFF-A3A5-E7749E9F1706}"/>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DF986C8C-17AA-433D-9552-73127829F56B}"/>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916392F4-E628-4E77-B9E7-E9156B64B193}"/>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EE693EAE-1325-42AD-A4F4-4C648BBDF251}"/>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A7F399A2-F4C0-4393-8C32-5130D169F13C}"/>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B63AEFF2-5D16-420F-AFFD-B6FEAC8D2CD7}"/>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A3402468-3FFE-4E8A-9C81-076D8ADF46A8}"/>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658EEC13-F4F9-4D32-9823-637D442B8287}"/>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46399407-FCC3-4A6C-B09A-E431CEBC7C67}"/>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124A234B-08DF-459A-AEC5-E0AB19ECBD51}"/>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ED4A9D56-344C-4D40-B1CB-B64D782C5E1A}"/>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BE1316D1-2C91-44D8-8823-3534105D63B8}"/>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B4DA99B0-62F9-49E5-8236-BEF5A82C645F}"/>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5F3F285D-4A36-4C9F-BC36-3CC78F3FA06D}"/>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83CE6DB9-B57C-4999-8593-C5A9C7A8E1D9}"/>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88FF1B6F-76A1-444F-8D03-474C6F40F292}"/>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B9530706-077F-46E2-8933-6A0F62E1F0A1}"/>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3D29F574-2835-4711-BA19-D31CE9368EBD}"/>
                      </a:ext>
                    </a:extLst>
                  </p:cNvPr>
                  <p:cNvCxnSpPr/>
                  <p:nvPr/>
                </p:nvCxnSpPr>
                <p:spPr>
                  <a:xfrm>
                    <a:off x="11544302"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282" name="Group 281">
                  <a:extLst>
                    <a:ext uri="{FF2B5EF4-FFF2-40B4-BE49-F238E27FC236}">
                      <a16:creationId xmlns:a16="http://schemas.microsoft.com/office/drawing/2014/main" id="{86301B18-4B0D-4171-89FD-654CECC9CEF0}"/>
                    </a:ext>
                  </a:extLst>
                </p:cNvPr>
                <p:cNvGrpSpPr/>
                <p:nvPr/>
              </p:nvGrpSpPr>
              <p:grpSpPr>
                <a:xfrm>
                  <a:off x="0" y="561974"/>
                  <a:ext cx="12192000" cy="5791200"/>
                  <a:chOff x="-285751" y="581024"/>
                  <a:chExt cx="12706352" cy="5791200"/>
                </a:xfrm>
              </p:grpSpPr>
              <p:cxnSp>
                <p:nvCxnSpPr>
                  <p:cNvPr id="283" name="Straight Connector 282">
                    <a:extLst>
                      <a:ext uri="{FF2B5EF4-FFF2-40B4-BE49-F238E27FC236}">
                        <a16:creationId xmlns:a16="http://schemas.microsoft.com/office/drawing/2014/main" id="{D45E8F02-BAA6-42B6-9BF6-C4B417E984E7}"/>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62B8992F-0DAE-43A3-A984-0E21B70DD92D}"/>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BFDE6341-7869-497D-B2A8-94DEF8B60C25}"/>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8F9A71E6-09E4-451B-9C6E-49DFA1037CDC}"/>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40581451-9B7C-44C7-ABC4-0E834D6EB072}"/>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DF8C5BF2-2F4C-4EEC-A541-15A451A2B174}"/>
                      </a:ext>
                    </a:extLst>
                  </p:cNvPr>
                  <p:cNvCxnSpPr/>
                  <p:nvPr/>
                </p:nvCxnSpPr>
                <p:spPr>
                  <a:xfrm rot="16200000">
                    <a:off x="6067425" y="-28765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2892FEC8-0B58-42C5-88F1-C50C04DEA271}"/>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9489693E-408B-4FFD-9810-A61D57F0B041}"/>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4735DECD-14D6-4DF3-8643-073A7CC7F625}"/>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10623F09-F6E0-4770-88F5-78472D614C70}"/>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FAC4ADDF-6C4F-45B4-BE1D-907448AB29C2}"/>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47" name="Group 246">
                <a:extLst>
                  <a:ext uri="{FF2B5EF4-FFF2-40B4-BE49-F238E27FC236}">
                    <a16:creationId xmlns:a16="http://schemas.microsoft.com/office/drawing/2014/main" id="{C563C577-C86F-4CED-B309-8B40E7609450}"/>
                  </a:ext>
                </a:extLst>
              </p:cNvPr>
              <p:cNvGrpSpPr/>
              <p:nvPr/>
            </p:nvGrpSpPr>
            <p:grpSpPr>
              <a:xfrm>
                <a:off x="6299365" y="3469706"/>
                <a:ext cx="6253487" cy="3321180"/>
                <a:chOff x="0" y="0"/>
                <a:chExt cx="12192000" cy="6858000"/>
              </a:xfrm>
              <a:effectLst/>
            </p:grpSpPr>
            <p:grpSp>
              <p:nvGrpSpPr>
                <p:cNvPr id="248" name="Group 247">
                  <a:extLst>
                    <a:ext uri="{FF2B5EF4-FFF2-40B4-BE49-F238E27FC236}">
                      <a16:creationId xmlns:a16="http://schemas.microsoft.com/office/drawing/2014/main" id="{85C04FDD-C45D-48A2-8E1C-86B14FCFA9AB}"/>
                    </a:ext>
                  </a:extLst>
                </p:cNvPr>
                <p:cNvGrpSpPr/>
                <p:nvPr/>
              </p:nvGrpSpPr>
              <p:grpSpPr>
                <a:xfrm>
                  <a:off x="590550" y="0"/>
                  <a:ext cx="10953750" cy="6858000"/>
                  <a:chOff x="590550" y="0"/>
                  <a:chExt cx="10953750" cy="6858000"/>
                </a:xfrm>
              </p:grpSpPr>
              <p:cxnSp>
                <p:nvCxnSpPr>
                  <p:cNvPr id="261" name="Straight Connector 260">
                    <a:extLst>
                      <a:ext uri="{FF2B5EF4-FFF2-40B4-BE49-F238E27FC236}">
                        <a16:creationId xmlns:a16="http://schemas.microsoft.com/office/drawing/2014/main" id="{C861C192-D2A3-4F90-A497-61162A237C8D}"/>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9BF2F7B5-7B00-4835-A930-569E4168F811}"/>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C8D0F5D4-2AA4-428A-AD34-57099F2B9185}"/>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506A3A16-7229-40CD-8909-18A776AB0A76}"/>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2120B249-B0CB-4227-BD20-7511FF6C73A9}"/>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F684E52-0C1D-40AD-AAB8-C3729D5E9050}"/>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2959CC93-BC7C-43E5-A287-4279D9C5E687}"/>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98B52964-0451-4F11-8F17-5674F358B9FD}"/>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88358108-FB87-42A9-B871-E522D98B2379}"/>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2E8565A2-BB18-4C84-BC37-CBEBED458135}"/>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6DAD584E-5E04-4EFF-9502-DDC9C45267D8}"/>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D30F24A-24C8-431B-B9DB-C773B0BECDB3}"/>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8B8E2140-117A-449D-98AA-B6CD94798F76}"/>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12C7043E-E3FA-472B-9030-D47D19756DE5}"/>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0B8D3D11-8B3D-4B2E-86E0-C24EA3368DBE}"/>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9EA8B85-F352-4E12-BF50-DCD4D7291E04}"/>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0F020606-3D77-4C77-A7F3-E4CFDEF791C3}"/>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ED967171-B111-4F46-8113-2DFB42300997}"/>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132C174E-83DB-4726-8AB0-682A409BB77C}"/>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E52E8865-676C-4CB1-915C-2FE6ABF0FFCF}"/>
                      </a:ext>
                    </a:extLst>
                  </p:cNvPr>
                  <p:cNvCxnSpPr/>
                  <p:nvPr/>
                </p:nvCxnSpPr>
                <p:spPr>
                  <a:xfrm>
                    <a:off x="115443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DE1150CD-6BCB-42F7-83CF-24C71F9FEFAF}"/>
                    </a:ext>
                  </a:extLst>
                </p:cNvPr>
                <p:cNvGrpSpPr/>
                <p:nvPr/>
              </p:nvGrpSpPr>
              <p:grpSpPr>
                <a:xfrm>
                  <a:off x="0" y="561974"/>
                  <a:ext cx="12192000" cy="5791200"/>
                  <a:chOff x="-285751" y="581024"/>
                  <a:chExt cx="12706352" cy="5791200"/>
                </a:xfrm>
              </p:grpSpPr>
              <p:cxnSp>
                <p:nvCxnSpPr>
                  <p:cNvPr id="250" name="Straight Connector 249">
                    <a:extLst>
                      <a:ext uri="{FF2B5EF4-FFF2-40B4-BE49-F238E27FC236}">
                        <a16:creationId xmlns:a16="http://schemas.microsoft.com/office/drawing/2014/main" id="{363D2820-C29F-4C00-9EC8-ADFC42AC18BA}"/>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2151F927-DDD0-4945-A65F-C2F7B41FD89B}"/>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BDA23BFA-34B0-480C-8217-6B1C99607765}"/>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6BC271B8-AD48-41C5-B18B-52B038A0AACB}"/>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B85C5DE2-0BD8-44D6-B1CF-402950416C1C}"/>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912E69EC-96DE-41C0-8DBD-9F619E17A633}"/>
                      </a:ext>
                    </a:extLst>
                  </p:cNvPr>
                  <p:cNvCxnSpPr/>
                  <p:nvPr/>
                </p:nvCxnSpPr>
                <p:spPr>
                  <a:xfrm rot="16200000">
                    <a:off x="6067425" y="-28765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C7F5CF9D-980F-449D-9C4C-EE30FCE712AD}"/>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68A37F7-1411-415A-8BE6-A28DD59EAB34}"/>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76D983D5-4208-477C-8D04-485C02FE4286}"/>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FC085D5A-4371-4C15-A856-1C0D36CCAAB6}"/>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C2CC57BF-7369-49B7-AE2C-3A1EA1C95C63}"/>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grpSp>
      <p:grpSp>
        <p:nvGrpSpPr>
          <p:cNvPr id="2" name="Group 1">
            <a:extLst>
              <a:ext uri="{FF2B5EF4-FFF2-40B4-BE49-F238E27FC236}">
                <a16:creationId xmlns:a16="http://schemas.microsoft.com/office/drawing/2014/main" id="{5044C55F-E480-4027-BE17-4CDB07F8EEDA}"/>
              </a:ext>
            </a:extLst>
          </p:cNvPr>
          <p:cNvGrpSpPr/>
          <p:nvPr/>
        </p:nvGrpSpPr>
        <p:grpSpPr>
          <a:xfrm>
            <a:off x="422420" y="218704"/>
            <a:ext cx="11121635" cy="753940"/>
            <a:chOff x="422420" y="317378"/>
            <a:chExt cx="11121635" cy="1125117"/>
          </a:xfrm>
          <a:effectLst>
            <a:outerShdw blurRad="50800" dist="38100" dir="5400000" algn="t" rotWithShape="0">
              <a:prstClr val="black">
                <a:alpha val="40000"/>
              </a:prstClr>
            </a:outerShdw>
          </a:effectLst>
        </p:grpSpPr>
        <p:pic>
          <p:nvPicPr>
            <p:cNvPr id="384" name="Picture 383">
              <a:extLst>
                <a:ext uri="{FF2B5EF4-FFF2-40B4-BE49-F238E27FC236}">
                  <a16:creationId xmlns:a16="http://schemas.microsoft.com/office/drawing/2014/main" id="{D6B5DBD2-44A5-493F-8A2B-E3BEF7FFAEBB}"/>
                </a:ext>
              </a:extLst>
            </p:cNvPr>
            <p:cNvPicPr>
              <a:picLocks noChangeAspect="1"/>
            </p:cNvPicPr>
            <p:nvPr/>
          </p:nvPicPr>
          <p:blipFill rotWithShape="1">
            <a:blip r:embed="rId2">
              <a:extLst>
                <a:ext uri="{28A0092B-C50C-407E-A947-70E740481C1C}">
                  <a14:useLocalDpi xmlns:a14="http://schemas.microsoft.com/office/drawing/2010/main" val="0"/>
                </a:ext>
              </a:extLst>
            </a:blip>
            <a:srcRect l="35305" t="476" r="20504" b="11093"/>
            <a:stretch/>
          </p:blipFill>
          <p:spPr>
            <a:xfrm rot="16200000">
              <a:off x="8149890" y="-1951671"/>
              <a:ext cx="1119600" cy="5668731"/>
            </a:xfrm>
            <a:custGeom>
              <a:avLst/>
              <a:gdLst>
                <a:gd name="connsiteX0" fmla="*/ 1119600 w 1119600"/>
                <a:gd name="connsiteY0" fmla="*/ 0 h 5668731"/>
                <a:gd name="connsiteX1" fmla="*/ 1119600 w 1119600"/>
                <a:gd name="connsiteY1" fmla="*/ 5198157 h 5668731"/>
                <a:gd name="connsiteX2" fmla="*/ 649026 w 1119600"/>
                <a:gd name="connsiteY2" fmla="*/ 5668731 h 5668731"/>
                <a:gd name="connsiteX3" fmla="*/ 0 w 1119600"/>
                <a:gd name="connsiteY3" fmla="*/ 5668731 h 5668731"/>
                <a:gd name="connsiteX4" fmla="*/ 0 w 1119600"/>
                <a:gd name="connsiteY4" fmla="*/ 0 h 5668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600" h="5668731">
                  <a:moveTo>
                    <a:pt x="1119600" y="0"/>
                  </a:moveTo>
                  <a:lnTo>
                    <a:pt x="1119600" y="5198157"/>
                  </a:lnTo>
                  <a:cubicBezTo>
                    <a:pt x="1119600" y="5458048"/>
                    <a:pt x="908917" y="5668731"/>
                    <a:pt x="649026" y="5668731"/>
                  </a:cubicBezTo>
                  <a:lnTo>
                    <a:pt x="0" y="5668731"/>
                  </a:lnTo>
                  <a:lnTo>
                    <a:pt x="0" y="0"/>
                  </a:lnTo>
                  <a:close/>
                </a:path>
              </a:pathLst>
            </a:custGeom>
            <a:effectLst/>
          </p:spPr>
        </p:pic>
        <p:pic>
          <p:nvPicPr>
            <p:cNvPr id="385" name="Picture 384">
              <a:extLst>
                <a:ext uri="{FF2B5EF4-FFF2-40B4-BE49-F238E27FC236}">
                  <a16:creationId xmlns:a16="http://schemas.microsoft.com/office/drawing/2014/main" id="{7C0DE524-2F80-4829-8C44-9D201732796E}"/>
                </a:ext>
              </a:extLst>
            </p:cNvPr>
            <p:cNvPicPr>
              <a:picLocks noChangeAspect="1"/>
            </p:cNvPicPr>
            <p:nvPr/>
          </p:nvPicPr>
          <p:blipFill rotWithShape="1">
            <a:blip r:embed="rId2">
              <a:extLst>
                <a:ext uri="{28A0092B-C50C-407E-A947-70E740481C1C}">
                  <a14:useLocalDpi xmlns:a14="http://schemas.microsoft.com/office/drawing/2010/main" val="0"/>
                </a:ext>
              </a:extLst>
            </a:blip>
            <a:srcRect l="35305" t="476" r="20504" b="11093"/>
            <a:stretch/>
          </p:blipFill>
          <p:spPr>
            <a:xfrm rot="5400000" flipH="1">
              <a:off x="2696986" y="-1957188"/>
              <a:ext cx="1119600" cy="5668731"/>
            </a:xfrm>
            <a:custGeom>
              <a:avLst/>
              <a:gdLst>
                <a:gd name="connsiteX0" fmla="*/ 1119600 w 1119600"/>
                <a:gd name="connsiteY0" fmla="*/ 0 h 5668731"/>
                <a:gd name="connsiteX1" fmla="*/ 1119600 w 1119600"/>
                <a:gd name="connsiteY1" fmla="*/ 5198157 h 5668731"/>
                <a:gd name="connsiteX2" fmla="*/ 649026 w 1119600"/>
                <a:gd name="connsiteY2" fmla="*/ 5668731 h 5668731"/>
                <a:gd name="connsiteX3" fmla="*/ 0 w 1119600"/>
                <a:gd name="connsiteY3" fmla="*/ 5668731 h 5668731"/>
                <a:gd name="connsiteX4" fmla="*/ 0 w 1119600"/>
                <a:gd name="connsiteY4" fmla="*/ 0 h 5668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600" h="5668731">
                  <a:moveTo>
                    <a:pt x="1119600" y="0"/>
                  </a:moveTo>
                  <a:lnTo>
                    <a:pt x="1119600" y="5198157"/>
                  </a:lnTo>
                  <a:cubicBezTo>
                    <a:pt x="1119600" y="5458048"/>
                    <a:pt x="908917" y="5668731"/>
                    <a:pt x="649026" y="5668731"/>
                  </a:cubicBezTo>
                  <a:lnTo>
                    <a:pt x="0" y="5668731"/>
                  </a:lnTo>
                  <a:lnTo>
                    <a:pt x="0" y="0"/>
                  </a:lnTo>
                  <a:close/>
                </a:path>
              </a:pathLst>
            </a:custGeom>
            <a:effectLst/>
          </p:spPr>
        </p:pic>
      </p:grpSp>
      <p:grpSp>
        <p:nvGrpSpPr>
          <p:cNvPr id="114" name="Group 113">
            <a:extLst>
              <a:ext uri="{FF2B5EF4-FFF2-40B4-BE49-F238E27FC236}">
                <a16:creationId xmlns:a16="http://schemas.microsoft.com/office/drawing/2014/main" id="{9AA538F5-6C16-401A-ADF3-FB9AB8FF5817}"/>
              </a:ext>
            </a:extLst>
          </p:cNvPr>
          <p:cNvGrpSpPr/>
          <p:nvPr/>
        </p:nvGrpSpPr>
        <p:grpSpPr>
          <a:xfrm>
            <a:off x="127175" y="691681"/>
            <a:ext cx="740248" cy="5388071"/>
            <a:chOff x="127175" y="691681"/>
            <a:chExt cx="740248" cy="5388071"/>
          </a:xfrm>
        </p:grpSpPr>
        <p:grpSp>
          <p:nvGrpSpPr>
            <p:cNvPr id="89" name="Group 88">
              <a:extLst>
                <a:ext uri="{FF2B5EF4-FFF2-40B4-BE49-F238E27FC236}">
                  <a16:creationId xmlns:a16="http://schemas.microsoft.com/office/drawing/2014/main" id="{D988CD13-CC28-4DF2-8285-E8E89C98FA87}"/>
                </a:ext>
              </a:extLst>
            </p:cNvPr>
            <p:cNvGrpSpPr/>
            <p:nvPr/>
          </p:nvGrpSpPr>
          <p:grpSpPr>
            <a:xfrm>
              <a:off x="619993" y="821063"/>
              <a:ext cx="247430" cy="5048114"/>
              <a:chOff x="575576" y="735556"/>
              <a:chExt cx="180000" cy="3672388"/>
            </a:xfrm>
          </p:grpSpPr>
          <p:sp>
            <p:nvSpPr>
              <p:cNvPr id="90" name="Oval 89">
                <a:extLst>
                  <a:ext uri="{FF2B5EF4-FFF2-40B4-BE49-F238E27FC236}">
                    <a16:creationId xmlns:a16="http://schemas.microsoft.com/office/drawing/2014/main" id="{CA719A15-E846-4E5C-BCD4-B9950178183B}"/>
                  </a:ext>
                </a:extLst>
              </p:cNvPr>
              <p:cNvSpPr/>
              <p:nvPr/>
            </p:nvSpPr>
            <p:spPr>
              <a:xfrm>
                <a:off x="575576" y="735556"/>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1" name="Oval 90">
                <a:extLst>
                  <a:ext uri="{FF2B5EF4-FFF2-40B4-BE49-F238E27FC236}">
                    <a16:creationId xmlns:a16="http://schemas.microsoft.com/office/drawing/2014/main" id="{3A776FCC-C429-4CC8-8AB2-FD44099A1957}"/>
                  </a:ext>
                </a:extLst>
              </p:cNvPr>
              <p:cNvSpPr/>
              <p:nvPr/>
            </p:nvSpPr>
            <p:spPr>
              <a:xfrm>
                <a:off x="575576" y="3219832"/>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2" name="Oval 91">
                <a:extLst>
                  <a:ext uri="{FF2B5EF4-FFF2-40B4-BE49-F238E27FC236}">
                    <a16:creationId xmlns:a16="http://schemas.microsoft.com/office/drawing/2014/main" id="{0B929E36-9C01-4F8F-B20F-509BB675EA18}"/>
                  </a:ext>
                </a:extLst>
              </p:cNvPr>
              <p:cNvSpPr/>
              <p:nvPr/>
            </p:nvSpPr>
            <p:spPr>
              <a:xfrm>
                <a:off x="575576" y="2715776"/>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3" name="Oval 92">
                <a:extLst>
                  <a:ext uri="{FF2B5EF4-FFF2-40B4-BE49-F238E27FC236}">
                    <a16:creationId xmlns:a16="http://schemas.microsoft.com/office/drawing/2014/main" id="{3E83462F-3311-486C-83D2-B97FF43C1F92}"/>
                  </a:ext>
                </a:extLst>
              </p:cNvPr>
              <p:cNvSpPr/>
              <p:nvPr/>
            </p:nvSpPr>
            <p:spPr>
              <a:xfrm>
                <a:off x="575576" y="2211720"/>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4" name="Oval 93">
                <a:extLst>
                  <a:ext uri="{FF2B5EF4-FFF2-40B4-BE49-F238E27FC236}">
                    <a16:creationId xmlns:a16="http://schemas.microsoft.com/office/drawing/2014/main" id="{4514351F-9BA2-4686-AE93-B42AC9825265}"/>
                  </a:ext>
                </a:extLst>
              </p:cNvPr>
              <p:cNvSpPr/>
              <p:nvPr/>
            </p:nvSpPr>
            <p:spPr>
              <a:xfrm>
                <a:off x="575576" y="1723743"/>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5" name="Oval 94">
                <a:extLst>
                  <a:ext uri="{FF2B5EF4-FFF2-40B4-BE49-F238E27FC236}">
                    <a16:creationId xmlns:a16="http://schemas.microsoft.com/office/drawing/2014/main" id="{BC00D8DC-63E5-4466-87AE-27343FC8F1FF}"/>
                  </a:ext>
                </a:extLst>
              </p:cNvPr>
              <p:cNvSpPr/>
              <p:nvPr/>
            </p:nvSpPr>
            <p:spPr>
              <a:xfrm>
                <a:off x="575576" y="1203608"/>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6" name="Oval 95">
                <a:extLst>
                  <a:ext uri="{FF2B5EF4-FFF2-40B4-BE49-F238E27FC236}">
                    <a16:creationId xmlns:a16="http://schemas.microsoft.com/office/drawing/2014/main" id="{E88E41BF-799A-4AF4-9889-F18578018A9E}"/>
                  </a:ext>
                </a:extLst>
              </p:cNvPr>
              <p:cNvSpPr/>
              <p:nvPr/>
            </p:nvSpPr>
            <p:spPr>
              <a:xfrm>
                <a:off x="575576" y="4227944"/>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7" name="Oval 96">
                <a:extLst>
                  <a:ext uri="{FF2B5EF4-FFF2-40B4-BE49-F238E27FC236}">
                    <a16:creationId xmlns:a16="http://schemas.microsoft.com/office/drawing/2014/main" id="{E89A6896-2EF6-4468-856A-DB118AE4BC2D}"/>
                  </a:ext>
                </a:extLst>
              </p:cNvPr>
              <p:cNvSpPr/>
              <p:nvPr/>
            </p:nvSpPr>
            <p:spPr>
              <a:xfrm>
                <a:off x="575576" y="3723888"/>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4" name="Group 3">
              <a:extLst>
                <a:ext uri="{FF2B5EF4-FFF2-40B4-BE49-F238E27FC236}">
                  <a16:creationId xmlns:a16="http://schemas.microsoft.com/office/drawing/2014/main" id="{08FAC1C7-39B4-4459-BFC2-6DBC8D07901A}"/>
                </a:ext>
              </a:extLst>
            </p:cNvPr>
            <p:cNvGrpSpPr/>
            <p:nvPr/>
          </p:nvGrpSpPr>
          <p:grpSpPr>
            <a:xfrm>
              <a:off x="127175" y="691681"/>
              <a:ext cx="621212" cy="5388071"/>
              <a:chOff x="55829" y="691681"/>
              <a:chExt cx="621212" cy="5388071"/>
            </a:xfrm>
          </p:grpSpPr>
          <p:sp>
            <p:nvSpPr>
              <p:cNvPr id="3" name="Block Arc 2">
                <a:extLst>
                  <a:ext uri="{FF2B5EF4-FFF2-40B4-BE49-F238E27FC236}">
                    <a16:creationId xmlns:a16="http://schemas.microsoft.com/office/drawing/2014/main" id="{07D44719-113C-44CD-8BAD-5DD9E248ABB5}"/>
                  </a:ext>
                </a:extLst>
              </p:cNvPr>
              <p:cNvSpPr/>
              <p:nvPr/>
            </p:nvSpPr>
            <p:spPr>
              <a:xfrm>
                <a:off x="68460" y="691681"/>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 name="Block Arc 2">
                <a:extLst>
                  <a:ext uri="{FF2B5EF4-FFF2-40B4-BE49-F238E27FC236}">
                    <a16:creationId xmlns:a16="http://schemas.microsoft.com/office/drawing/2014/main" id="{A2C89231-7F60-4869-85AA-71D9F3B45ABB}"/>
                  </a:ext>
                </a:extLst>
              </p:cNvPr>
              <p:cNvSpPr/>
              <p:nvPr/>
            </p:nvSpPr>
            <p:spPr>
              <a:xfrm>
                <a:off x="75335" y="1331016"/>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7" name="Block Arc 2">
                <a:extLst>
                  <a:ext uri="{FF2B5EF4-FFF2-40B4-BE49-F238E27FC236}">
                    <a16:creationId xmlns:a16="http://schemas.microsoft.com/office/drawing/2014/main" id="{A41F11CD-7478-47E7-BF57-80E3FD0C097C}"/>
                  </a:ext>
                </a:extLst>
              </p:cNvPr>
              <p:cNvSpPr/>
              <p:nvPr/>
            </p:nvSpPr>
            <p:spPr>
              <a:xfrm>
                <a:off x="75335" y="2045075"/>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 name="Block Arc 2">
                <a:extLst>
                  <a:ext uri="{FF2B5EF4-FFF2-40B4-BE49-F238E27FC236}">
                    <a16:creationId xmlns:a16="http://schemas.microsoft.com/office/drawing/2014/main" id="{F25861F5-651F-463C-9D43-A55E67067883}"/>
                  </a:ext>
                </a:extLst>
              </p:cNvPr>
              <p:cNvSpPr/>
              <p:nvPr/>
            </p:nvSpPr>
            <p:spPr>
              <a:xfrm>
                <a:off x="82210" y="2712977"/>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0" name="Block Arc 2">
                <a:extLst>
                  <a:ext uri="{FF2B5EF4-FFF2-40B4-BE49-F238E27FC236}">
                    <a16:creationId xmlns:a16="http://schemas.microsoft.com/office/drawing/2014/main" id="{A2487B64-F4C4-456F-B0C9-298120904726}"/>
                  </a:ext>
                </a:extLst>
              </p:cNvPr>
              <p:cNvSpPr/>
              <p:nvPr/>
            </p:nvSpPr>
            <p:spPr>
              <a:xfrm>
                <a:off x="68460" y="3405960"/>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1" name="Block Arc 2">
                <a:extLst>
                  <a:ext uri="{FF2B5EF4-FFF2-40B4-BE49-F238E27FC236}">
                    <a16:creationId xmlns:a16="http://schemas.microsoft.com/office/drawing/2014/main" id="{232E00E0-1A93-4257-B51F-CD69C2066126}"/>
                  </a:ext>
                </a:extLst>
              </p:cNvPr>
              <p:cNvSpPr/>
              <p:nvPr/>
            </p:nvSpPr>
            <p:spPr>
              <a:xfrm>
                <a:off x="68460" y="4107102"/>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2" name="Block Arc 2">
                <a:extLst>
                  <a:ext uri="{FF2B5EF4-FFF2-40B4-BE49-F238E27FC236}">
                    <a16:creationId xmlns:a16="http://schemas.microsoft.com/office/drawing/2014/main" id="{FA67053C-3191-4BF3-92E7-531A8ADFB29B}"/>
                  </a:ext>
                </a:extLst>
              </p:cNvPr>
              <p:cNvSpPr/>
              <p:nvPr/>
            </p:nvSpPr>
            <p:spPr>
              <a:xfrm>
                <a:off x="55829" y="4794392"/>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lock Arc 2">
                <a:extLst>
                  <a:ext uri="{FF2B5EF4-FFF2-40B4-BE49-F238E27FC236}">
                    <a16:creationId xmlns:a16="http://schemas.microsoft.com/office/drawing/2014/main" id="{DC6C4602-325C-45B9-ABFE-C80A3222B475}"/>
                  </a:ext>
                </a:extLst>
              </p:cNvPr>
              <p:cNvSpPr/>
              <p:nvPr/>
            </p:nvSpPr>
            <p:spPr>
              <a:xfrm>
                <a:off x="63083" y="5485468"/>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pic>
        <p:nvPicPr>
          <p:cNvPr id="394" name="Picture 2" descr="See the source image">
            <a:extLst>
              <a:ext uri="{FF2B5EF4-FFF2-40B4-BE49-F238E27FC236}">
                <a16:creationId xmlns:a16="http://schemas.microsoft.com/office/drawing/2014/main" id="{19B2FEA8-2032-437D-B3AE-03C5E8CFA6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842" b="35956"/>
          <a:stretch/>
        </p:blipFill>
        <p:spPr bwMode="auto">
          <a:xfrm>
            <a:off x="9066795" y="522503"/>
            <a:ext cx="2354529" cy="520260"/>
          </a:xfrm>
          <a:prstGeom prst="rect">
            <a:avLst/>
          </a:prstGeom>
          <a:noFill/>
          <a:extLst>
            <a:ext uri="{909E8E84-426E-40DD-AFC4-6F175D3DCCD1}">
              <a14:hiddenFill xmlns:a14="http://schemas.microsoft.com/office/drawing/2010/main">
                <a:solidFill>
                  <a:srgbClr val="FFFFFF"/>
                </a:solidFill>
              </a14:hiddenFill>
            </a:ext>
          </a:extLst>
        </p:spPr>
      </p:pic>
      <p:pic>
        <p:nvPicPr>
          <p:cNvPr id="380" name="Graphic 379">
            <a:hlinkClick r:id="rId4" action="ppaction://hlinksldjump"/>
            <a:extLst>
              <a:ext uri="{FF2B5EF4-FFF2-40B4-BE49-F238E27FC236}">
                <a16:creationId xmlns:a16="http://schemas.microsoft.com/office/drawing/2014/main" id="{8C619C2F-532D-4146-BF28-6164746C6ACB}"/>
              </a:ext>
            </a:extLst>
          </p:cNvPr>
          <p:cNvPicPr>
            <a:picLocks/>
          </p:cNvPicPr>
          <p:nvPr/>
        </p:nvPicPr>
        <p:blipFill>
          <a:blip r:embed="rId5" cstate="print">
            <a:extLst>
              <a:ext uri="{96DAC541-7B7A-43D3-8B79-37D633B846F1}">
                <asvg:svgBlip xmlns:asvg="http://schemas.microsoft.com/office/drawing/2016/SVG/main" r:embed="rId6"/>
              </a:ext>
            </a:extLst>
          </a:blip>
          <a:stretch>
            <a:fillRect/>
          </a:stretch>
        </p:blipFill>
        <p:spPr>
          <a:xfrm>
            <a:off x="11572206" y="956566"/>
            <a:ext cx="402332" cy="402332"/>
          </a:xfrm>
          <a:prstGeom prst="rect">
            <a:avLst/>
          </a:prstGeom>
        </p:spPr>
      </p:pic>
      <p:pic>
        <p:nvPicPr>
          <p:cNvPr id="381" name="Graphic 380">
            <a:hlinkClick r:id="rId7" action="ppaction://hlinksldjump"/>
            <a:extLst>
              <a:ext uri="{FF2B5EF4-FFF2-40B4-BE49-F238E27FC236}">
                <a16:creationId xmlns:a16="http://schemas.microsoft.com/office/drawing/2014/main" id="{A82339BF-039D-41E1-B21C-39F953D37097}"/>
              </a:ext>
            </a:extLst>
          </p:cNvPr>
          <p:cNvPicPr>
            <a:picLocks/>
          </p:cNvPicPr>
          <p:nvPr/>
        </p:nvPicPr>
        <p:blipFill>
          <a:blip r:embed="rId8" cstate="print">
            <a:extLst>
              <a:ext uri="{96DAC541-7B7A-43D3-8B79-37D633B846F1}">
                <asvg:svgBlip xmlns:asvg="http://schemas.microsoft.com/office/drawing/2016/SVG/main" r:embed="rId9"/>
              </a:ext>
            </a:extLst>
          </a:blip>
          <a:stretch>
            <a:fillRect/>
          </a:stretch>
        </p:blipFill>
        <p:spPr>
          <a:xfrm>
            <a:off x="11548509" y="1835779"/>
            <a:ext cx="402332" cy="402332"/>
          </a:xfrm>
          <a:prstGeom prst="rect">
            <a:avLst/>
          </a:prstGeom>
        </p:spPr>
      </p:pic>
      <p:pic>
        <p:nvPicPr>
          <p:cNvPr id="382" name="Graphic 381">
            <a:hlinkClick r:id="rId10" action="ppaction://hlinksldjump"/>
            <a:extLst>
              <a:ext uri="{FF2B5EF4-FFF2-40B4-BE49-F238E27FC236}">
                <a16:creationId xmlns:a16="http://schemas.microsoft.com/office/drawing/2014/main" id="{99A49976-7509-40DE-84AD-E2070E3FDA86}"/>
              </a:ext>
            </a:extLst>
          </p:cNvPr>
          <p:cNvPicPr>
            <a:picLocks/>
          </p:cNvPicPr>
          <p:nvPr/>
        </p:nvPicPr>
        <p:blipFill>
          <a:blip r:embed="rId11" cstate="print">
            <a:extLst>
              <a:ext uri="{96DAC541-7B7A-43D3-8B79-37D633B846F1}">
                <asvg:svgBlip xmlns:asvg="http://schemas.microsoft.com/office/drawing/2016/SVG/main" r:embed="rId12"/>
              </a:ext>
            </a:extLst>
          </a:blip>
          <a:stretch>
            <a:fillRect/>
          </a:stretch>
        </p:blipFill>
        <p:spPr>
          <a:xfrm>
            <a:off x="11530786" y="2641826"/>
            <a:ext cx="402332" cy="402332"/>
          </a:xfrm>
          <a:prstGeom prst="rect">
            <a:avLst/>
          </a:prstGeom>
        </p:spPr>
      </p:pic>
      <p:pic>
        <p:nvPicPr>
          <p:cNvPr id="383" name="Graphic 382">
            <a:hlinkClick r:id="rId13" action="ppaction://hlinksldjump"/>
            <a:extLst>
              <a:ext uri="{FF2B5EF4-FFF2-40B4-BE49-F238E27FC236}">
                <a16:creationId xmlns:a16="http://schemas.microsoft.com/office/drawing/2014/main" id="{E56C253D-FC4B-4521-BFA0-D44534C435A3}"/>
              </a:ext>
            </a:extLst>
          </p:cNvPr>
          <p:cNvPicPr>
            <a:picLocks/>
          </p:cNvPicPr>
          <p:nvPr/>
        </p:nvPicPr>
        <p:blipFill>
          <a:blip r:embed="rId14" cstate="print">
            <a:extLst>
              <a:ext uri="{96DAC541-7B7A-43D3-8B79-37D633B846F1}">
                <asvg:svgBlip xmlns:asvg="http://schemas.microsoft.com/office/drawing/2016/SVG/main" r:embed="rId15"/>
              </a:ext>
            </a:extLst>
          </a:blip>
          <a:stretch>
            <a:fillRect/>
          </a:stretch>
        </p:blipFill>
        <p:spPr>
          <a:xfrm>
            <a:off x="11548509" y="3354901"/>
            <a:ext cx="402332" cy="402332"/>
          </a:xfrm>
          <a:prstGeom prst="rect">
            <a:avLst/>
          </a:prstGeom>
        </p:spPr>
      </p:pic>
      <p:pic>
        <p:nvPicPr>
          <p:cNvPr id="392" name="Graphic 391">
            <a:hlinkClick r:id="rId16" action="ppaction://hlinksldjump"/>
            <a:extLst>
              <a:ext uri="{FF2B5EF4-FFF2-40B4-BE49-F238E27FC236}">
                <a16:creationId xmlns:a16="http://schemas.microsoft.com/office/drawing/2014/main" id="{0CD28B5E-DFBA-4793-B351-1D77F4C7A8A8}"/>
              </a:ext>
            </a:extLst>
          </p:cNvPr>
          <p:cNvPicPr>
            <a:picLocks/>
          </p:cNvPicPr>
          <p:nvPr/>
        </p:nvPicPr>
        <p:blipFill>
          <a:blip r:embed="rId17" cstate="print">
            <a:extLst>
              <a:ext uri="{96DAC541-7B7A-43D3-8B79-37D633B846F1}">
                <asvg:svgBlip xmlns:asvg="http://schemas.microsoft.com/office/drawing/2016/SVG/main" r:embed="rId18"/>
              </a:ext>
            </a:extLst>
          </a:blip>
          <a:stretch>
            <a:fillRect/>
          </a:stretch>
        </p:blipFill>
        <p:spPr>
          <a:xfrm>
            <a:off x="11540066" y="4152289"/>
            <a:ext cx="402332" cy="402332"/>
          </a:xfrm>
          <a:prstGeom prst="rect">
            <a:avLst/>
          </a:prstGeom>
        </p:spPr>
      </p:pic>
      <p:pic>
        <p:nvPicPr>
          <p:cNvPr id="393" name="Graphic 392">
            <a:hlinkClick r:id="rId10" action="ppaction://hlinksldjump"/>
            <a:extLst>
              <a:ext uri="{FF2B5EF4-FFF2-40B4-BE49-F238E27FC236}">
                <a16:creationId xmlns:a16="http://schemas.microsoft.com/office/drawing/2014/main" id="{CF82089A-3F3B-47D1-A853-E8FA9070884D}"/>
              </a:ext>
            </a:extLst>
          </p:cNvPr>
          <p:cNvPicPr>
            <a:picLocks/>
          </p:cNvPicPr>
          <p:nvPr/>
        </p:nvPicPr>
        <p:blipFill>
          <a:blip r:embed="rId19" cstate="print">
            <a:extLst>
              <a:ext uri="{96DAC541-7B7A-43D3-8B79-37D633B846F1}">
                <asvg:svgBlip xmlns:asvg="http://schemas.microsoft.com/office/drawing/2016/SVG/main" r:embed="rId20"/>
              </a:ext>
            </a:extLst>
          </a:blip>
          <a:stretch>
            <a:fillRect/>
          </a:stretch>
        </p:blipFill>
        <p:spPr>
          <a:xfrm>
            <a:off x="11539338" y="4926395"/>
            <a:ext cx="402332" cy="402332"/>
          </a:xfrm>
          <a:prstGeom prst="rect">
            <a:avLst/>
          </a:prstGeom>
        </p:spPr>
      </p:pic>
      <p:pic>
        <p:nvPicPr>
          <p:cNvPr id="415" name="Graphic 414">
            <a:hlinkClick r:id="rId13" action="ppaction://hlinksldjump"/>
            <a:extLst>
              <a:ext uri="{FF2B5EF4-FFF2-40B4-BE49-F238E27FC236}">
                <a16:creationId xmlns:a16="http://schemas.microsoft.com/office/drawing/2014/main" id="{CF3F8D82-59A0-4C7C-AA97-41C07D57FAC6}"/>
              </a:ext>
            </a:extLst>
          </p:cNvPr>
          <p:cNvPicPr>
            <a:picLocks/>
          </p:cNvPicPr>
          <p:nvPr/>
        </p:nvPicPr>
        <p:blipFill>
          <a:blip r:embed="rId21" cstate="print">
            <a:extLst>
              <a:ext uri="{96DAC541-7B7A-43D3-8B79-37D633B846F1}">
                <asvg:svgBlip xmlns:asvg="http://schemas.microsoft.com/office/drawing/2016/SVG/main" r:embed="rId22"/>
              </a:ext>
            </a:extLst>
          </a:blip>
          <a:stretch>
            <a:fillRect/>
          </a:stretch>
        </p:blipFill>
        <p:spPr>
          <a:xfrm>
            <a:off x="11505608" y="5718035"/>
            <a:ext cx="402332" cy="402332"/>
          </a:xfrm>
          <a:prstGeom prst="rect">
            <a:avLst/>
          </a:prstGeom>
        </p:spPr>
      </p:pic>
      <p:pic>
        <p:nvPicPr>
          <p:cNvPr id="416" name="Picture 10" descr="See the source image">
            <a:extLst>
              <a:ext uri="{FF2B5EF4-FFF2-40B4-BE49-F238E27FC236}">
                <a16:creationId xmlns:a16="http://schemas.microsoft.com/office/drawing/2014/main" id="{92E152AD-284E-4C5B-8CA3-9ACEE228F817}"/>
              </a:ext>
            </a:extLst>
          </p:cNvPr>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l="35417" t="58130" r="32531" b="12839"/>
          <a:stretch/>
        </p:blipFill>
        <p:spPr bwMode="auto">
          <a:xfrm rot="5400000" flipV="1">
            <a:off x="10745645" y="1852830"/>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17" name="Picture 10" descr="See the source image">
            <a:extLst>
              <a:ext uri="{FF2B5EF4-FFF2-40B4-BE49-F238E27FC236}">
                <a16:creationId xmlns:a16="http://schemas.microsoft.com/office/drawing/2014/main" id="{7E1F8E0C-028F-4198-9C60-8B1489130AB1}"/>
              </a:ext>
            </a:extLst>
          </p:cNvPr>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l="35533" t="29599" r="32415" b="41370"/>
          <a:stretch/>
        </p:blipFill>
        <p:spPr bwMode="auto">
          <a:xfrm rot="16200000">
            <a:off x="10753339" y="2632069"/>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18" name="Picture 10" descr="See the source image">
            <a:extLst>
              <a:ext uri="{FF2B5EF4-FFF2-40B4-BE49-F238E27FC236}">
                <a16:creationId xmlns:a16="http://schemas.microsoft.com/office/drawing/2014/main" id="{FEA4FE10-8FA4-4D35-B555-83186D44BDC5}"/>
              </a:ext>
            </a:extLst>
          </p:cNvPr>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l="35387" t="2910" r="32561" b="68059"/>
          <a:stretch/>
        </p:blipFill>
        <p:spPr bwMode="auto">
          <a:xfrm rot="4499693" flipV="1">
            <a:off x="10780137" y="1082052"/>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19" name="Picture 418">
            <a:extLst>
              <a:ext uri="{FF2B5EF4-FFF2-40B4-BE49-F238E27FC236}">
                <a16:creationId xmlns:a16="http://schemas.microsoft.com/office/drawing/2014/main" id="{5BD7A945-10B2-4F6E-BAD7-94A1A1C8388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rot="5400000">
            <a:off x="9873495" y="-230090"/>
            <a:ext cx="963593" cy="2301118"/>
          </a:xfrm>
          <a:prstGeom prst="rect">
            <a:avLst/>
          </a:prstGeom>
        </p:spPr>
      </p:pic>
      <p:sp>
        <p:nvSpPr>
          <p:cNvPr id="61" name="Rectangle 60">
            <a:extLst>
              <a:ext uri="{FF2B5EF4-FFF2-40B4-BE49-F238E27FC236}">
                <a16:creationId xmlns:a16="http://schemas.microsoft.com/office/drawing/2014/main" id="{C0D40AAE-B256-AA6D-9781-E083DB0B688F}"/>
              </a:ext>
            </a:extLst>
          </p:cNvPr>
          <p:cNvSpPr/>
          <p:nvPr/>
        </p:nvSpPr>
        <p:spPr>
          <a:xfrm>
            <a:off x="1287267" y="1231912"/>
            <a:ext cx="6319540" cy="807470"/>
          </a:xfrm>
          <a:prstGeom prst="rect">
            <a:avLst/>
          </a:prstGeom>
          <a:solidFill>
            <a:srgbClr val="8B6F67"/>
          </a:solidFill>
          <a:ln w="38100">
            <a:solidFill>
              <a:srgbClr val="F8F5EC"/>
            </a:solidFill>
          </a:ln>
          <a:effectLst>
            <a:outerShdw blurRad="152400" dist="88900" dir="2700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2" name="TextBox 61">
            <a:extLst>
              <a:ext uri="{FF2B5EF4-FFF2-40B4-BE49-F238E27FC236}">
                <a16:creationId xmlns:a16="http://schemas.microsoft.com/office/drawing/2014/main" id="{28CBD696-9204-17CE-2A57-C04A6D3DCDFA}"/>
              </a:ext>
            </a:extLst>
          </p:cNvPr>
          <p:cNvSpPr txBox="1"/>
          <p:nvPr/>
        </p:nvSpPr>
        <p:spPr>
          <a:xfrm>
            <a:off x="1434697" y="1359953"/>
            <a:ext cx="6568287" cy="523220"/>
          </a:xfrm>
          <a:prstGeom prst="rect">
            <a:avLst/>
          </a:prstGeom>
          <a:noFill/>
        </p:spPr>
        <p:txBody>
          <a:bodyPr wrap="square" rtlCol="0">
            <a:spAutoFit/>
          </a:bodyPr>
          <a:lstStyle/>
          <a:p>
            <a:r>
              <a:rPr lang="en-US" sz="2800" b="1" spc="600" dirty="0">
                <a:solidFill>
                  <a:schemeClr val="bg1">
                    <a:lumMod val="95000"/>
                  </a:schemeClr>
                </a:solidFill>
                <a:latin typeface="Agency FB" panose="020B0503020202020204" pitchFamily="34" charset="0"/>
              </a:rPr>
              <a:t>def </a:t>
            </a:r>
            <a:r>
              <a:rPr lang="en-US" sz="2800" b="1" spc="600" dirty="0" err="1">
                <a:solidFill>
                  <a:schemeClr val="bg1">
                    <a:lumMod val="95000"/>
                  </a:schemeClr>
                </a:solidFill>
                <a:latin typeface="Agency FB" panose="020B0503020202020204" pitchFamily="34" charset="0"/>
              </a:rPr>
              <a:t>minorTranscriptFeature</a:t>
            </a:r>
            <a:r>
              <a:rPr lang="en-US" sz="2800" b="1" spc="600" dirty="0">
                <a:solidFill>
                  <a:schemeClr val="bg1">
                    <a:lumMod val="95000"/>
                  </a:schemeClr>
                </a:solidFill>
                <a:latin typeface="Agency FB" panose="020B0503020202020204" pitchFamily="34" charset="0"/>
              </a:rPr>
              <a:t>():</a:t>
            </a:r>
            <a:endParaRPr lang="id-ID" sz="2800" b="1" spc="600" dirty="0">
              <a:solidFill>
                <a:schemeClr val="bg1">
                  <a:lumMod val="95000"/>
                </a:schemeClr>
              </a:solidFill>
              <a:latin typeface="Agency FB" panose="020B0503020202020204" pitchFamily="34" charset="0"/>
            </a:endParaRPr>
          </a:p>
        </p:txBody>
      </p:sp>
      <p:sp>
        <p:nvSpPr>
          <p:cNvPr id="58" name="TextBox 57">
            <a:extLst>
              <a:ext uri="{FF2B5EF4-FFF2-40B4-BE49-F238E27FC236}">
                <a16:creationId xmlns:a16="http://schemas.microsoft.com/office/drawing/2014/main" id="{99C3522A-4B0A-A5BA-EA3F-171C6FFA02F8}"/>
              </a:ext>
            </a:extLst>
          </p:cNvPr>
          <p:cNvSpPr txBox="1"/>
          <p:nvPr/>
        </p:nvSpPr>
        <p:spPr>
          <a:xfrm>
            <a:off x="813419" y="163530"/>
            <a:ext cx="3687228" cy="769441"/>
          </a:xfrm>
          <a:prstGeom prst="rect">
            <a:avLst/>
          </a:prstGeom>
          <a:noFill/>
        </p:spPr>
        <p:txBody>
          <a:bodyPr wrap="none" rtlCol="0">
            <a:spAutoFit/>
          </a:bodyPr>
          <a:lstStyle/>
          <a:p>
            <a:r>
              <a:rPr lang="en-US" sz="4400" dirty="0">
                <a:solidFill>
                  <a:schemeClr val="bg1"/>
                </a:solidFill>
                <a:effectLst>
                  <a:outerShdw blurRad="38100" dist="38100" dir="2700000" algn="tl">
                    <a:srgbClr val="000000">
                      <a:alpha val="43137"/>
                    </a:srgbClr>
                  </a:outerShdw>
                </a:effectLst>
                <a:latin typeface="Piglets" panose="02000500000000000000" pitchFamily="2" charset="0"/>
              </a:rPr>
              <a:t>Function: Output</a:t>
            </a:r>
            <a:endParaRPr lang="id-ID" sz="4400" dirty="0">
              <a:solidFill>
                <a:schemeClr val="bg1"/>
              </a:solidFill>
              <a:effectLst>
                <a:outerShdw blurRad="38100" dist="38100" dir="2700000" algn="tl">
                  <a:srgbClr val="000000">
                    <a:alpha val="43137"/>
                  </a:srgbClr>
                </a:outerShdw>
              </a:effectLst>
              <a:latin typeface="Piglets" panose="02000500000000000000" pitchFamily="2" charset="0"/>
            </a:endParaRPr>
          </a:p>
        </p:txBody>
      </p:sp>
      <p:pic>
        <p:nvPicPr>
          <p:cNvPr id="54" name="Picture 53">
            <a:extLst>
              <a:ext uri="{FF2B5EF4-FFF2-40B4-BE49-F238E27FC236}">
                <a16:creationId xmlns:a16="http://schemas.microsoft.com/office/drawing/2014/main" id="{70FFCA7E-899B-AFAF-7B0B-DD9866F6B958}"/>
              </a:ext>
            </a:extLst>
          </p:cNvPr>
          <p:cNvPicPr>
            <a:picLocks noChangeAspect="1"/>
          </p:cNvPicPr>
          <p:nvPr/>
        </p:nvPicPr>
        <p:blipFill rotWithShape="1">
          <a:blip r:embed="rId25"/>
          <a:srcRect b="24443"/>
          <a:stretch/>
        </p:blipFill>
        <p:spPr>
          <a:xfrm>
            <a:off x="1578107" y="2200285"/>
            <a:ext cx="4207127" cy="39810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386" name="Group 385">
            <a:extLst>
              <a:ext uri="{FF2B5EF4-FFF2-40B4-BE49-F238E27FC236}">
                <a16:creationId xmlns:a16="http://schemas.microsoft.com/office/drawing/2014/main" id="{931EA35B-1146-4B6C-B0D9-6FD0D65F9DA9}"/>
              </a:ext>
            </a:extLst>
          </p:cNvPr>
          <p:cNvGrpSpPr/>
          <p:nvPr/>
        </p:nvGrpSpPr>
        <p:grpSpPr>
          <a:xfrm>
            <a:off x="438812" y="5794035"/>
            <a:ext cx="7357097" cy="743960"/>
            <a:chOff x="419679" y="5263752"/>
            <a:chExt cx="10046528" cy="1297343"/>
          </a:xfrm>
          <a:effectLst>
            <a:outerShdw blurRad="203200" dist="38100" dir="16200000" rotWithShape="0">
              <a:prstClr val="black">
                <a:alpha val="10000"/>
              </a:prstClr>
            </a:outerShdw>
          </a:effectLst>
        </p:grpSpPr>
        <p:pic>
          <p:nvPicPr>
            <p:cNvPr id="387" name="Picture 386">
              <a:extLst>
                <a:ext uri="{FF2B5EF4-FFF2-40B4-BE49-F238E27FC236}">
                  <a16:creationId xmlns:a16="http://schemas.microsoft.com/office/drawing/2014/main" id="{9F7F73C9-49A4-4B8B-82A6-BCEA74B11D69}"/>
                </a:ext>
              </a:extLst>
            </p:cNvPr>
            <p:cNvPicPr>
              <a:picLocks noChangeAspect="1"/>
            </p:cNvPicPr>
            <p:nvPr/>
          </p:nvPicPr>
          <p:blipFill rotWithShape="1">
            <a:blip r:embed="rId26" cstate="print">
              <a:extLst>
                <a:ext uri="{28A0092B-C50C-407E-A947-70E740481C1C}">
                  <a14:useLocalDpi xmlns:a14="http://schemas.microsoft.com/office/drawing/2010/main" val="0"/>
                </a:ext>
              </a:extLst>
            </a:blip>
            <a:srcRect l="34430" r="37042" b="4970"/>
            <a:stretch/>
          </p:blipFill>
          <p:spPr>
            <a:xfrm rot="5400000">
              <a:off x="2323297" y="3368699"/>
              <a:ext cx="1281250" cy="5088485"/>
            </a:xfrm>
            <a:custGeom>
              <a:avLst/>
              <a:gdLst>
                <a:gd name="connsiteX0" fmla="*/ 0 w 1281250"/>
                <a:gd name="connsiteY0" fmla="*/ 5088485 h 5088485"/>
                <a:gd name="connsiteX1" fmla="*/ 0 w 1281250"/>
                <a:gd name="connsiteY1" fmla="*/ 0 h 5088485"/>
                <a:gd name="connsiteX2" fmla="*/ 1281250 w 1281250"/>
                <a:gd name="connsiteY2" fmla="*/ 0 h 5088485"/>
                <a:gd name="connsiteX3" fmla="*/ 1281250 w 1281250"/>
                <a:gd name="connsiteY3" fmla="*/ 4617911 h 5088485"/>
                <a:gd name="connsiteX4" fmla="*/ 810676 w 1281250"/>
                <a:gd name="connsiteY4" fmla="*/ 5088485 h 508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250" h="5088485">
                  <a:moveTo>
                    <a:pt x="0" y="5088485"/>
                  </a:moveTo>
                  <a:lnTo>
                    <a:pt x="0" y="0"/>
                  </a:lnTo>
                  <a:lnTo>
                    <a:pt x="1281250" y="0"/>
                  </a:lnTo>
                  <a:lnTo>
                    <a:pt x="1281250" y="4617911"/>
                  </a:lnTo>
                  <a:cubicBezTo>
                    <a:pt x="1281250" y="4877802"/>
                    <a:pt x="1070567" y="5088485"/>
                    <a:pt x="810676" y="5088485"/>
                  </a:cubicBezTo>
                  <a:close/>
                </a:path>
              </a:pathLst>
            </a:custGeom>
          </p:spPr>
        </p:pic>
        <p:pic>
          <p:nvPicPr>
            <p:cNvPr id="388" name="Picture 387">
              <a:extLst>
                <a:ext uri="{FF2B5EF4-FFF2-40B4-BE49-F238E27FC236}">
                  <a16:creationId xmlns:a16="http://schemas.microsoft.com/office/drawing/2014/main" id="{607A8C4D-C0BA-42C2-970B-A2CFA9B190C4}"/>
                </a:ext>
              </a:extLst>
            </p:cNvPr>
            <p:cNvPicPr>
              <a:picLocks noChangeAspect="1"/>
            </p:cNvPicPr>
            <p:nvPr/>
          </p:nvPicPr>
          <p:blipFill rotWithShape="1">
            <a:blip r:embed="rId26" cstate="print">
              <a:extLst>
                <a:ext uri="{28A0092B-C50C-407E-A947-70E740481C1C}">
                  <a14:useLocalDpi xmlns:a14="http://schemas.microsoft.com/office/drawing/2010/main" val="0"/>
                </a:ext>
              </a:extLst>
            </a:blip>
            <a:srcRect l="34430" r="36684"/>
            <a:stretch/>
          </p:blipFill>
          <p:spPr>
            <a:xfrm rot="16200000" flipH="1">
              <a:off x="7140231" y="3235119"/>
              <a:ext cx="1297343" cy="5354609"/>
            </a:xfrm>
            <a:prstGeom prst="rect">
              <a:avLst/>
            </a:prstGeom>
          </p:spPr>
        </p:pic>
      </p:grpSp>
      <p:pic>
        <p:nvPicPr>
          <p:cNvPr id="57" name="Picture 56">
            <a:extLst>
              <a:ext uri="{FF2B5EF4-FFF2-40B4-BE49-F238E27FC236}">
                <a16:creationId xmlns:a16="http://schemas.microsoft.com/office/drawing/2014/main" id="{DBB3982C-2241-F84B-04F7-38366C5B186B}"/>
              </a:ext>
            </a:extLst>
          </p:cNvPr>
          <p:cNvPicPr>
            <a:picLocks noChangeAspect="1"/>
          </p:cNvPicPr>
          <p:nvPr/>
        </p:nvPicPr>
        <p:blipFill>
          <a:blip r:embed="rId27"/>
          <a:stretch>
            <a:fillRect/>
          </a:stretch>
        </p:blipFill>
        <p:spPr>
          <a:xfrm>
            <a:off x="6507668" y="2595341"/>
            <a:ext cx="4078715" cy="31908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1968871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Sing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3000" fill="hold"/>
                                        <p:tgtEl>
                                          <p:spTgt spid="416"/>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3000" fill="hold"/>
                                        <p:tgtEl>
                                          <p:spTgt spid="417"/>
                                        </p:tgtEl>
                                        <p:attrNameLst>
                                          <p:attrName>r</p:attrName>
                                        </p:attrNameLst>
                                      </p:cBhvr>
                                    </p:animRot>
                                  </p:childTnLst>
                                </p:cTn>
                              </p:par>
                              <p:par>
                                <p:cTn id="9" presetID="8" presetClass="emph" presetSubtype="0" repeatCount="indefinite" fill="hold" nodeType="withEffect">
                                  <p:stCondLst>
                                    <p:cond delay="0"/>
                                  </p:stCondLst>
                                  <p:childTnLst>
                                    <p:animRot by="21600000">
                                      <p:cBhvr>
                                        <p:cTn id="10" dur="3000" fill="hold"/>
                                        <p:tgtEl>
                                          <p:spTgt spid="418"/>
                                        </p:tgtEl>
                                        <p:attrNameLst>
                                          <p:attrName>r</p:attrName>
                                        </p:attrNameLst>
                                      </p:cBhvr>
                                    </p:animRot>
                                  </p:childTnLst>
                                </p:cTn>
                              </p:par>
                              <p:par>
                                <p:cTn id="11" presetID="47"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386"/>
                                        </p:tgtEl>
                                        <p:attrNameLst>
                                          <p:attrName>style.visibility</p:attrName>
                                        </p:attrNameLst>
                                      </p:cBhvr>
                                      <p:to>
                                        <p:strVal val="visible"/>
                                      </p:to>
                                    </p:set>
                                    <p:animEffect transition="in" filter="fade">
                                      <p:cBhvr>
                                        <p:cTn id="18" dur="1000"/>
                                        <p:tgtEl>
                                          <p:spTgt spid="386"/>
                                        </p:tgtEl>
                                      </p:cBhvr>
                                    </p:animEffect>
                                    <p:anim calcmode="lin" valueType="num">
                                      <p:cBhvr>
                                        <p:cTn id="19" dur="1000" fill="hold"/>
                                        <p:tgtEl>
                                          <p:spTgt spid="386"/>
                                        </p:tgtEl>
                                        <p:attrNameLst>
                                          <p:attrName>ppt_x</p:attrName>
                                        </p:attrNameLst>
                                      </p:cBhvr>
                                      <p:tavLst>
                                        <p:tav tm="0">
                                          <p:val>
                                            <p:strVal val="#ppt_x"/>
                                          </p:val>
                                        </p:tav>
                                        <p:tav tm="100000">
                                          <p:val>
                                            <p:strVal val="#ppt_x"/>
                                          </p:val>
                                        </p:tav>
                                      </p:tavLst>
                                    </p:anim>
                                    <p:anim calcmode="lin" valueType="num">
                                      <p:cBhvr>
                                        <p:cTn id="20" dur="1000" fill="hold"/>
                                        <p:tgtEl>
                                          <p:spTgt spid="386"/>
                                        </p:tgtEl>
                                        <p:attrNameLst>
                                          <p:attrName>ppt_y</p:attrName>
                                        </p:attrNameLst>
                                      </p:cBhvr>
                                      <p:tavLst>
                                        <p:tav tm="0">
                                          <p:val>
                                            <p:strVal val="#ppt_y+.1"/>
                                          </p:val>
                                        </p:tav>
                                        <p:tav tm="100000">
                                          <p:val>
                                            <p:strVal val="#ppt_y"/>
                                          </p:val>
                                        </p:tav>
                                      </p:tavLst>
                                    </p:anim>
                                  </p:childTnLst>
                                </p:cTn>
                              </p:par>
                              <p:par>
                                <p:cTn id="21" presetID="22" presetClass="entr" presetSubtype="8" fill="hold" nodeType="withEffect">
                                  <p:stCondLst>
                                    <p:cond delay="1000"/>
                                  </p:stCondLst>
                                  <p:childTnLst>
                                    <p:set>
                                      <p:cBhvr>
                                        <p:cTn id="22" dur="1" fill="hold">
                                          <p:stCondLst>
                                            <p:cond delay="0"/>
                                          </p:stCondLst>
                                        </p:cTn>
                                        <p:tgtEl>
                                          <p:spTgt spid="394"/>
                                        </p:tgtEl>
                                        <p:attrNameLst>
                                          <p:attrName>style.visibility</p:attrName>
                                        </p:attrNameLst>
                                      </p:cBhvr>
                                      <p:to>
                                        <p:strVal val="visible"/>
                                      </p:to>
                                    </p:set>
                                    <p:animEffect transition="in" filter="wipe(left)">
                                      <p:cBhvr>
                                        <p:cTn id="23" dur="500"/>
                                        <p:tgtEl>
                                          <p:spTgt spid="394"/>
                                        </p:tgtEl>
                                      </p:cBhvr>
                                    </p:animEffect>
                                  </p:childTnLst>
                                </p:cTn>
                              </p:par>
                              <p:par>
                                <p:cTn id="24" presetID="22" presetClass="entr" presetSubtype="8" fill="hold" grpId="0" nodeType="withEffect">
                                  <p:stCondLst>
                                    <p:cond delay="1500"/>
                                  </p:stCondLst>
                                  <p:childTnLst>
                                    <p:set>
                                      <p:cBhvr>
                                        <p:cTn id="25" dur="1" fill="hold">
                                          <p:stCondLst>
                                            <p:cond delay="0"/>
                                          </p:stCondLst>
                                        </p:cTn>
                                        <p:tgtEl>
                                          <p:spTgt spid="61"/>
                                        </p:tgtEl>
                                        <p:attrNameLst>
                                          <p:attrName>style.visibility</p:attrName>
                                        </p:attrNameLst>
                                      </p:cBhvr>
                                      <p:to>
                                        <p:strVal val="visible"/>
                                      </p:to>
                                    </p:set>
                                    <p:animEffect transition="in" filter="wipe(left)">
                                      <p:cBhvr>
                                        <p:cTn id="26" dur="500"/>
                                        <p:tgtEl>
                                          <p:spTgt spid="61"/>
                                        </p:tgtEl>
                                      </p:cBhvr>
                                    </p:animEffect>
                                  </p:childTnLst>
                                </p:cTn>
                              </p:par>
                              <p:par>
                                <p:cTn id="27" presetID="10" presetClass="entr" presetSubtype="0" fill="hold" grpId="0" nodeType="withEffect">
                                  <p:stCondLst>
                                    <p:cond delay="200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500"/>
                                        <p:tgtEl>
                                          <p:spTgt spid="62"/>
                                        </p:tgtEl>
                                      </p:cBhvr>
                                    </p:animEffect>
                                  </p:childTnLst>
                                </p:cTn>
                              </p:par>
                              <p:par>
                                <p:cTn id="30" presetID="53" presetClass="entr" presetSubtype="16" fill="hold" grpId="0" nodeType="withEffect">
                                  <p:stCondLst>
                                    <p:cond delay="750"/>
                                  </p:stCondLst>
                                  <p:childTnLst>
                                    <p:set>
                                      <p:cBhvr>
                                        <p:cTn id="31" dur="1" fill="hold">
                                          <p:stCondLst>
                                            <p:cond delay="0"/>
                                          </p:stCondLst>
                                        </p:cTn>
                                        <p:tgtEl>
                                          <p:spTgt spid="58"/>
                                        </p:tgtEl>
                                        <p:attrNameLst>
                                          <p:attrName>style.visibility</p:attrName>
                                        </p:attrNameLst>
                                      </p:cBhvr>
                                      <p:to>
                                        <p:strVal val="visible"/>
                                      </p:to>
                                    </p:set>
                                    <p:anim calcmode="lin" valueType="num">
                                      <p:cBhvr>
                                        <p:cTn id="32" dur="750" fill="hold"/>
                                        <p:tgtEl>
                                          <p:spTgt spid="58"/>
                                        </p:tgtEl>
                                        <p:attrNameLst>
                                          <p:attrName>ppt_w</p:attrName>
                                        </p:attrNameLst>
                                      </p:cBhvr>
                                      <p:tavLst>
                                        <p:tav tm="0">
                                          <p:val>
                                            <p:fltVal val="0"/>
                                          </p:val>
                                        </p:tav>
                                        <p:tav tm="100000">
                                          <p:val>
                                            <p:strVal val="#ppt_w"/>
                                          </p:val>
                                        </p:tav>
                                      </p:tavLst>
                                    </p:anim>
                                    <p:anim calcmode="lin" valueType="num">
                                      <p:cBhvr>
                                        <p:cTn id="33" dur="750" fill="hold"/>
                                        <p:tgtEl>
                                          <p:spTgt spid="58"/>
                                        </p:tgtEl>
                                        <p:attrNameLst>
                                          <p:attrName>ppt_h</p:attrName>
                                        </p:attrNameLst>
                                      </p:cBhvr>
                                      <p:tavLst>
                                        <p:tav tm="0">
                                          <p:val>
                                            <p:fltVal val="0"/>
                                          </p:val>
                                        </p:tav>
                                        <p:tav tm="100000">
                                          <p:val>
                                            <p:strVal val="#ppt_h"/>
                                          </p:val>
                                        </p:tav>
                                      </p:tavLst>
                                    </p:anim>
                                    <p:animEffect transition="in" filter="fade">
                                      <p:cBhvr>
                                        <p:cTn id="34" dur="75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p:bldP spid="58"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E4D7"/>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F347D77-6637-42FA-93D2-9AFC6AE9D86C}"/>
              </a:ext>
            </a:extLst>
          </p:cNvPr>
          <p:cNvGrpSpPr/>
          <p:nvPr/>
        </p:nvGrpSpPr>
        <p:grpSpPr>
          <a:xfrm>
            <a:off x="2" y="0"/>
            <a:ext cx="12192000" cy="6858000"/>
            <a:chOff x="2" y="0"/>
            <a:chExt cx="12192000" cy="6858000"/>
          </a:xfrm>
        </p:grpSpPr>
        <p:grpSp>
          <p:nvGrpSpPr>
            <p:cNvPr id="6" name="Group 5">
              <a:extLst>
                <a:ext uri="{FF2B5EF4-FFF2-40B4-BE49-F238E27FC236}">
                  <a16:creationId xmlns:a16="http://schemas.microsoft.com/office/drawing/2014/main" id="{20F707EB-965D-4CAA-A222-28A20B057A80}"/>
                </a:ext>
              </a:extLst>
            </p:cNvPr>
            <p:cNvGrpSpPr/>
            <p:nvPr/>
          </p:nvGrpSpPr>
          <p:grpSpPr>
            <a:xfrm>
              <a:off x="377371" y="0"/>
              <a:ext cx="11422742" cy="6858000"/>
              <a:chOff x="377371" y="0"/>
              <a:chExt cx="11422742" cy="6858000"/>
            </a:xfrm>
          </p:grpSpPr>
          <p:cxnSp>
            <p:nvCxnSpPr>
              <p:cNvPr id="24" name="Straight Connector 23">
                <a:extLst>
                  <a:ext uri="{FF2B5EF4-FFF2-40B4-BE49-F238E27FC236}">
                    <a16:creationId xmlns:a16="http://schemas.microsoft.com/office/drawing/2014/main" id="{079A262A-5554-4413-9F36-90B63A92BE32}"/>
                  </a:ext>
                </a:extLst>
              </p:cNvPr>
              <p:cNvCxnSpPr/>
              <p:nvPr/>
            </p:nvCxnSpPr>
            <p:spPr>
              <a:xfrm>
                <a:off x="3773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02F581A-C0D1-46F8-9B62-F3CDC6668090}"/>
                  </a:ext>
                </a:extLst>
              </p:cNvPr>
              <p:cNvCxnSpPr/>
              <p:nvPr/>
            </p:nvCxnSpPr>
            <p:spPr>
              <a:xfrm>
                <a:off x="7837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9E927BE-0145-48FB-BE67-D431D67A415F}"/>
                  </a:ext>
                </a:extLst>
              </p:cNvPr>
              <p:cNvCxnSpPr/>
              <p:nvPr/>
            </p:nvCxnSpPr>
            <p:spPr>
              <a:xfrm>
                <a:off x="121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A26AE-AA70-41DD-86D8-9376BFE084A5}"/>
                  </a:ext>
                </a:extLst>
              </p:cNvPr>
              <p:cNvCxnSpPr/>
              <p:nvPr/>
            </p:nvCxnSpPr>
            <p:spPr>
              <a:xfrm>
                <a:off x="16546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8BBE312-48FF-4C1C-8E61-715BFC43251E}"/>
                  </a:ext>
                </a:extLst>
              </p:cNvPr>
              <p:cNvCxnSpPr/>
              <p:nvPr/>
            </p:nvCxnSpPr>
            <p:spPr>
              <a:xfrm>
                <a:off x="206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298F388-88BF-4275-B469-EF5DF9D3628E}"/>
                  </a:ext>
                </a:extLst>
              </p:cNvPr>
              <p:cNvCxnSpPr/>
              <p:nvPr/>
            </p:nvCxnSpPr>
            <p:spPr>
              <a:xfrm>
                <a:off x="246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F860951-887D-4AA5-8E57-A7906AF11436}"/>
                  </a:ext>
                </a:extLst>
              </p:cNvPr>
              <p:cNvCxnSpPr/>
              <p:nvPr/>
            </p:nvCxnSpPr>
            <p:spPr>
              <a:xfrm>
                <a:off x="290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310EE58-3C64-4A3A-869D-212382B278D1}"/>
                  </a:ext>
                </a:extLst>
              </p:cNvPr>
              <p:cNvCxnSpPr/>
              <p:nvPr/>
            </p:nvCxnSpPr>
            <p:spPr>
              <a:xfrm>
                <a:off x="333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A1FBB8A-6C7E-4F5B-A2EA-74D38315507F}"/>
                  </a:ext>
                </a:extLst>
              </p:cNvPr>
              <p:cNvCxnSpPr/>
              <p:nvPr/>
            </p:nvCxnSpPr>
            <p:spPr>
              <a:xfrm>
                <a:off x="37301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33152-CDE9-4775-965F-2C7C46E5E84B}"/>
                  </a:ext>
                </a:extLst>
              </p:cNvPr>
              <p:cNvCxnSpPr/>
              <p:nvPr/>
            </p:nvCxnSpPr>
            <p:spPr>
              <a:xfrm>
                <a:off x="41365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7F6A9D7-5156-44CA-A9D9-F57730140CAC}"/>
                  </a:ext>
                </a:extLst>
              </p:cNvPr>
              <p:cNvCxnSpPr/>
              <p:nvPr/>
            </p:nvCxnSpPr>
            <p:spPr>
              <a:xfrm>
                <a:off x="45719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EED3280-EF38-4353-8C22-9CDF7AB9F2BF}"/>
                  </a:ext>
                </a:extLst>
              </p:cNvPr>
              <p:cNvCxnSpPr/>
              <p:nvPr/>
            </p:nvCxnSpPr>
            <p:spPr>
              <a:xfrm>
                <a:off x="500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C6976A-436C-4E0E-AB89-2F6226BED9C9}"/>
                  </a:ext>
                </a:extLst>
              </p:cNvPr>
              <p:cNvCxnSpPr/>
              <p:nvPr/>
            </p:nvCxnSpPr>
            <p:spPr>
              <a:xfrm>
                <a:off x="544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AA61367-C98C-4A65-A6E2-C100BE79D3D4}"/>
                  </a:ext>
                </a:extLst>
              </p:cNvPr>
              <p:cNvCxnSpPr/>
              <p:nvPr/>
            </p:nvCxnSpPr>
            <p:spPr>
              <a:xfrm>
                <a:off x="584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7B78285-E545-460F-860D-664E65424A2C}"/>
                  </a:ext>
                </a:extLst>
              </p:cNvPr>
              <p:cNvCxnSpPr/>
              <p:nvPr/>
            </p:nvCxnSpPr>
            <p:spPr>
              <a:xfrm>
                <a:off x="628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21A8F29-6788-40AF-9AE2-1C8CC57BF32C}"/>
                  </a:ext>
                </a:extLst>
              </p:cNvPr>
              <p:cNvCxnSpPr/>
              <p:nvPr/>
            </p:nvCxnSpPr>
            <p:spPr>
              <a:xfrm>
                <a:off x="672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53B903F-4B33-4FC4-8CE8-1BB9D82C54A5}"/>
                  </a:ext>
                </a:extLst>
              </p:cNvPr>
              <p:cNvCxnSpPr/>
              <p:nvPr/>
            </p:nvCxnSpPr>
            <p:spPr>
              <a:xfrm>
                <a:off x="714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342A937-C763-4223-8C17-FF23A8966F1F}"/>
                  </a:ext>
                </a:extLst>
              </p:cNvPr>
              <p:cNvCxnSpPr/>
              <p:nvPr/>
            </p:nvCxnSpPr>
            <p:spPr>
              <a:xfrm>
                <a:off x="754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EAB2AFF-0517-4DF8-B873-0BC3E1A03348}"/>
                  </a:ext>
                </a:extLst>
              </p:cNvPr>
              <p:cNvCxnSpPr/>
              <p:nvPr/>
            </p:nvCxnSpPr>
            <p:spPr>
              <a:xfrm>
                <a:off x="798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5277E96-5A1A-4194-9F02-1A81AA6FBCD7}"/>
                  </a:ext>
                </a:extLst>
              </p:cNvPr>
              <p:cNvCxnSpPr/>
              <p:nvPr/>
            </p:nvCxnSpPr>
            <p:spPr>
              <a:xfrm>
                <a:off x="841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6ADB9A6-288B-41BC-B93C-E100C6A9D92E}"/>
                  </a:ext>
                </a:extLst>
              </p:cNvPr>
              <p:cNvCxnSpPr/>
              <p:nvPr/>
            </p:nvCxnSpPr>
            <p:spPr>
              <a:xfrm>
                <a:off x="883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E942BAD-4B88-4614-97A1-60D590F2DC9A}"/>
                  </a:ext>
                </a:extLst>
              </p:cNvPr>
              <p:cNvCxnSpPr/>
              <p:nvPr/>
            </p:nvCxnSpPr>
            <p:spPr>
              <a:xfrm>
                <a:off x="92455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5FDC70D-11BD-4F33-8467-6CF82716AF62}"/>
                  </a:ext>
                </a:extLst>
              </p:cNvPr>
              <p:cNvCxnSpPr/>
              <p:nvPr/>
            </p:nvCxnSpPr>
            <p:spPr>
              <a:xfrm>
                <a:off x="9681027"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43010C2-6070-45EA-999E-D15A1EB72465}"/>
                  </a:ext>
                </a:extLst>
              </p:cNvPr>
              <p:cNvCxnSpPr/>
              <p:nvPr/>
            </p:nvCxnSpPr>
            <p:spPr>
              <a:xfrm>
                <a:off x="101164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104034B-1E37-4DD2-8F5F-D11861991277}"/>
                  </a:ext>
                </a:extLst>
              </p:cNvPr>
              <p:cNvCxnSpPr/>
              <p:nvPr/>
            </p:nvCxnSpPr>
            <p:spPr>
              <a:xfrm>
                <a:off x="1052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7161CCC-6811-461C-B1BC-ABA98032EB22}"/>
                  </a:ext>
                </a:extLst>
              </p:cNvPr>
              <p:cNvCxnSpPr/>
              <p:nvPr/>
            </p:nvCxnSpPr>
            <p:spPr>
              <a:xfrm>
                <a:off x="1092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7A6A529-6A31-4579-AADA-94F9A54B8C6F}"/>
                  </a:ext>
                </a:extLst>
              </p:cNvPr>
              <p:cNvCxnSpPr/>
              <p:nvPr/>
            </p:nvCxnSpPr>
            <p:spPr>
              <a:xfrm>
                <a:off x="1136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04CC808-A4DA-4955-A959-28DF7DCBBEF8}"/>
                  </a:ext>
                </a:extLst>
              </p:cNvPr>
              <p:cNvCxnSpPr/>
              <p:nvPr/>
            </p:nvCxnSpPr>
            <p:spPr>
              <a:xfrm>
                <a:off x="1180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60961EAB-BF19-4778-A202-7894BF15AAD5}"/>
                </a:ext>
              </a:extLst>
            </p:cNvPr>
            <p:cNvGrpSpPr/>
            <p:nvPr/>
          </p:nvGrpSpPr>
          <p:grpSpPr>
            <a:xfrm rot="5400000">
              <a:off x="2924631" y="-2616201"/>
              <a:ext cx="6342742" cy="12192000"/>
              <a:chOff x="377371" y="0"/>
              <a:chExt cx="6342742" cy="6858000"/>
            </a:xfrm>
          </p:grpSpPr>
          <p:cxnSp>
            <p:nvCxnSpPr>
              <p:cNvPr id="8" name="Straight Connector 7">
                <a:extLst>
                  <a:ext uri="{FF2B5EF4-FFF2-40B4-BE49-F238E27FC236}">
                    <a16:creationId xmlns:a16="http://schemas.microsoft.com/office/drawing/2014/main" id="{CF95E087-CDC9-42ED-A9B0-17B1BBD8F2B7}"/>
                  </a:ext>
                </a:extLst>
              </p:cNvPr>
              <p:cNvCxnSpPr/>
              <p:nvPr/>
            </p:nvCxnSpPr>
            <p:spPr>
              <a:xfrm>
                <a:off x="3773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F3B4EE6-DA44-42EF-B5B5-770312DB7336}"/>
                  </a:ext>
                </a:extLst>
              </p:cNvPr>
              <p:cNvCxnSpPr/>
              <p:nvPr/>
            </p:nvCxnSpPr>
            <p:spPr>
              <a:xfrm>
                <a:off x="7837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B359E0F-414D-4DE4-87C8-AA67E8C21D8D}"/>
                  </a:ext>
                </a:extLst>
              </p:cNvPr>
              <p:cNvCxnSpPr/>
              <p:nvPr/>
            </p:nvCxnSpPr>
            <p:spPr>
              <a:xfrm>
                <a:off x="121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71B4C03-0129-432B-91AD-CB08F760BF2B}"/>
                  </a:ext>
                </a:extLst>
              </p:cNvPr>
              <p:cNvCxnSpPr/>
              <p:nvPr/>
            </p:nvCxnSpPr>
            <p:spPr>
              <a:xfrm>
                <a:off x="16546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C98A82-11D7-446B-908C-D1AF079EE38B}"/>
                  </a:ext>
                </a:extLst>
              </p:cNvPr>
              <p:cNvCxnSpPr/>
              <p:nvPr/>
            </p:nvCxnSpPr>
            <p:spPr>
              <a:xfrm>
                <a:off x="206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52F878E-4F4D-42D3-AF67-0369C88FAEC2}"/>
                  </a:ext>
                </a:extLst>
              </p:cNvPr>
              <p:cNvCxnSpPr/>
              <p:nvPr/>
            </p:nvCxnSpPr>
            <p:spPr>
              <a:xfrm>
                <a:off x="246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D48FA8-A64F-4A31-83DB-E2A5C7ACD214}"/>
                  </a:ext>
                </a:extLst>
              </p:cNvPr>
              <p:cNvCxnSpPr/>
              <p:nvPr/>
            </p:nvCxnSpPr>
            <p:spPr>
              <a:xfrm>
                <a:off x="290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0ADA66-CEA3-464C-8C18-8D0BE63E8DEF}"/>
                  </a:ext>
                </a:extLst>
              </p:cNvPr>
              <p:cNvCxnSpPr/>
              <p:nvPr/>
            </p:nvCxnSpPr>
            <p:spPr>
              <a:xfrm>
                <a:off x="333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D04815C-2015-4C37-A7CD-4468C2C6E9CB}"/>
                  </a:ext>
                </a:extLst>
              </p:cNvPr>
              <p:cNvCxnSpPr/>
              <p:nvPr/>
            </p:nvCxnSpPr>
            <p:spPr>
              <a:xfrm>
                <a:off x="37301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F1C51F3-7D37-4BC3-BA22-4DBDC624B42A}"/>
                  </a:ext>
                </a:extLst>
              </p:cNvPr>
              <p:cNvCxnSpPr/>
              <p:nvPr/>
            </p:nvCxnSpPr>
            <p:spPr>
              <a:xfrm>
                <a:off x="41365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9E15302-EFFE-4159-B254-FED1561AE4ED}"/>
                  </a:ext>
                </a:extLst>
              </p:cNvPr>
              <p:cNvCxnSpPr/>
              <p:nvPr/>
            </p:nvCxnSpPr>
            <p:spPr>
              <a:xfrm>
                <a:off x="45719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119F7E2-F7E9-4314-8383-4D1B70782549}"/>
                  </a:ext>
                </a:extLst>
              </p:cNvPr>
              <p:cNvCxnSpPr/>
              <p:nvPr/>
            </p:nvCxnSpPr>
            <p:spPr>
              <a:xfrm>
                <a:off x="500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1644DBE-8D9E-479E-B01C-48FB28CD3F1D}"/>
                  </a:ext>
                </a:extLst>
              </p:cNvPr>
              <p:cNvCxnSpPr/>
              <p:nvPr/>
            </p:nvCxnSpPr>
            <p:spPr>
              <a:xfrm>
                <a:off x="544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D1A8EF0-204B-49D0-A658-5890877534D3}"/>
                  </a:ext>
                </a:extLst>
              </p:cNvPr>
              <p:cNvCxnSpPr/>
              <p:nvPr/>
            </p:nvCxnSpPr>
            <p:spPr>
              <a:xfrm>
                <a:off x="584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DF28B6-B3A6-4912-9781-416B21AC1E50}"/>
                  </a:ext>
                </a:extLst>
              </p:cNvPr>
              <p:cNvCxnSpPr/>
              <p:nvPr/>
            </p:nvCxnSpPr>
            <p:spPr>
              <a:xfrm>
                <a:off x="628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D014B0B-9788-41B6-87EC-A5DCDA6EAFA0}"/>
                  </a:ext>
                </a:extLst>
              </p:cNvPr>
              <p:cNvCxnSpPr/>
              <p:nvPr/>
            </p:nvCxnSpPr>
            <p:spPr>
              <a:xfrm>
                <a:off x="672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60" name="Rounded Rectangle 1">
            <a:extLst>
              <a:ext uri="{FF2B5EF4-FFF2-40B4-BE49-F238E27FC236}">
                <a16:creationId xmlns:a16="http://schemas.microsoft.com/office/drawing/2014/main" id="{ED15A32C-284F-43E0-A1EB-DEA03D512254}"/>
              </a:ext>
            </a:extLst>
          </p:cNvPr>
          <p:cNvSpPr/>
          <p:nvPr/>
        </p:nvSpPr>
        <p:spPr>
          <a:xfrm>
            <a:off x="436646" y="313374"/>
            <a:ext cx="11480773" cy="6235247"/>
          </a:xfrm>
          <a:prstGeom prst="roundRect">
            <a:avLst>
              <a:gd name="adj" fmla="val 7547"/>
            </a:avLst>
          </a:prstGeom>
          <a:solidFill>
            <a:srgbClr val="6B422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36" name="Freeform: Shape 235">
            <a:extLst>
              <a:ext uri="{FF2B5EF4-FFF2-40B4-BE49-F238E27FC236}">
                <a16:creationId xmlns:a16="http://schemas.microsoft.com/office/drawing/2014/main" id="{830CB7C3-E54D-4FC9-A967-E2BD6657E7C8}"/>
              </a:ext>
            </a:extLst>
          </p:cNvPr>
          <p:cNvSpPr/>
          <p:nvPr/>
        </p:nvSpPr>
        <p:spPr>
          <a:xfrm>
            <a:off x="430373"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4516657 h 6235247"/>
              <a:gd name="connsiteX4" fmla="*/ 11147925 w 11563523"/>
              <a:gd name="connsiteY4" fmla="*/ 4512757 h 6235247"/>
              <a:gd name="connsiteX5" fmla="*/ 11215856 w 11563523"/>
              <a:gd name="connsiteY5" fmla="*/ 4505909 h 6235247"/>
              <a:gd name="connsiteX6" fmla="*/ 11226453 w 11563523"/>
              <a:gd name="connsiteY6" fmla="*/ 4505909 h 6235247"/>
              <a:gd name="connsiteX7" fmla="*/ 11563523 w 11563523"/>
              <a:gd name="connsiteY7" fmla="*/ 4842979 h 6235247"/>
              <a:gd name="connsiteX8" fmla="*/ 11226453 w 11563523"/>
              <a:gd name="connsiteY8" fmla="*/ 5180049 h 6235247"/>
              <a:gd name="connsiteX9" fmla="*/ 11215856 w 11563523"/>
              <a:gd name="connsiteY9" fmla="*/ 5180049 h 6235247"/>
              <a:gd name="connsiteX10" fmla="*/ 11147925 w 11563523"/>
              <a:gd name="connsiteY10" fmla="*/ 5173201 h 6235247"/>
              <a:gd name="connsiteX11" fmla="*/ 11135362 w 11563523"/>
              <a:gd name="connsiteY11" fmla="*/ 5169302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4516657"/>
                </a:lnTo>
                <a:lnTo>
                  <a:pt x="11147925" y="4512757"/>
                </a:lnTo>
                <a:cubicBezTo>
                  <a:pt x="11169867" y="4508267"/>
                  <a:pt x="11192586" y="4505909"/>
                  <a:pt x="11215856" y="4505909"/>
                </a:cubicBezTo>
                <a:lnTo>
                  <a:pt x="11226453" y="4505909"/>
                </a:lnTo>
                <a:cubicBezTo>
                  <a:pt x="11412612" y="4505909"/>
                  <a:pt x="11563523" y="4656820"/>
                  <a:pt x="11563523" y="4842979"/>
                </a:cubicBezTo>
                <a:cubicBezTo>
                  <a:pt x="11563523" y="5029138"/>
                  <a:pt x="11412612" y="5180049"/>
                  <a:pt x="11226453" y="5180049"/>
                </a:cubicBezTo>
                <a:lnTo>
                  <a:pt x="11215856" y="5180049"/>
                </a:lnTo>
                <a:cubicBezTo>
                  <a:pt x="11192586" y="5180049"/>
                  <a:pt x="11169867" y="5177691"/>
                  <a:pt x="11147925" y="5173201"/>
                </a:cubicBezTo>
                <a:lnTo>
                  <a:pt x="11135362" y="5169302"/>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606C38"/>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5" name="Freeform: Shape 234">
            <a:extLst>
              <a:ext uri="{FF2B5EF4-FFF2-40B4-BE49-F238E27FC236}">
                <a16:creationId xmlns:a16="http://schemas.microsoft.com/office/drawing/2014/main" id="{0F7BA3FC-4D21-4129-8AF2-E4DA19D46D25}"/>
              </a:ext>
            </a:extLst>
          </p:cNvPr>
          <p:cNvSpPr/>
          <p:nvPr/>
        </p:nvSpPr>
        <p:spPr>
          <a:xfrm>
            <a:off x="430373"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5313075 h 6235247"/>
              <a:gd name="connsiteX4" fmla="*/ 11147925 w 11563523"/>
              <a:gd name="connsiteY4" fmla="*/ 5309175 h 6235247"/>
              <a:gd name="connsiteX5" fmla="*/ 11215856 w 11563523"/>
              <a:gd name="connsiteY5" fmla="*/ 5302327 h 6235247"/>
              <a:gd name="connsiteX6" fmla="*/ 11226453 w 11563523"/>
              <a:gd name="connsiteY6" fmla="*/ 5302327 h 6235247"/>
              <a:gd name="connsiteX7" fmla="*/ 11563523 w 11563523"/>
              <a:gd name="connsiteY7" fmla="*/ 5639397 h 6235247"/>
              <a:gd name="connsiteX8" fmla="*/ 11226453 w 11563523"/>
              <a:gd name="connsiteY8" fmla="*/ 5976467 h 6235247"/>
              <a:gd name="connsiteX9" fmla="*/ 11215856 w 11563523"/>
              <a:gd name="connsiteY9" fmla="*/ 5976467 h 6235247"/>
              <a:gd name="connsiteX10" fmla="*/ 11147925 w 11563523"/>
              <a:gd name="connsiteY10" fmla="*/ 5969619 h 6235247"/>
              <a:gd name="connsiteX11" fmla="*/ 11095410 w 11563523"/>
              <a:gd name="connsiteY11" fmla="*/ 5953318 h 6235247"/>
              <a:gd name="connsiteX12" fmla="*/ 11054995 w 11563523"/>
              <a:gd name="connsiteY12" fmla="*/ 6027776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5313075"/>
                </a:lnTo>
                <a:lnTo>
                  <a:pt x="11147925" y="5309175"/>
                </a:lnTo>
                <a:cubicBezTo>
                  <a:pt x="11169867" y="5304685"/>
                  <a:pt x="11192586" y="5302327"/>
                  <a:pt x="11215856" y="5302327"/>
                </a:cubicBezTo>
                <a:lnTo>
                  <a:pt x="11226453" y="5302327"/>
                </a:lnTo>
                <a:cubicBezTo>
                  <a:pt x="11412612" y="5302327"/>
                  <a:pt x="11563523" y="5453238"/>
                  <a:pt x="11563523" y="5639397"/>
                </a:cubicBezTo>
                <a:cubicBezTo>
                  <a:pt x="11563523" y="5825556"/>
                  <a:pt x="11412612" y="5976467"/>
                  <a:pt x="11226453" y="5976467"/>
                </a:cubicBezTo>
                <a:lnTo>
                  <a:pt x="11215856" y="5976467"/>
                </a:lnTo>
                <a:cubicBezTo>
                  <a:pt x="11192586" y="5976467"/>
                  <a:pt x="11169867" y="5974109"/>
                  <a:pt x="11147925" y="5969619"/>
                </a:cubicBezTo>
                <a:lnTo>
                  <a:pt x="11095410" y="5953318"/>
                </a:lnTo>
                <a:lnTo>
                  <a:pt x="11054995" y="6027776"/>
                </a:lnTo>
                <a:cubicBezTo>
                  <a:pt x="10970430" y="6152949"/>
                  <a:pt x="10827220"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6B705C"/>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1" name="Freeform: Shape 230">
            <a:extLst>
              <a:ext uri="{FF2B5EF4-FFF2-40B4-BE49-F238E27FC236}">
                <a16:creationId xmlns:a16="http://schemas.microsoft.com/office/drawing/2014/main" id="{FDBB89D1-AF3F-40F6-9D55-84DD01271C8C}"/>
              </a:ext>
            </a:extLst>
          </p:cNvPr>
          <p:cNvSpPr/>
          <p:nvPr/>
        </p:nvSpPr>
        <p:spPr>
          <a:xfrm>
            <a:off x="459729" y="311377"/>
            <a:ext cx="11532520" cy="6235247"/>
          </a:xfrm>
          <a:custGeom>
            <a:avLst/>
            <a:gdLst>
              <a:gd name="connsiteX0" fmla="*/ 470574 w 11532520"/>
              <a:gd name="connsiteY0" fmla="*/ 0 h 6235247"/>
              <a:gd name="connsiteX1" fmla="*/ 10614904 w 11532520"/>
              <a:gd name="connsiteY1" fmla="*/ 0 h 6235247"/>
              <a:gd name="connsiteX2" fmla="*/ 11085478 w 11532520"/>
              <a:gd name="connsiteY2" fmla="*/ 470574 h 6235247"/>
              <a:gd name="connsiteX3" fmla="*/ 11085478 w 11532520"/>
              <a:gd name="connsiteY3" fmla="*/ 556491 h 6235247"/>
              <a:gd name="connsiteX4" fmla="*/ 11116921 w 11532520"/>
              <a:gd name="connsiteY4" fmla="*/ 546730 h 6235247"/>
              <a:gd name="connsiteX5" fmla="*/ 11184853 w 11532520"/>
              <a:gd name="connsiteY5" fmla="*/ 539882 h 6235247"/>
              <a:gd name="connsiteX6" fmla="*/ 11195450 w 11532520"/>
              <a:gd name="connsiteY6" fmla="*/ 539882 h 6235247"/>
              <a:gd name="connsiteX7" fmla="*/ 11532520 w 11532520"/>
              <a:gd name="connsiteY7" fmla="*/ 876952 h 6235247"/>
              <a:gd name="connsiteX8" fmla="*/ 11195450 w 11532520"/>
              <a:gd name="connsiteY8" fmla="*/ 1214022 h 6235247"/>
              <a:gd name="connsiteX9" fmla="*/ 11184853 w 11532520"/>
              <a:gd name="connsiteY9" fmla="*/ 1214022 h 6235247"/>
              <a:gd name="connsiteX10" fmla="*/ 11116921 w 11532520"/>
              <a:gd name="connsiteY10" fmla="*/ 1207174 h 6235247"/>
              <a:gd name="connsiteX11" fmla="*/ 11085478 w 11532520"/>
              <a:gd name="connsiteY11" fmla="*/ 1197414 h 6235247"/>
              <a:gd name="connsiteX12" fmla="*/ 11085478 w 11532520"/>
              <a:gd name="connsiteY12" fmla="*/ 5764673 h 6235247"/>
              <a:gd name="connsiteX13" fmla="*/ 10614904 w 11532520"/>
              <a:gd name="connsiteY13" fmla="*/ 6235247 h 6235247"/>
              <a:gd name="connsiteX14" fmla="*/ 470574 w 11532520"/>
              <a:gd name="connsiteY14" fmla="*/ 6235247 h 6235247"/>
              <a:gd name="connsiteX15" fmla="*/ 0 w 11532520"/>
              <a:gd name="connsiteY15" fmla="*/ 5764673 h 6235247"/>
              <a:gd name="connsiteX16" fmla="*/ 0 w 11532520"/>
              <a:gd name="connsiteY16" fmla="*/ 470574 h 6235247"/>
              <a:gd name="connsiteX17" fmla="*/ 470574 w 11532520"/>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32520" h="6235247">
                <a:moveTo>
                  <a:pt x="470574" y="0"/>
                </a:moveTo>
                <a:lnTo>
                  <a:pt x="10614904" y="0"/>
                </a:lnTo>
                <a:cubicBezTo>
                  <a:pt x="10874795" y="0"/>
                  <a:pt x="11085478" y="210683"/>
                  <a:pt x="11085478" y="470574"/>
                </a:cubicBezTo>
                <a:lnTo>
                  <a:pt x="11085478" y="556491"/>
                </a:lnTo>
                <a:lnTo>
                  <a:pt x="11116921" y="546730"/>
                </a:lnTo>
                <a:cubicBezTo>
                  <a:pt x="11138864" y="542240"/>
                  <a:pt x="11161583" y="539882"/>
                  <a:pt x="11184853" y="539882"/>
                </a:cubicBezTo>
                <a:lnTo>
                  <a:pt x="11195450" y="539882"/>
                </a:lnTo>
                <a:cubicBezTo>
                  <a:pt x="11381609" y="539882"/>
                  <a:pt x="11532520" y="690793"/>
                  <a:pt x="11532520" y="876952"/>
                </a:cubicBezTo>
                <a:cubicBezTo>
                  <a:pt x="11532520" y="1063111"/>
                  <a:pt x="11381609" y="1214022"/>
                  <a:pt x="11195450" y="1214022"/>
                </a:cubicBezTo>
                <a:lnTo>
                  <a:pt x="11184853" y="1214022"/>
                </a:lnTo>
                <a:cubicBezTo>
                  <a:pt x="11161583" y="1214022"/>
                  <a:pt x="11138864" y="1211664"/>
                  <a:pt x="11116921" y="1207174"/>
                </a:cubicBezTo>
                <a:lnTo>
                  <a:pt x="11085478" y="1197414"/>
                </a:lnTo>
                <a:lnTo>
                  <a:pt x="11085478" y="5764673"/>
                </a:lnTo>
                <a:cubicBezTo>
                  <a:pt x="11085478" y="6024564"/>
                  <a:pt x="10874795" y="6235247"/>
                  <a:pt x="10614904"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DDBEA9"/>
          </a:solidFill>
          <a:ln>
            <a:noFill/>
          </a:ln>
          <a:effectLst>
            <a:outerShdw blurRad="139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FFFFFF"/>
              </a:solidFill>
            </a:endParaRPr>
          </a:p>
        </p:txBody>
      </p:sp>
      <p:sp>
        <p:nvSpPr>
          <p:cNvPr id="239" name="Freeform: Shape 238">
            <a:extLst>
              <a:ext uri="{FF2B5EF4-FFF2-40B4-BE49-F238E27FC236}">
                <a16:creationId xmlns:a16="http://schemas.microsoft.com/office/drawing/2014/main" id="{90F0FF0A-C4BD-4BFD-B192-39C0035029BD}"/>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2201019 h 6235247"/>
              <a:gd name="connsiteX4" fmla="*/ 11147925 w 11563523"/>
              <a:gd name="connsiteY4" fmla="*/ 2197119 h 6235247"/>
              <a:gd name="connsiteX5" fmla="*/ 11215856 w 11563523"/>
              <a:gd name="connsiteY5" fmla="*/ 2190271 h 6235247"/>
              <a:gd name="connsiteX6" fmla="*/ 11226453 w 11563523"/>
              <a:gd name="connsiteY6" fmla="*/ 2190271 h 6235247"/>
              <a:gd name="connsiteX7" fmla="*/ 11563523 w 11563523"/>
              <a:gd name="connsiteY7" fmla="*/ 2527341 h 6235247"/>
              <a:gd name="connsiteX8" fmla="*/ 11226453 w 11563523"/>
              <a:gd name="connsiteY8" fmla="*/ 2864411 h 6235247"/>
              <a:gd name="connsiteX9" fmla="*/ 11215856 w 11563523"/>
              <a:gd name="connsiteY9" fmla="*/ 2864411 h 6235247"/>
              <a:gd name="connsiteX10" fmla="*/ 11147925 w 11563523"/>
              <a:gd name="connsiteY10" fmla="*/ 2857563 h 6235247"/>
              <a:gd name="connsiteX11" fmla="*/ 11135362 w 11563523"/>
              <a:gd name="connsiteY11" fmla="*/ 2853664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2201019"/>
                </a:lnTo>
                <a:lnTo>
                  <a:pt x="11147925" y="2197119"/>
                </a:lnTo>
                <a:cubicBezTo>
                  <a:pt x="11169867" y="2192629"/>
                  <a:pt x="11192586" y="2190271"/>
                  <a:pt x="11215856" y="2190271"/>
                </a:cubicBezTo>
                <a:lnTo>
                  <a:pt x="11226453" y="2190271"/>
                </a:lnTo>
                <a:cubicBezTo>
                  <a:pt x="11412612" y="2190271"/>
                  <a:pt x="11563523" y="2341182"/>
                  <a:pt x="11563523" y="2527341"/>
                </a:cubicBezTo>
                <a:cubicBezTo>
                  <a:pt x="11563523" y="2713500"/>
                  <a:pt x="11412612" y="2864411"/>
                  <a:pt x="11226453" y="2864411"/>
                </a:cubicBezTo>
                <a:lnTo>
                  <a:pt x="11215856" y="2864411"/>
                </a:lnTo>
                <a:cubicBezTo>
                  <a:pt x="11192586" y="2864411"/>
                  <a:pt x="11169867" y="2862053"/>
                  <a:pt x="11147925" y="2857563"/>
                </a:cubicBezTo>
                <a:lnTo>
                  <a:pt x="11135362" y="2853664"/>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CCD5AE"/>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0" name="Freeform: Shape 239">
            <a:extLst>
              <a:ext uri="{FF2B5EF4-FFF2-40B4-BE49-F238E27FC236}">
                <a16:creationId xmlns:a16="http://schemas.microsoft.com/office/drawing/2014/main" id="{0C148DFF-E3A7-4111-A65B-6FEED5F18A64}"/>
              </a:ext>
            </a:extLst>
          </p:cNvPr>
          <p:cNvSpPr/>
          <p:nvPr/>
        </p:nvSpPr>
        <p:spPr>
          <a:xfrm>
            <a:off x="416985" y="311377"/>
            <a:ext cx="11562589" cy="6235247"/>
          </a:xfrm>
          <a:custGeom>
            <a:avLst/>
            <a:gdLst>
              <a:gd name="connsiteX0" fmla="*/ 470574 w 11562589"/>
              <a:gd name="connsiteY0" fmla="*/ 0 h 6235247"/>
              <a:gd name="connsiteX1" fmla="*/ 10664788 w 11562589"/>
              <a:gd name="connsiteY1" fmla="*/ 0 h 6235247"/>
              <a:gd name="connsiteX2" fmla="*/ 11135362 w 11562589"/>
              <a:gd name="connsiteY2" fmla="*/ 470574 h 6235247"/>
              <a:gd name="connsiteX3" fmla="*/ 11135362 w 11562589"/>
              <a:gd name="connsiteY3" fmla="*/ 1404782 h 6235247"/>
              <a:gd name="connsiteX4" fmla="*/ 11146990 w 11562589"/>
              <a:gd name="connsiteY4" fmla="*/ 1401172 h 6235247"/>
              <a:gd name="connsiteX5" fmla="*/ 11214922 w 11562589"/>
              <a:gd name="connsiteY5" fmla="*/ 1394324 h 6235247"/>
              <a:gd name="connsiteX6" fmla="*/ 11225519 w 11562589"/>
              <a:gd name="connsiteY6" fmla="*/ 1394324 h 6235247"/>
              <a:gd name="connsiteX7" fmla="*/ 11562589 w 11562589"/>
              <a:gd name="connsiteY7" fmla="*/ 1731394 h 6235247"/>
              <a:gd name="connsiteX8" fmla="*/ 11225519 w 11562589"/>
              <a:gd name="connsiteY8" fmla="*/ 2068464 h 6235247"/>
              <a:gd name="connsiteX9" fmla="*/ 11214922 w 11562589"/>
              <a:gd name="connsiteY9" fmla="*/ 2068464 h 6235247"/>
              <a:gd name="connsiteX10" fmla="*/ 11146990 w 11562589"/>
              <a:gd name="connsiteY10" fmla="*/ 2061616 h 6235247"/>
              <a:gd name="connsiteX11" fmla="*/ 11135362 w 11562589"/>
              <a:gd name="connsiteY11" fmla="*/ 2058007 h 6235247"/>
              <a:gd name="connsiteX12" fmla="*/ 11135362 w 11562589"/>
              <a:gd name="connsiteY12" fmla="*/ 5764673 h 6235247"/>
              <a:gd name="connsiteX13" fmla="*/ 10664788 w 11562589"/>
              <a:gd name="connsiteY13" fmla="*/ 6235247 h 6235247"/>
              <a:gd name="connsiteX14" fmla="*/ 470574 w 11562589"/>
              <a:gd name="connsiteY14" fmla="*/ 6235247 h 6235247"/>
              <a:gd name="connsiteX15" fmla="*/ 0 w 11562589"/>
              <a:gd name="connsiteY15" fmla="*/ 5764673 h 6235247"/>
              <a:gd name="connsiteX16" fmla="*/ 0 w 11562589"/>
              <a:gd name="connsiteY16" fmla="*/ 470574 h 6235247"/>
              <a:gd name="connsiteX17" fmla="*/ 470574 w 11562589"/>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2589" h="6235247">
                <a:moveTo>
                  <a:pt x="470574" y="0"/>
                </a:moveTo>
                <a:lnTo>
                  <a:pt x="10664788" y="0"/>
                </a:lnTo>
                <a:cubicBezTo>
                  <a:pt x="10924679" y="0"/>
                  <a:pt x="11135362" y="210683"/>
                  <a:pt x="11135362" y="470574"/>
                </a:cubicBezTo>
                <a:lnTo>
                  <a:pt x="11135362" y="1404782"/>
                </a:lnTo>
                <a:lnTo>
                  <a:pt x="11146990" y="1401172"/>
                </a:lnTo>
                <a:cubicBezTo>
                  <a:pt x="11168933" y="1396682"/>
                  <a:pt x="11191652" y="1394324"/>
                  <a:pt x="11214922" y="1394324"/>
                </a:cubicBezTo>
                <a:lnTo>
                  <a:pt x="11225519" y="1394324"/>
                </a:lnTo>
                <a:cubicBezTo>
                  <a:pt x="11411678" y="1394324"/>
                  <a:pt x="11562589" y="1545235"/>
                  <a:pt x="11562589" y="1731394"/>
                </a:cubicBezTo>
                <a:cubicBezTo>
                  <a:pt x="11562589" y="1917553"/>
                  <a:pt x="11411678" y="2068464"/>
                  <a:pt x="11225519" y="2068464"/>
                </a:cubicBezTo>
                <a:lnTo>
                  <a:pt x="11214922" y="2068464"/>
                </a:lnTo>
                <a:cubicBezTo>
                  <a:pt x="11191652" y="2068464"/>
                  <a:pt x="11168933" y="2066106"/>
                  <a:pt x="11146990" y="2061616"/>
                </a:cubicBezTo>
                <a:lnTo>
                  <a:pt x="11135362" y="2058007"/>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FEFAE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8" name="Freeform: Shape 237">
            <a:extLst>
              <a:ext uri="{FF2B5EF4-FFF2-40B4-BE49-F238E27FC236}">
                <a16:creationId xmlns:a16="http://schemas.microsoft.com/office/drawing/2014/main" id="{DB2A80C7-4194-4E7F-8898-E22C9A600999}"/>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2960517 h 6235247"/>
              <a:gd name="connsiteX4" fmla="*/ 11147924 w 11563523"/>
              <a:gd name="connsiteY4" fmla="*/ 2956617 h 6235247"/>
              <a:gd name="connsiteX5" fmla="*/ 11215856 w 11563523"/>
              <a:gd name="connsiteY5" fmla="*/ 2949769 h 6235247"/>
              <a:gd name="connsiteX6" fmla="*/ 11226453 w 11563523"/>
              <a:gd name="connsiteY6" fmla="*/ 2949769 h 6235247"/>
              <a:gd name="connsiteX7" fmla="*/ 11563523 w 11563523"/>
              <a:gd name="connsiteY7" fmla="*/ 3286839 h 6235247"/>
              <a:gd name="connsiteX8" fmla="*/ 11226453 w 11563523"/>
              <a:gd name="connsiteY8" fmla="*/ 3623909 h 6235247"/>
              <a:gd name="connsiteX9" fmla="*/ 11215856 w 11563523"/>
              <a:gd name="connsiteY9" fmla="*/ 3623909 h 6235247"/>
              <a:gd name="connsiteX10" fmla="*/ 11147924 w 11563523"/>
              <a:gd name="connsiteY10" fmla="*/ 3617061 h 6235247"/>
              <a:gd name="connsiteX11" fmla="*/ 11135362 w 11563523"/>
              <a:gd name="connsiteY11" fmla="*/ 3613162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2960517"/>
                </a:lnTo>
                <a:lnTo>
                  <a:pt x="11147924" y="2956617"/>
                </a:lnTo>
                <a:cubicBezTo>
                  <a:pt x="11169867" y="2952127"/>
                  <a:pt x="11192586" y="2949769"/>
                  <a:pt x="11215856" y="2949769"/>
                </a:cubicBezTo>
                <a:lnTo>
                  <a:pt x="11226453" y="2949769"/>
                </a:lnTo>
                <a:cubicBezTo>
                  <a:pt x="11412612" y="2949769"/>
                  <a:pt x="11563523" y="3100680"/>
                  <a:pt x="11563523" y="3286839"/>
                </a:cubicBezTo>
                <a:cubicBezTo>
                  <a:pt x="11563523" y="3472998"/>
                  <a:pt x="11412612" y="3623909"/>
                  <a:pt x="11226453" y="3623909"/>
                </a:cubicBezTo>
                <a:lnTo>
                  <a:pt x="11215856" y="3623909"/>
                </a:lnTo>
                <a:cubicBezTo>
                  <a:pt x="11192586" y="3623909"/>
                  <a:pt x="11169867" y="3621551"/>
                  <a:pt x="11147924" y="3617061"/>
                </a:cubicBezTo>
                <a:lnTo>
                  <a:pt x="11135362" y="3613162"/>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B7B7A4"/>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CF8DE"/>
              </a:solidFill>
            </a:endParaRPr>
          </a:p>
        </p:txBody>
      </p:sp>
      <p:sp>
        <p:nvSpPr>
          <p:cNvPr id="237" name="Freeform: Shape 236">
            <a:extLst>
              <a:ext uri="{FF2B5EF4-FFF2-40B4-BE49-F238E27FC236}">
                <a16:creationId xmlns:a16="http://schemas.microsoft.com/office/drawing/2014/main" id="{0D432F6B-0B7A-4ADA-8EB7-D05F5A9999EC}"/>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3732342 h 6235247"/>
              <a:gd name="connsiteX4" fmla="*/ 11147924 w 11563523"/>
              <a:gd name="connsiteY4" fmla="*/ 3728442 h 6235247"/>
              <a:gd name="connsiteX5" fmla="*/ 11215856 w 11563523"/>
              <a:gd name="connsiteY5" fmla="*/ 3721594 h 6235247"/>
              <a:gd name="connsiteX6" fmla="*/ 11226453 w 11563523"/>
              <a:gd name="connsiteY6" fmla="*/ 3721594 h 6235247"/>
              <a:gd name="connsiteX7" fmla="*/ 11563523 w 11563523"/>
              <a:gd name="connsiteY7" fmla="*/ 4058664 h 6235247"/>
              <a:gd name="connsiteX8" fmla="*/ 11226453 w 11563523"/>
              <a:gd name="connsiteY8" fmla="*/ 4395734 h 6235247"/>
              <a:gd name="connsiteX9" fmla="*/ 11215856 w 11563523"/>
              <a:gd name="connsiteY9" fmla="*/ 4395734 h 6235247"/>
              <a:gd name="connsiteX10" fmla="*/ 11147924 w 11563523"/>
              <a:gd name="connsiteY10" fmla="*/ 4388886 h 6235247"/>
              <a:gd name="connsiteX11" fmla="*/ 11135362 w 11563523"/>
              <a:gd name="connsiteY11" fmla="*/ 4384987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3732342"/>
                </a:lnTo>
                <a:lnTo>
                  <a:pt x="11147924" y="3728442"/>
                </a:lnTo>
                <a:cubicBezTo>
                  <a:pt x="11169867" y="3723952"/>
                  <a:pt x="11192586" y="3721594"/>
                  <a:pt x="11215856" y="3721594"/>
                </a:cubicBezTo>
                <a:lnTo>
                  <a:pt x="11226453" y="3721594"/>
                </a:lnTo>
                <a:cubicBezTo>
                  <a:pt x="11412612" y="3721594"/>
                  <a:pt x="11563523" y="3872505"/>
                  <a:pt x="11563523" y="4058664"/>
                </a:cubicBezTo>
                <a:cubicBezTo>
                  <a:pt x="11563523" y="4244823"/>
                  <a:pt x="11412612" y="4395734"/>
                  <a:pt x="11226453" y="4395734"/>
                </a:cubicBezTo>
                <a:lnTo>
                  <a:pt x="11215856" y="4395734"/>
                </a:lnTo>
                <a:cubicBezTo>
                  <a:pt x="11192586" y="4395734"/>
                  <a:pt x="11169867" y="4393376"/>
                  <a:pt x="11147924" y="4388886"/>
                </a:cubicBezTo>
                <a:lnTo>
                  <a:pt x="11135362" y="4384987"/>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A5A58D"/>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2" name="Group 51">
            <a:extLst>
              <a:ext uri="{FF2B5EF4-FFF2-40B4-BE49-F238E27FC236}">
                <a16:creationId xmlns:a16="http://schemas.microsoft.com/office/drawing/2014/main" id="{85BBB88A-CFDF-410C-91CD-24572A83CC04}"/>
              </a:ext>
            </a:extLst>
          </p:cNvPr>
          <p:cNvGrpSpPr/>
          <p:nvPr/>
        </p:nvGrpSpPr>
        <p:grpSpPr>
          <a:xfrm>
            <a:off x="1064778" y="691681"/>
            <a:ext cx="10131558" cy="5601665"/>
            <a:chOff x="1001567" y="655743"/>
            <a:chExt cx="10131558" cy="5601665"/>
          </a:xfrm>
        </p:grpSpPr>
        <p:sp>
          <p:nvSpPr>
            <p:cNvPr id="242" name="Rounded Rectangle 25">
              <a:extLst>
                <a:ext uri="{FF2B5EF4-FFF2-40B4-BE49-F238E27FC236}">
                  <a16:creationId xmlns:a16="http://schemas.microsoft.com/office/drawing/2014/main" id="{7BF1077D-255C-41EF-880D-7EACE160FFFF}"/>
                </a:ext>
              </a:extLst>
            </p:cNvPr>
            <p:cNvSpPr/>
            <p:nvPr/>
          </p:nvSpPr>
          <p:spPr>
            <a:xfrm>
              <a:off x="1001567" y="655743"/>
              <a:ext cx="10123387" cy="5601665"/>
            </a:xfrm>
            <a:prstGeom prst="roundRect">
              <a:avLst>
                <a:gd name="adj" fmla="val 7456"/>
              </a:avLst>
            </a:prstGeom>
            <a:solidFill>
              <a:srgbClr val="6B705C"/>
            </a:solidFill>
            <a:ln w="38100">
              <a:solidFill>
                <a:srgbClr val="F8F5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nvGrpSpPr>
            <p:cNvPr id="243" name="Group 242">
              <a:extLst>
                <a:ext uri="{FF2B5EF4-FFF2-40B4-BE49-F238E27FC236}">
                  <a16:creationId xmlns:a16="http://schemas.microsoft.com/office/drawing/2014/main" id="{CAAB80C8-0779-419C-BC6E-0FB4F59463A9}"/>
                </a:ext>
              </a:extLst>
            </p:cNvPr>
            <p:cNvGrpSpPr/>
            <p:nvPr/>
          </p:nvGrpSpPr>
          <p:grpSpPr>
            <a:xfrm>
              <a:off x="1015154" y="690554"/>
              <a:ext cx="10117971" cy="5535342"/>
              <a:chOff x="389475" y="404048"/>
              <a:chExt cx="12173952" cy="6392365"/>
            </a:xfrm>
          </p:grpSpPr>
          <p:grpSp>
            <p:nvGrpSpPr>
              <p:cNvPr id="244" name="Group 243">
                <a:extLst>
                  <a:ext uri="{FF2B5EF4-FFF2-40B4-BE49-F238E27FC236}">
                    <a16:creationId xmlns:a16="http://schemas.microsoft.com/office/drawing/2014/main" id="{7CD86378-A9C2-4222-B281-DD1A49E37D11}"/>
                  </a:ext>
                </a:extLst>
              </p:cNvPr>
              <p:cNvGrpSpPr/>
              <p:nvPr/>
            </p:nvGrpSpPr>
            <p:grpSpPr>
              <a:xfrm>
                <a:off x="400050" y="409574"/>
                <a:ext cx="6253487" cy="3321180"/>
                <a:chOff x="0" y="0"/>
                <a:chExt cx="12192000" cy="6858000"/>
              </a:xfrm>
              <a:effectLst/>
            </p:grpSpPr>
            <p:grpSp>
              <p:nvGrpSpPr>
                <p:cNvPr id="347" name="Group 346">
                  <a:extLst>
                    <a:ext uri="{FF2B5EF4-FFF2-40B4-BE49-F238E27FC236}">
                      <a16:creationId xmlns:a16="http://schemas.microsoft.com/office/drawing/2014/main" id="{823D7FB2-C818-4E89-A6C6-8BBABA032F1C}"/>
                    </a:ext>
                  </a:extLst>
                </p:cNvPr>
                <p:cNvGrpSpPr/>
                <p:nvPr/>
              </p:nvGrpSpPr>
              <p:grpSpPr>
                <a:xfrm>
                  <a:off x="590550" y="0"/>
                  <a:ext cx="10953750" cy="6858000"/>
                  <a:chOff x="590550" y="0"/>
                  <a:chExt cx="10953750" cy="6858000"/>
                </a:xfrm>
              </p:grpSpPr>
              <p:cxnSp>
                <p:nvCxnSpPr>
                  <p:cNvPr id="360" name="Straight Connector 359">
                    <a:extLst>
                      <a:ext uri="{FF2B5EF4-FFF2-40B4-BE49-F238E27FC236}">
                        <a16:creationId xmlns:a16="http://schemas.microsoft.com/office/drawing/2014/main" id="{E51BB352-0E69-4E62-9835-D6FAB523599C}"/>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70242168-E8CE-4691-A787-53C8D96C3B4C}"/>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43063749-F373-4EC9-A1A1-6C8B78178E68}"/>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E0245CFA-A7D1-4CB4-AFF7-873269BB47BB}"/>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6895CC6B-4A0F-4302-9A7B-091EAC72E65B}"/>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9C93DCA3-4153-4824-A960-5635B28B231E}"/>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24790CEC-A6EB-48D9-A724-76543925EFB7}"/>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48854B0D-1503-41ED-9756-C61A2822169A}"/>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D25D3ABA-B9B2-42FC-B295-D16E65A503C5}"/>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A4515A6F-494B-4A19-A021-6D5A47ED1B1D}"/>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F84D338D-8F2C-4BD3-BF44-2833EFF3C49B}"/>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5FE9A199-12E7-4EAD-B267-472F9397520B}"/>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975E6BB6-80AF-4FBD-9460-A368DF816C9D}"/>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4F86BA1B-963A-4B0C-86EC-1508E4806F95}"/>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9AB081B7-012E-4300-B923-025F321672E4}"/>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46EFA4FB-A5CF-434D-ADC6-EE5500577F05}"/>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1259AB33-5FF1-4107-B7CA-6EB026B30DB9}"/>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A52E5ED4-54FA-4961-AA88-CDC891A7AE5C}"/>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3543ECAE-E559-4E8C-A08A-136F6EC8A97F}"/>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5FBBEEAA-E68D-440E-B20A-29B8A2FA8333}"/>
                      </a:ext>
                    </a:extLst>
                  </p:cNvPr>
                  <p:cNvCxnSpPr/>
                  <p:nvPr/>
                </p:nvCxnSpPr>
                <p:spPr>
                  <a:xfrm>
                    <a:off x="115443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348" name="Group 347">
                  <a:extLst>
                    <a:ext uri="{FF2B5EF4-FFF2-40B4-BE49-F238E27FC236}">
                      <a16:creationId xmlns:a16="http://schemas.microsoft.com/office/drawing/2014/main" id="{8203CE7A-7CA7-4332-9CAE-AF78F2A5FFCE}"/>
                    </a:ext>
                  </a:extLst>
                </p:cNvPr>
                <p:cNvGrpSpPr/>
                <p:nvPr/>
              </p:nvGrpSpPr>
              <p:grpSpPr>
                <a:xfrm>
                  <a:off x="0" y="561974"/>
                  <a:ext cx="12192000" cy="5791200"/>
                  <a:chOff x="-285751" y="581024"/>
                  <a:chExt cx="12706352" cy="5791200"/>
                </a:xfrm>
              </p:grpSpPr>
              <p:cxnSp>
                <p:nvCxnSpPr>
                  <p:cNvPr id="349" name="Straight Connector 348">
                    <a:extLst>
                      <a:ext uri="{FF2B5EF4-FFF2-40B4-BE49-F238E27FC236}">
                        <a16:creationId xmlns:a16="http://schemas.microsoft.com/office/drawing/2014/main" id="{18163F29-2BC7-4F28-B80A-8A70D4B09BF1}"/>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AF026374-4D60-49CA-997B-48EFAC4E3455}"/>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560F7D9F-6F09-4E96-BAA0-00B751F6B4B6}"/>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4A042EB6-14F7-4479-8D07-C7E7AF0F1DF0}"/>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B042AE85-EBBC-462F-903F-6EC8A953963A}"/>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76AB142C-E6B2-4CC4-8429-2F829763B846}"/>
                      </a:ext>
                    </a:extLst>
                  </p:cNvPr>
                  <p:cNvCxnSpPr/>
                  <p:nvPr/>
                </p:nvCxnSpPr>
                <p:spPr>
                  <a:xfrm rot="16200000">
                    <a:off x="6067425" y="-28765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984840E6-21EF-4264-B8FE-DE68ABA8B757}"/>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BEC26992-1EF4-4E71-8F16-083B16F748AC}"/>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C19BABC9-C894-4E6E-B89A-EEDDAE93E40C}"/>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C943791D-8204-4AE2-8C38-A5DDCEAC9DCC}"/>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00E7922E-7B74-4B7C-B361-C813BE3441E7}"/>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45" name="Group 244">
                <a:extLst>
                  <a:ext uri="{FF2B5EF4-FFF2-40B4-BE49-F238E27FC236}">
                    <a16:creationId xmlns:a16="http://schemas.microsoft.com/office/drawing/2014/main" id="{BF44F826-D40F-4F91-9113-BDCC284C4364}"/>
                  </a:ext>
                </a:extLst>
              </p:cNvPr>
              <p:cNvGrpSpPr/>
              <p:nvPr/>
            </p:nvGrpSpPr>
            <p:grpSpPr>
              <a:xfrm>
                <a:off x="389475" y="3475233"/>
                <a:ext cx="6915629" cy="3321180"/>
                <a:chOff x="0" y="0"/>
                <a:chExt cx="13482934" cy="6858000"/>
              </a:xfrm>
              <a:effectLst/>
            </p:grpSpPr>
            <p:grpSp>
              <p:nvGrpSpPr>
                <p:cNvPr id="314" name="Group 313">
                  <a:extLst>
                    <a:ext uri="{FF2B5EF4-FFF2-40B4-BE49-F238E27FC236}">
                      <a16:creationId xmlns:a16="http://schemas.microsoft.com/office/drawing/2014/main" id="{81D46070-1C95-4FEB-9287-328A19D38AC9}"/>
                    </a:ext>
                  </a:extLst>
                </p:cNvPr>
                <p:cNvGrpSpPr/>
                <p:nvPr/>
              </p:nvGrpSpPr>
              <p:grpSpPr>
                <a:xfrm>
                  <a:off x="590550" y="0"/>
                  <a:ext cx="10953750" cy="6858000"/>
                  <a:chOff x="590550" y="0"/>
                  <a:chExt cx="10953750" cy="6858000"/>
                </a:xfrm>
              </p:grpSpPr>
              <p:cxnSp>
                <p:nvCxnSpPr>
                  <p:cNvPr id="327" name="Straight Connector 326">
                    <a:extLst>
                      <a:ext uri="{FF2B5EF4-FFF2-40B4-BE49-F238E27FC236}">
                        <a16:creationId xmlns:a16="http://schemas.microsoft.com/office/drawing/2014/main" id="{4358818A-D91D-418F-97A6-43D81A3005D3}"/>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7BDB0C8A-E77E-443C-A72D-8D066BC71F8E}"/>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516F6856-6093-41CA-85CF-51D9549114DB}"/>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99D30994-3669-410E-A129-B83A7259BC8C}"/>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1C3352B8-3E77-4C84-BA76-E747A1F73EC0}"/>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B8ED2080-E0DF-4897-A2FF-C019E94F6E88}"/>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41679FE6-67F1-44E7-97E8-E26BB1E4D97C}"/>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0DD8D233-24A2-47F0-8653-9CD2561328AC}"/>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E5010E92-2E03-4A31-B6C7-A9C1962069BD}"/>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5090FCC-8B12-4F13-B305-E168E9B57E0F}"/>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7C91458C-1A16-493A-A92A-74D322ECCF86}"/>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D9A3A551-D0C5-4C83-9319-4D9A35F2A255}"/>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0B33803-4860-4F26-B587-553709A13C64}"/>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982E0EFD-A286-4E09-A064-C8DFB154EEB9}"/>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42D824F9-FE3E-4D53-8FE8-E90428C8D785}"/>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287380C5-A608-42C5-AF35-BD74282A05AB}"/>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CC27EE91-61C7-47AF-8A61-C594CF80CA06}"/>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01E6E060-2634-43A4-A825-3DA4FE6A4135}"/>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0068D00B-FDCE-492A-9BF0-5C7947E89850}"/>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96B03A1E-E847-40FF-AA4D-53FA6D2DD13C}"/>
                      </a:ext>
                    </a:extLst>
                  </p:cNvPr>
                  <p:cNvCxnSpPr/>
                  <p:nvPr/>
                </p:nvCxnSpPr>
                <p:spPr>
                  <a:xfrm>
                    <a:off x="115443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315" name="Group 314">
                  <a:extLst>
                    <a:ext uri="{FF2B5EF4-FFF2-40B4-BE49-F238E27FC236}">
                      <a16:creationId xmlns:a16="http://schemas.microsoft.com/office/drawing/2014/main" id="{07374C02-3908-4317-8E2D-A620C602B16B}"/>
                    </a:ext>
                  </a:extLst>
                </p:cNvPr>
                <p:cNvGrpSpPr/>
                <p:nvPr/>
              </p:nvGrpSpPr>
              <p:grpSpPr>
                <a:xfrm>
                  <a:off x="0" y="561974"/>
                  <a:ext cx="13482934" cy="5791200"/>
                  <a:chOff x="-285751" y="581024"/>
                  <a:chExt cx="14051747" cy="5791200"/>
                </a:xfrm>
              </p:grpSpPr>
              <p:cxnSp>
                <p:nvCxnSpPr>
                  <p:cNvPr id="316" name="Straight Connector 315">
                    <a:extLst>
                      <a:ext uri="{FF2B5EF4-FFF2-40B4-BE49-F238E27FC236}">
                        <a16:creationId xmlns:a16="http://schemas.microsoft.com/office/drawing/2014/main" id="{06B3BE2D-EF60-45B3-8C31-0483EDA4FEBE}"/>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95EF33B1-4B91-4878-80AF-ACE6252B1E55}"/>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A859A5B7-CE99-4AD9-8AD5-4CA9898BF738}"/>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A84A22D4-0567-488D-9B25-A814D48BD50E}"/>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6F558CAD-4B45-4C78-A59D-2BB4993D9088}"/>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392A947-38F9-4FA6-8495-37022C001881}"/>
                      </a:ext>
                    </a:extLst>
                  </p:cNvPr>
                  <p:cNvCxnSpPr/>
                  <p:nvPr/>
                </p:nvCxnSpPr>
                <p:spPr>
                  <a:xfrm rot="16200000">
                    <a:off x="7412820" y="-1199504"/>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458F9154-9A87-49B9-9494-B9FFDB4EC94A}"/>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E5A79CDE-CF3D-41CE-95F1-207A0E8563A6}"/>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3795E75F-08A9-43E4-86A9-6D4B43B99CCB}"/>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D1FA945F-DEC9-4733-8561-5C14BC9E8BDC}"/>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4BB9D878-6EE7-4878-BFA9-234300D85783}"/>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46" name="Group 245">
                <a:extLst>
                  <a:ext uri="{FF2B5EF4-FFF2-40B4-BE49-F238E27FC236}">
                    <a16:creationId xmlns:a16="http://schemas.microsoft.com/office/drawing/2014/main" id="{DE28A2BA-3735-44D1-8EDD-5EA647964141}"/>
                  </a:ext>
                </a:extLst>
              </p:cNvPr>
              <p:cNvGrpSpPr/>
              <p:nvPr/>
            </p:nvGrpSpPr>
            <p:grpSpPr>
              <a:xfrm>
                <a:off x="6309940" y="404048"/>
                <a:ext cx="6253487" cy="3321180"/>
                <a:chOff x="0" y="0"/>
                <a:chExt cx="12192000" cy="6858000"/>
              </a:xfrm>
              <a:effectLst/>
            </p:grpSpPr>
            <p:grpSp>
              <p:nvGrpSpPr>
                <p:cNvPr id="281" name="Group 280">
                  <a:extLst>
                    <a:ext uri="{FF2B5EF4-FFF2-40B4-BE49-F238E27FC236}">
                      <a16:creationId xmlns:a16="http://schemas.microsoft.com/office/drawing/2014/main" id="{A5CB6278-A803-49CF-9F62-A6B37410DD05}"/>
                    </a:ext>
                  </a:extLst>
                </p:cNvPr>
                <p:cNvGrpSpPr/>
                <p:nvPr/>
              </p:nvGrpSpPr>
              <p:grpSpPr>
                <a:xfrm>
                  <a:off x="590550" y="0"/>
                  <a:ext cx="10953752" cy="6858000"/>
                  <a:chOff x="590550" y="0"/>
                  <a:chExt cx="10953752" cy="6858000"/>
                </a:xfrm>
              </p:grpSpPr>
              <p:cxnSp>
                <p:nvCxnSpPr>
                  <p:cNvPr id="294" name="Straight Connector 293">
                    <a:extLst>
                      <a:ext uri="{FF2B5EF4-FFF2-40B4-BE49-F238E27FC236}">
                        <a16:creationId xmlns:a16="http://schemas.microsoft.com/office/drawing/2014/main" id="{691C82F8-FB97-411B-B81D-6636EE9CC92C}"/>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A74177DC-6E52-4C19-AACD-588A2D1D1144}"/>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22C74A41-A74B-4FFF-A3A5-E7749E9F1706}"/>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DF986C8C-17AA-433D-9552-73127829F56B}"/>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916392F4-E628-4E77-B9E7-E9156B64B193}"/>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EE693EAE-1325-42AD-A4F4-4C648BBDF251}"/>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A7F399A2-F4C0-4393-8C32-5130D169F13C}"/>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B63AEFF2-5D16-420F-AFFD-B6FEAC8D2CD7}"/>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A3402468-3FFE-4E8A-9C81-076D8ADF46A8}"/>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658EEC13-F4F9-4D32-9823-637D442B8287}"/>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46399407-FCC3-4A6C-B09A-E431CEBC7C67}"/>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124A234B-08DF-459A-AEC5-E0AB19ECBD51}"/>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ED4A9D56-344C-4D40-B1CB-B64D782C5E1A}"/>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BE1316D1-2C91-44D8-8823-3534105D63B8}"/>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B4DA99B0-62F9-49E5-8236-BEF5A82C645F}"/>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5F3F285D-4A36-4C9F-BC36-3CC78F3FA06D}"/>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83CE6DB9-B57C-4999-8593-C5A9C7A8E1D9}"/>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88FF1B6F-76A1-444F-8D03-474C6F40F292}"/>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B9530706-077F-46E2-8933-6A0F62E1F0A1}"/>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3D29F574-2835-4711-BA19-D31CE9368EBD}"/>
                      </a:ext>
                    </a:extLst>
                  </p:cNvPr>
                  <p:cNvCxnSpPr/>
                  <p:nvPr/>
                </p:nvCxnSpPr>
                <p:spPr>
                  <a:xfrm>
                    <a:off x="11544302"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282" name="Group 281">
                  <a:extLst>
                    <a:ext uri="{FF2B5EF4-FFF2-40B4-BE49-F238E27FC236}">
                      <a16:creationId xmlns:a16="http://schemas.microsoft.com/office/drawing/2014/main" id="{86301B18-4B0D-4171-89FD-654CECC9CEF0}"/>
                    </a:ext>
                  </a:extLst>
                </p:cNvPr>
                <p:cNvGrpSpPr/>
                <p:nvPr/>
              </p:nvGrpSpPr>
              <p:grpSpPr>
                <a:xfrm>
                  <a:off x="0" y="561974"/>
                  <a:ext cx="12192000" cy="5791200"/>
                  <a:chOff x="-285751" y="581024"/>
                  <a:chExt cx="12706352" cy="5791200"/>
                </a:xfrm>
              </p:grpSpPr>
              <p:cxnSp>
                <p:nvCxnSpPr>
                  <p:cNvPr id="283" name="Straight Connector 282">
                    <a:extLst>
                      <a:ext uri="{FF2B5EF4-FFF2-40B4-BE49-F238E27FC236}">
                        <a16:creationId xmlns:a16="http://schemas.microsoft.com/office/drawing/2014/main" id="{D45E8F02-BAA6-42B6-9BF6-C4B417E984E7}"/>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62B8992F-0DAE-43A3-A984-0E21B70DD92D}"/>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BFDE6341-7869-497D-B2A8-94DEF8B60C25}"/>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8F9A71E6-09E4-451B-9C6E-49DFA1037CDC}"/>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40581451-9B7C-44C7-ABC4-0E834D6EB072}"/>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DF8C5BF2-2F4C-4EEC-A541-15A451A2B174}"/>
                      </a:ext>
                    </a:extLst>
                  </p:cNvPr>
                  <p:cNvCxnSpPr/>
                  <p:nvPr/>
                </p:nvCxnSpPr>
                <p:spPr>
                  <a:xfrm rot="16200000">
                    <a:off x="6067425" y="-28765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2892FEC8-0B58-42C5-88F1-C50C04DEA271}"/>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9489693E-408B-4FFD-9810-A61D57F0B041}"/>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4735DECD-14D6-4DF3-8643-073A7CC7F625}"/>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10623F09-F6E0-4770-88F5-78472D614C70}"/>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FAC4ADDF-6C4F-45B4-BE1D-907448AB29C2}"/>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47" name="Group 246">
                <a:extLst>
                  <a:ext uri="{FF2B5EF4-FFF2-40B4-BE49-F238E27FC236}">
                    <a16:creationId xmlns:a16="http://schemas.microsoft.com/office/drawing/2014/main" id="{C563C577-C86F-4CED-B309-8B40E7609450}"/>
                  </a:ext>
                </a:extLst>
              </p:cNvPr>
              <p:cNvGrpSpPr/>
              <p:nvPr/>
            </p:nvGrpSpPr>
            <p:grpSpPr>
              <a:xfrm>
                <a:off x="6299365" y="3469706"/>
                <a:ext cx="6253487" cy="3321180"/>
                <a:chOff x="0" y="0"/>
                <a:chExt cx="12192000" cy="6858000"/>
              </a:xfrm>
              <a:effectLst/>
            </p:grpSpPr>
            <p:grpSp>
              <p:nvGrpSpPr>
                <p:cNvPr id="248" name="Group 247">
                  <a:extLst>
                    <a:ext uri="{FF2B5EF4-FFF2-40B4-BE49-F238E27FC236}">
                      <a16:creationId xmlns:a16="http://schemas.microsoft.com/office/drawing/2014/main" id="{85C04FDD-C45D-48A2-8E1C-86B14FCFA9AB}"/>
                    </a:ext>
                  </a:extLst>
                </p:cNvPr>
                <p:cNvGrpSpPr/>
                <p:nvPr/>
              </p:nvGrpSpPr>
              <p:grpSpPr>
                <a:xfrm>
                  <a:off x="590550" y="0"/>
                  <a:ext cx="10953750" cy="6858000"/>
                  <a:chOff x="590550" y="0"/>
                  <a:chExt cx="10953750" cy="6858000"/>
                </a:xfrm>
              </p:grpSpPr>
              <p:cxnSp>
                <p:nvCxnSpPr>
                  <p:cNvPr id="261" name="Straight Connector 260">
                    <a:extLst>
                      <a:ext uri="{FF2B5EF4-FFF2-40B4-BE49-F238E27FC236}">
                        <a16:creationId xmlns:a16="http://schemas.microsoft.com/office/drawing/2014/main" id="{C861C192-D2A3-4F90-A497-61162A237C8D}"/>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9BF2F7B5-7B00-4835-A930-569E4168F811}"/>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C8D0F5D4-2AA4-428A-AD34-57099F2B9185}"/>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506A3A16-7229-40CD-8909-18A776AB0A76}"/>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2120B249-B0CB-4227-BD20-7511FF6C73A9}"/>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F684E52-0C1D-40AD-AAB8-C3729D5E9050}"/>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2959CC93-BC7C-43E5-A287-4279D9C5E687}"/>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98B52964-0451-4F11-8F17-5674F358B9FD}"/>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88358108-FB87-42A9-B871-E522D98B2379}"/>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2E8565A2-BB18-4C84-BC37-CBEBED458135}"/>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6DAD584E-5E04-4EFF-9502-DDC9C45267D8}"/>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D30F24A-24C8-431B-B9DB-C773B0BECDB3}"/>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8B8E2140-117A-449D-98AA-B6CD94798F76}"/>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12C7043E-E3FA-472B-9030-D47D19756DE5}"/>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0B8D3D11-8B3D-4B2E-86E0-C24EA3368DBE}"/>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9EA8B85-F352-4E12-BF50-DCD4D7291E04}"/>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0F020606-3D77-4C77-A7F3-E4CFDEF791C3}"/>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ED967171-B111-4F46-8113-2DFB42300997}"/>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132C174E-83DB-4726-8AB0-682A409BB77C}"/>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E52E8865-676C-4CB1-915C-2FE6ABF0FFCF}"/>
                      </a:ext>
                    </a:extLst>
                  </p:cNvPr>
                  <p:cNvCxnSpPr/>
                  <p:nvPr/>
                </p:nvCxnSpPr>
                <p:spPr>
                  <a:xfrm>
                    <a:off x="115443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DE1150CD-6BCB-42F7-83CF-24C71F9FEFAF}"/>
                    </a:ext>
                  </a:extLst>
                </p:cNvPr>
                <p:cNvGrpSpPr/>
                <p:nvPr/>
              </p:nvGrpSpPr>
              <p:grpSpPr>
                <a:xfrm>
                  <a:off x="0" y="561974"/>
                  <a:ext cx="12192000" cy="5791200"/>
                  <a:chOff x="-285751" y="581024"/>
                  <a:chExt cx="12706352" cy="5791200"/>
                </a:xfrm>
              </p:grpSpPr>
              <p:cxnSp>
                <p:nvCxnSpPr>
                  <p:cNvPr id="250" name="Straight Connector 249">
                    <a:extLst>
                      <a:ext uri="{FF2B5EF4-FFF2-40B4-BE49-F238E27FC236}">
                        <a16:creationId xmlns:a16="http://schemas.microsoft.com/office/drawing/2014/main" id="{363D2820-C29F-4C00-9EC8-ADFC42AC18BA}"/>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2151F927-DDD0-4945-A65F-C2F7B41FD89B}"/>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BDA23BFA-34B0-480C-8217-6B1C99607765}"/>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6BC271B8-AD48-41C5-B18B-52B038A0AACB}"/>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B85C5DE2-0BD8-44D6-B1CF-402950416C1C}"/>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912E69EC-96DE-41C0-8DBD-9F619E17A633}"/>
                      </a:ext>
                    </a:extLst>
                  </p:cNvPr>
                  <p:cNvCxnSpPr/>
                  <p:nvPr/>
                </p:nvCxnSpPr>
                <p:spPr>
                  <a:xfrm rot="16200000">
                    <a:off x="6067425" y="-28765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C7F5CF9D-980F-449D-9C4C-EE30FCE712AD}"/>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68A37F7-1411-415A-8BE6-A28DD59EAB34}"/>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76D983D5-4208-477C-8D04-485C02FE4286}"/>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FC085D5A-4371-4C15-A856-1C0D36CCAAB6}"/>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C2CC57BF-7369-49B7-AE2C-3A1EA1C95C63}"/>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grpSp>
      <p:grpSp>
        <p:nvGrpSpPr>
          <p:cNvPr id="2" name="Group 1">
            <a:extLst>
              <a:ext uri="{FF2B5EF4-FFF2-40B4-BE49-F238E27FC236}">
                <a16:creationId xmlns:a16="http://schemas.microsoft.com/office/drawing/2014/main" id="{5044C55F-E480-4027-BE17-4CDB07F8EEDA}"/>
              </a:ext>
            </a:extLst>
          </p:cNvPr>
          <p:cNvGrpSpPr/>
          <p:nvPr/>
        </p:nvGrpSpPr>
        <p:grpSpPr>
          <a:xfrm>
            <a:off x="422420" y="218704"/>
            <a:ext cx="11121635" cy="753940"/>
            <a:chOff x="422420" y="317378"/>
            <a:chExt cx="11121635" cy="1125117"/>
          </a:xfrm>
          <a:effectLst>
            <a:outerShdw blurRad="50800" dist="38100" dir="5400000" algn="t" rotWithShape="0">
              <a:prstClr val="black">
                <a:alpha val="40000"/>
              </a:prstClr>
            </a:outerShdw>
          </a:effectLst>
        </p:grpSpPr>
        <p:pic>
          <p:nvPicPr>
            <p:cNvPr id="384" name="Picture 383">
              <a:extLst>
                <a:ext uri="{FF2B5EF4-FFF2-40B4-BE49-F238E27FC236}">
                  <a16:creationId xmlns:a16="http://schemas.microsoft.com/office/drawing/2014/main" id="{D6B5DBD2-44A5-493F-8A2B-E3BEF7FFAEBB}"/>
                </a:ext>
              </a:extLst>
            </p:cNvPr>
            <p:cNvPicPr>
              <a:picLocks noChangeAspect="1"/>
            </p:cNvPicPr>
            <p:nvPr/>
          </p:nvPicPr>
          <p:blipFill rotWithShape="1">
            <a:blip r:embed="rId2">
              <a:extLst>
                <a:ext uri="{28A0092B-C50C-407E-A947-70E740481C1C}">
                  <a14:useLocalDpi xmlns:a14="http://schemas.microsoft.com/office/drawing/2010/main" val="0"/>
                </a:ext>
              </a:extLst>
            </a:blip>
            <a:srcRect l="35305" t="476" r="20504" b="11093"/>
            <a:stretch/>
          </p:blipFill>
          <p:spPr>
            <a:xfrm rot="16200000">
              <a:off x="8149890" y="-1951671"/>
              <a:ext cx="1119600" cy="5668731"/>
            </a:xfrm>
            <a:custGeom>
              <a:avLst/>
              <a:gdLst>
                <a:gd name="connsiteX0" fmla="*/ 1119600 w 1119600"/>
                <a:gd name="connsiteY0" fmla="*/ 0 h 5668731"/>
                <a:gd name="connsiteX1" fmla="*/ 1119600 w 1119600"/>
                <a:gd name="connsiteY1" fmla="*/ 5198157 h 5668731"/>
                <a:gd name="connsiteX2" fmla="*/ 649026 w 1119600"/>
                <a:gd name="connsiteY2" fmla="*/ 5668731 h 5668731"/>
                <a:gd name="connsiteX3" fmla="*/ 0 w 1119600"/>
                <a:gd name="connsiteY3" fmla="*/ 5668731 h 5668731"/>
                <a:gd name="connsiteX4" fmla="*/ 0 w 1119600"/>
                <a:gd name="connsiteY4" fmla="*/ 0 h 5668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600" h="5668731">
                  <a:moveTo>
                    <a:pt x="1119600" y="0"/>
                  </a:moveTo>
                  <a:lnTo>
                    <a:pt x="1119600" y="5198157"/>
                  </a:lnTo>
                  <a:cubicBezTo>
                    <a:pt x="1119600" y="5458048"/>
                    <a:pt x="908917" y="5668731"/>
                    <a:pt x="649026" y="5668731"/>
                  </a:cubicBezTo>
                  <a:lnTo>
                    <a:pt x="0" y="5668731"/>
                  </a:lnTo>
                  <a:lnTo>
                    <a:pt x="0" y="0"/>
                  </a:lnTo>
                  <a:close/>
                </a:path>
              </a:pathLst>
            </a:custGeom>
            <a:effectLst/>
          </p:spPr>
        </p:pic>
        <p:pic>
          <p:nvPicPr>
            <p:cNvPr id="385" name="Picture 384">
              <a:extLst>
                <a:ext uri="{FF2B5EF4-FFF2-40B4-BE49-F238E27FC236}">
                  <a16:creationId xmlns:a16="http://schemas.microsoft.com/office/drawing/2014/main" id="{7C0DE524-2F80-4829-8C44-9D201732796E}"/>
                </a:ext>
              </a:extLst>
            </p:cNvPr>
            <p:cNvPicPr>
              <a:picLocks noChangeAspect="1"/>
            </p:cNvPicPr>
            <p:nvPr/>
          </p:nvPicPr>
          <p:blipFill rotWithShape="1">
            <a:blip r:embed="rId2">
              <a:extLst>
                <a:ext uri="{28A0092B-C50C-407E-A947-70E740481C1C}">
                  <a14:useLocalDpi xmlns:a14="http://schemas.microsoft.com/office/drawing/2010/main" val="0"/>
                </a:ext>
              </a:extLst>
            </a:blip>
            <a:srcRect l="35305" t="476" r="20504" b="11093"/>
            <a:stretch/>
          </p:blipFill>
          <p:spPr>
            <a:xfrm rot="5400000" flipH="1">
              <a:off x="2696986" y="-1957188"/>
              <a:ext cx="1119600" cy="5668731"/>
            </a:xfrm>
            <a:custGeom>
              <a:avLst/>
              <a:gdLst>
                <a:gd name="connsiteX0" fmla="*/ 1119600 w 1119600"/>
                <a:gd name="connsiteY0" fmla="*/ 0 h 5668731"/>
                <a:gd name="connsiteX1" fmla="*/ 1119600 w 1119600"/>
                <a:gd name="connsiteY1" fmla="*/ 5198157 h 5668731"/>
                <a:gd name="connsiteX2" fmla="*/ 649026 w 1119600"/>
                <a:gd name="connsiteY2" fmla="*/ 5668731 h 5668731"/>
                <a:gd name="connsiteX3" fmla="*/ 0 w 1119600"/>
                <a:gd name="connsiteY3" fmla="*/ 5668731 h 5668731"/>
                <a:gd name="connsiteX4" fmla="*/ 0 w 1119600"/>
                <a:gd name="connsiteY4" fmla="*/ 0 h 5668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600" h="5668731">
                  <a:moveTo>
                    <a:pt x="1119600" y="0"/>
                  </a:moveTo>
                  <a:lnTo>
                    <a:pt x="1119600" y="5198157"/>
                  </a:lnTo>
                  <a:cubicBezTo>
                    <a:pt x="1119600" y="5458048"/>
                    <a:pt x="908917" y="5668731"/>
                    <a:pt x="649026" y="5668731"/>
                  </a:cubicBezTo>
                  <a:lnTo>
                    <a:pt x="0" y="5668731"/>
                  </a:lnTo>
                  <a:lnTo>
                    <a:pt x="0" y="0"/>
                  </a:lnTo>
                  <a:close/>
                </a:path>
              </a:pathLst>
            </a:custGeom>
            <a:effectLst/>
          </p:spPr>
        </p:pic>
      </p:grpSp>
      <p:grpSp>
        <p:nvGrpSpPr>
          <p:cNvPr id="114" name="Group 113">
            <a:extLst>
              <a:ext uri="{FF2B5EF4-FFF2-40B4-BE49-F238E27FC236}">
                <a16:creationId xmlns:a16="http://schemas.microsoft.com/office/drawing/2014/main" id="{9AA538F5-6C16-401A-ADF3-FB9AB8FF5817}"/>
              </a:ext>
            </a:extLst>
          </p:cNvPr>
          <p:cNvGrpSpPr/>
          <p:nvPr/>
        </p:nvGrpSpPr>
        <p:grpSpPr>
          <a:xfrm>
            <a:off x="127175" y="691681"/>
            <a:ext cx="740248" cy="5388071"/>
            <a:chOff x="127175" y="691681"/>
            <a:chExt cx="740248" cy="5388071"/>
          </a:xfrm>
        </p:grpSpPr>
        <p:grpSp>
          <p:nvGrpSpPr>
            <p:cNvPr id="89" name="Group 88">
              <a:extLst>
                <a:ext uri="{FF2B5EF4-FFF2-40B4-BE49-F238E27FC236}">
                  <a16:creationId xmlns:a16="http://schemas.microsoft.com/office/drawing/2014/main" id="{D988CD13-CC28-4DF2-8285-E8E89C98FA87}"/>
                </a:ext>
              </a:extLst>
            </p:cNvPr>
            <p:cNvGrpSpPr/>
            <p:nvPr/>
          </p:nvGrpSpPr>
          <p:grpSpPr>
            <a:xfrm>
              <a:off x="619993" y="821063"/>
              <a:ext cx="247430" cy="5048114"/>
              <a:chOff x="575576" y="735556"/>
              <a:chExt cx="180000" cy="3672388"/>
            </a:xfrm>
          </p:grpSpPr>
          <p:sp>
            <p:nvSpPr>
              <p:cNvPr id="90" name="Oval 89">
                <a:extLst>
                  <a:ext uri="{FF2B5EF4-FFF2-40B4-BE49-F238E27FC236}">
                    <a16:creationId xmlns:a16="http://schemas.microsoft.com/office/drawing/2014/main" id="{CA719A15-E846-4E5C-BCD4-B9950178183B}"/>
                  </a:ext>
                </a:extLst>
              </p:cNvPr>
              <p:cNvSpPr/>
              <p:nvPr/>
            </p:nvSpPr>
            <p:spPr>
              <a:xfrm>
                <a:off x="575576" y="735556"/>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1" name="Oval 90">
                <a:extLst>
                  <a:ext uri="{FF2B5EF4-FFF2-40B4-BE49-F238E27FC236}">
                    <a16:creationId xmlns:a16="http://schemas.microsoft.com/office/drawing/2014/main" id="{3A776FCC-C429-4CC8-8AB2-FD44099A1957}"/>
                  </a:ext>
                </a:extLst>
              </p:cNvPr>
              <p:cNvSpPr/>
              <p:nvPr/>
            </p:nvSpPr>
            <p:spPr>
              <a:xfrm>
                <a:off x="575576" y="3219832"/>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2" name="Oval 91">
                <a:extLst>
                  <a:ext uri="{FF2B5EF4-FFF2-40B4-BE49-F238E27FC236}">
                    <a16:creationId xmlns:a16="http://schemas.microsoft.com/office/drawing/2014/main" id="{0B929E36-9C01-4F8F-B20F-509BB675EA18}"/>
                  </a:ext>
                </a:extLst>
              </p:cNvPr>
              <p:cNvSpPr/>
              <p:nvPr/>
            </p:nvSpPr>
            <p:spPr>
              <a:xfrm>
                <a:off x="575576" y="2715776"/>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3" name="Oval 92">
                <a:extLst>
                  <a:ext uri="{FF2B5EF4-FFF2-40B4-BE49-F238E27FC236}">
                    <a16:creationId xmlns:a16="http://schemas.microsoft.com/office/drawing/2014/main" id="{3E83462F-3311-486C-83D2-B97FF43C1F92}"/>
                  </a:ext>
                </a:extLst>
              </p:cNvPr>
              <p:cNvSpPr/>
              <p:nvPr/>
            </p:nvSpPr>
            <p:spPr>
              <a:xfrm>
                <a:off x="575576" y="2211720"/>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4" name="Oval 93">
                <a:extLst>
                  <a:ext uri="{FF2B5EF4-FFF2-40B4-BE49-F238E27FC236}">
                    <a16:creationId xmlns:a16="http://schemas.microsoft.com/office/drawing/2014/main" id="{4514351F-9BA2-4686-AE93-B42AC9825265}"/>
                  </a:ext>
                </a:extLst>
              </p:cNvPr>
              <p:cNvSpPr/>
              <p:nvPr/>
            </p:nvSpPr>
            <p:spPr>
              <a:xfrm>
                <a:off x="575576" y="1723743"/>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5" name="Oval 94">
                <a:extLst>
                  <a:ext uri="{FF2B5EF4-FFF2-40B4-BE49-F238E27FC236}">
                    <a16:creationId xmlns:a16="http://schemas.microsoft.com/office/drawing/2014/main" id="{BC00D8DC-63E5-4466-87AE-27343FC8F1FF}"/>
                  </a:ext>
                </a:extLst>
              </p:cNvPr>
              <p:cNvSpPr/>
              <p:nvPr/>
            </p:nvSpPr>
            <p:spPr>
              <a:xfrm>
                <a:off x="575576" y="1203608"/>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6" name="Oval 95">
                <a:extLst>
                  <a:ext uri="{FF2B5EF4-FFF2-40B4-BE49-F238E27FC236}">
                    <a16:creationId xmlns:a16="http://schemas.microsoft.com/office/drawing/2014/main" id="{E88E41BF-799A-4AF4-9889-F18578018A9E}"/>
                  </a:ext>
                </a:extLst>
              </p:cNvPr>
              <p:cNvSpPr/>
              <p:nvPr/>
            </p:nvSpPr>
            <p:spPr>
              <a:xfrm>
                <a:off x="575576" y="4227944"/>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7" name="Oval 96">
                <a:extLst>
                  <a:ext uri="{FF2B5EF4-FFF2-40B4-BE49-F238E27FC236}">
                    <a16:creationId xmlns:a16="http://schemas.microsoft.com/office/drawing/2014/main" id="{E89A6896-2EF6-4468-856A-DB118AE4BC2D}"/>
                  </a:ext>
                </a:extLst>
              </p:cNvPr>
              <p:cNvSpPr/>
              <p:nvPr/>
            </p:nvSpPr>
            <p:spPr>
              <a:xfrm>
                <a:off x="575576" y="3723888"/>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4" name="Group 3">
              <a:extLst>
                <a:ext uri="{FF2B5EF4-FFF2-40B4-BE49-F238E27FC236}">
                  <a16:creationId xmlns:a16="http://schemas.microsoft.com/office/drawing/2014/main" id="{08FAC1C7-39B4-4459-BFC2-6DBC8D07901A}"/>
                </a:ext>
              </a:extLst>
            </p:cNvPr>
            <p:cNvGrpSpPr/>
            <p:nvPr/>
          </p:nvGrpSpPr>
          <p:grpSpPr>
            <a:xfrm>
              <a:off x="127175" y="691681"/>
              <a:ext cx="621212" cy="5388071"/>
              <a:chOff x="55829" y="691681"/>
              <a:chExt cx="621212" cy="5388071"/>
            </a:xfrm>
          </p:grpSpPr>
          <p:sp>
            <p:nvSpPr>
              <p:cNvPr id="3" name="Block Arc 2">
                <a:extLst>
                  <a:ext uri="{FF2B5EF4-FFF2-40B4-BE49-F238E27FC236}">
                    <a16:creationId xmlns:a16="http://schemas.microsoft.com/office/drawing/2014/main" id="{07D44719-113C-44CD-8BAD-5DD9E248ABB5}"/>
                  </a:ext>
                </a:extLst>
              </p:cNvPr>
              <p:cNvSpPr/>
              <p:nvPr/>
            </p:nvSpPr>
            <p:spPr>
              <a:xfrm>
                <a:off x="68460" y="691681"/>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 name="Block Arc 2">
                <a:extLst>
                  <a:ext uri="{FF2B5EF4-FFF2-40B4-BE49-F238E27FC236}">
                    <a16:creationId xmlns:a16="http://schemas.microsoft.com/office/drawing/2014/main" id="{A2C89231-7F60-4869-85AA-71D9F3B45ABB}"/>
                  </a:ext>
                </a:extLst>
              </p:cNvPr>
              <p:cNvSpPr/>
              <p:nvPr/>
            </p:nvSpPr>
            <p:spPr>
              <a:xfrm>
                <a:off x="75335" y="1331016"/>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7" name="Block Arc 2">
                <a:extLst>
                  <a:ext uri="{FF2B5EF4-FFF2-40B4-BE49-F238E27FC236}">
                    <a16:creationId xmlns:a16="http://schemas.microsoft.com/office/drawing/2014/main" id="{A41F11CD-7478-47E7-BF57-80E3FD0C097C}"/>
                  </a:ext>
                </a:extLst>
              </p:cNvPr>
              <p:cNvSpPr/>
              <p:nvPr/>
            </p:nvSpPr>
            <p:spPr>
              <a:xfrm>
                <a:off x="75335" y="2045075"/>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 name="Block Arc 2">
                <a:extLst>
                  <a:ext uri="{FF2B5EF4-FFF2-40B4-BE49-F238E27FC236}">
                    <a16:creationId xmlns:a16="http://schemas.microsoft.com/office/drawing/2014/main" id="{F25861F5-651F-463C-9D43-A55E67067883}"/>
                  </a:ext>
                </a:extLst>
              </p:cNvPr>
              <p:cNvSpPr/>
              <p:nvPr/>
            </p:nvSpPr>
            <p:spPr>
              <a:xfrm>
                <a:off x="82210" y="2712977"/>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0" name="Block Arc 2">
                <a:extLst>
                  <a:ext uri="{FF2B5EF4-FFF2-40B4-BE49-F238E27FC236}">
                    <a16:creationId xmlns:a16="http://schemas.microsoft.com/office/drawing/2014/main" id="{A2487B64-F4C4-456F-B0C9-298120904726}"/>
                  </a:ext>
                </a:extLst>
              </p:cNvPr>
              <p:cNvSpPr/>
              <p:nvPr/>
            </p:nvSpPr>
            <p:spPr>
              <a:xfrm>
                <a:off x="68460" y="3405960"/>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1" name="Block Arc 2">
                <a:extLst>
                  <a:ext uri="{FF2B5EF4-FFF2-40B4-BE49-F238E27FC236}">
                    <a16:creationId xmlns:a16="http://schemas.microsoft.com/office/drawing/2014/main" id="{232E00E0-1A93-4257-B51F-CD69C2066126}"/>
                  </a:ext>
                </a:extLst>
              </p:cNvPr>
              <p:cNvSpPr/>
              <p:nvPr/>
            </p:nvSpPr>
            <p:spPr>
              <a:xfrm>
                <a:off x="68460" y="4107102"/>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2" name="Block Arc 2">
                <a:extLst>
                  <a:ext uri="{FF2B5EF4-FFF2-40B4-BE49-F238E27FC236}">
                    <a16:creationId xmlns:a16="http://schemas.microsoft.com/office/drawing/2014/main" id="{FA67053C-3191-4BF3-92E7-531A8ADFB29B}"/>
                  </a:ext>
                </a:extLst>
              </p:cNvPr>
              <p:cNvSpPr/>
              <p:nvPr/>
            </p:nvSpPr>
            <p:spPr>
              <a:xfrm>
                <a:off x="55829" y="4794392"/>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lock Arc 2">
                <a:extLst>
                  <a:ext uri="{FF2B5EF4-FFF2-40B4-BE49-F238E27FC236}">
                    <a16:creationId xmlns:a16="http://schemas.microsoft.com/office/drawing/2014/main" id="{DC6C4602-325C-45B9-ABFE-C80A3222B475}"/>
                  </a:ext>
                </a:extLst>
              </p:cNvPr>
              <p:cNvSpPr/>
              <p:nvPr/>
            </p:nvSpPr>
            <p:spPr>
              <a:xfrm>
                <a:off x="63083" y="5485468"/>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386" name="Group 385">
            <a:extLst>
              <a:ext uri="{FF2B5EF4-FFF2-40B4-BE49-F238E27FC236}">
                <a16:creationId xmlns:a16="http://schemas.microsoft.com/office/drawing/2014/main" id="{931EA35B-1146-4B6C-B0D9-6FD0D65F9DA9}"/>
              </a:ext>
            </a:extLst>
          </p:cNvPr>
          <p:cNvGrpSpPr/>
          <p:nvPr/>
        </p:nvGrpSpPr>
        <p:grpSpPr>
          <a:xfrm>
            <a:off x="437188" y="5947129"/>
            <a:ext cx="7357097" cy="743960"/>
            <a:chOff x="419679" y="5263752"/>
            <a:chExt cx="10046528" cy="1297343"/>
          </a:xfrm>
          <a:effectLst>
            <a:outerShdw blurRad="203200" dist="38100" dir="16200000" rotWithShape="0">
              <a:prstClr val="black">
                <a:alpha val="10000"/>
              </a:prstClr>
            </a:outerShdw>
          </a:effectLst>
        </p:grpSpPr>
        <p:pic>
          <p:nvPicPr>
            <p:cNvPr id="387" name="Picture 386">
              <a:extLst>
                <a:ext uri="{FF2B5EF4-FFF2-40B4-BE49-F238E27FC236}">
                  <a16:creationId xmlns:a16="http://schemas.microsoft.com/office/drawing/2014/main" id="{9F7F73C9-49A4-4B8B-82A6-BCEA74B11D6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430" r="37042" b="4970"/>
            <a:stretch/>
          </p:blipFill>
          <p:spPr>
            <a:xfrm rot="5400000">
              <a:off x="2323297" y="3368699"/>
              <a:ext cx="1281250" cy="5088485"/>
            </a:xfrm>
            <a:custGeom>
              <a:avLst/>
              <a:gdLst>
                <a:gd name="connsiteX0" fmla="*/ 0 w 1281250"/>
                <a:gd name="connsiteY0" fmla="*/ 5088485 h 5088485"/>
                <a:gd name="connsiteX1" fmla="*/ 0 w 1281250"/>
                <a:gd name="connsiteY1" fmla="*/ 0 h 5088485"/>
                <a:gd name="connsiteX2" fmla="*/ 1281250 w 1281250"/>
                <a:gd name="connsiteY2" fmla="*/ 0 h 5088485"/>
                <a:gd name="connsiteX3" fmla="*/ 1281250 w 1281250"/>
                <a:gd name="connsiteY3" fmla="*/ 4617911 h 5088485"/>
                <a:gd name="connsiteX4" fmla="*/ 810676 w 1281250"/>
                <a:gd name="connsiteY4" fmla="*/ 5088485 h 508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250" h="5088485">
                  <a:moveTo>
                    <a:pt x="0" y="5088485"/>
                  </a:moveTo>
                  <a:lnTo>
                    <a:pt x="0" y="0"/>
                  </a:lnTo>
                  <a:lnTo>
                    <a:pt x="1281250" y="0"/>
                  </a:lnTo>
                  <a:lnTo>
                    <a:pt x="1281250" y="4617911"/>
                  </a:lnTo>
                  <a:cubicBezTo>
                    <a:pt x="1281250" y="4877802"/>
                    <a:pt x="1070567" y="5088485"/>
                    <a:pt x="810676" y="5088485"/>
                  </a:cubicBezTo>
                  <a:close/>
                </a:path>
              </a:pathLst>
            </a:custGeom>
          </p:spPr>
        </p:pic>
        <p:pic>
          <p:nvPicPr>
            <p:cNvPr id="388" name="Picture 387">
              <a:extLst>
                <a:ext uri="{FF2B5EF4-FFF2-40B4-BE49-F238E27FC236}">
                  <a16:creationId xmlns:a16="http://schemas.microsoft.com/office/drawing/2014/main" id="{607A8C4D-C0BA-42C2-970B-A2CFA9B190C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430" r="36684"/>
            <a:stretch/>
          </p:blipFill>
          <p:spPr>
            <a:xfrm rot="16200000" flipH="1">
              <a:off x="7140231" y="3235119"/>
              <a:ext cx="1297343" cy="5354609"/>
            </a:xfrm>
            <a:prstGeom prst="rect">
              <a:avLst/>
            </a:prstGeom>
          </p:spPr>
        </p:pic>
      </p:grpSp>
      <p:pic>
        <p:nvPicPr>
          <p:cNvPr id="394" name="Picture 2" descr="See the source image">
            <a:extLst>
              <a:ext uri="{FF2B5EF4-FFF2-40B4-BE49-F238E27FC236}">
                <a16:creationId xmlns:a16="http://schemas.microsoft.com/office/drawing/2014/main" id="{19B2FEA8-2032-437D-B3AE-03C5E8CFA6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842" b="35956"/>
          <a:stretch/>
        </p:blipFill>
        <p:spPr bwMode="auto">
          <a:xfrm>
            <a:off x="9066795" y="522503"/>
            <a:ext cx="2354529" cy="520260"/>
          </a:xfrm>
          <a:prstGeom prst="rect">
            <a:avLst/>
          </a:prstGeom>
          <a:noFill/>
          <a:extLst>
            <a:ext uri="{909E8E84-426E-40DD-AFC4-6F175D3DCCD1}">
              <a14:hiddenFill xmlns:a14="http://schemas.microsoft.com/office/drawing/2010/main">
                <a:solidFill>
                  <a:srgbClr val="FFFFFF"/>
                </a:solidFill>
              </a14:hiddenFill>
            </a:ext>
          </a:extLst>
        </p:spPr>
      </p:pic>
      <p:pic>
        <p:nvPicPr>
          <p:cNvPr id="380" name="Graphic 379">
            <a:hlinkClick r:id="rId5" action="ppaction://hlinksldjump"/>
            <a:extLst>
              <a:ext uri="{FF2B5EF4-FFF2-40B4-BE49-F238E27FC236}">
                <a16:creationId xmlns:a16="http://schemas.microsoft.com/office/drawing/2014/main" id="{8C619C2F-532D-4146-BF28-6164746C6ACB}"/>
              </a:ext>
            </a:extLst>
          </p:cNvPr>
          <p:cNvPicPr>
            <a:picLocks/>
          </p:cNvPicPr>
          <p:nvPr/>
        </p:nvPicPr>
        <p:blipFill>
          <a:blip r:embed="rId6" cstate="print">
            <a:extLst>
              <a:ext uri="{96DAC541-7B7A-43D3-8B79-37D633B846F1}">
                <asvg:svgBlip xmlns:asvg="http://schemas.microsoft.com/office/drawing/2016/SVG/main" r:embed="rId7"/>
              </a:ext>
            </a:extLst>
          </a:blip>
          <a:stretch>
            <a:fillRect/>
          </a:stretch>
        </p:blipFill>
        <p:spPr>
          <a:xfrm>
            <a:off x="11572206" y="956566"/>
            <a:ext cx="402332" cy="402332"/>
          </a:xfrm>
          <a:prstGeom prst="rect">
            <a:avLst/>
          </a:prstGeom>
        </p:spPr>
      </p:pic>
      <p:pic>
        <p:nvPicPr>
          <p:cNvPr id="381" name="Graphic 380">
            <a:hlinkClick r:id="rId8" action="ppaction://hlinksldjump"/>
            <a:extLst>
              <a:ext uri="{FF2B5EF4-FFF2-40B4-BE49-F238E27FC236}">
                <a16:creationId xmlns:a16="http://schemas.microsoft.com/office/drawing/2014/main" id="{A82339BF-039D-41E1-B21C-39F953D37097}"/>
              </a:ext>
            </a:extLst>
          </p:cNvPr>
          <p:cNvPicPr>
            <a:picLocks/>
          </p:cNvPicPr>
          <p:nvPr/>
        </p:nvPicPr>
        <p:blipFill>
          <a:blip r:embed="rId9" cstate="print">
            <a:extLst>
              <a:ext uri="{96DAC541-7B7A-43D3-8B79-37D633B846F1}">
                <asvg:svgBlip xmlns:asvg="http://schemas.microsoft.com/office/drawing/2016/SVG/main" r:embed="rId10"/>
              </a:ext>
            </a:extLst>
          </a:blip>
          <a:stretch>
            <a:fillRect/>
          </a:stretch>
        </p:blipFill>
        <p:spPr>
          <a:xfrm>
            <a:off x="11548509" y="1835779"/>
            <a:ext cx="402332" cy="402332"/>
          </a:xfrm>
          <a:prstGeom prst="rect">
            <a:avLst/>
          </a:prstGeom>
        </p:spPr>
      </p:pic>
      <p:pic>
        <p:nvPicPr>
          <p:cNvPr id="382" name="Graphic 381">
            <a:hlinkClick r:id="rId11" action="ppaction://hlinksldjump"/>
            <a:extLst>
              <a:ext uri="{FF2B5EF4-FFF2-40B4-BE49-F238E27FC236}">
                <a16:creationId xmlns:a16="http://schemas.microsoft.com/office/drawing/2014/main" id="{99A49976-7509-40DE-84AD-E2070E3FDA86}"/>
              </a:ext>
            </a:extLst>
          </p:cNvPr>
          <p:cNvPicPr>
            <a:picLocks/>
          </p:cNvPicPr>
          <p:nvPr/>
        </p:nvPicPr>
        <p:blipFill>
          <a:blip r:embed="rId12" cstate="print">
            <a:extLst>
              <a:ext uri="{96DAC541-7B7A-43D3-8B79-37D633B846F1}">
                <asvg:svgBlip xmlns:asvg="http://schemas.microsoft.com/office/drawing/2016/SVG/main" r:embed="rId13"/>
              </a:ext>
            </a:extLst>
          </a:blip>
          <a:stretch>
            <a:fillRect/>
          </a:stretch>
        </p:blipFill>
        <p:spPr>
          <a:xfrm>
            <a:off x="11530786" y="2641826"/>
            <a:ext cx="402332" cy="402332"/>
          </a:xfrm>
          <a:prstGeom prst="rect">
            <a:avLst/>
          </a:prstGeom>
        </p:spPr>
      </p:pic>
      <p:pic>
        <p:nvPicPr>
          <p:cNvPr id="383" name="Graphic 382">
            <a:hlinkClick r:id="" action="ppaction://noaction"/>
            <a:extLst>
              <a:ext uri="{FF2B5EF4-FFF2-40B4-BE49-F238E27FC236}">
                <a16:creationId xmlns:a16="http://schemas.microsoft.com/office/drawing/2014/main" id="{E56C253D-FC4B-4521-BFA0-D44534C435A3}"/>
              </a:ext>
            </a:extLst>
          </p:cNvPr>
          <p:cNvPicPr>
            <a:picLocks/>
          </p:cNvPicPr>
          <p:nvPr/>
        </p:nvPicPr>
        <p:blipFill>
          <a:blip r:embed="rId14" cstate="print">
            <a:extLst>
              <a:ext uri="{96DAC541-7B7A-43D3-8B79-37D633B846F1}">
                <asvg:svgBlip xmlns:asvg="http://schemas.microsoft.com/office/drawing/2016/SVG/main" r:embed="rId15"/>
              </a:ext>
            </a:extLst>
          </a:blip>
          <a:stretch>
            <a:fillRect/>
          </a:stretch>
        </p:blipFill>
        <p:spPr>
          <a:xfrm>
            <a:off x="11548509" y="3354901"/>
            <a:ext cx="402332" cy="402332"/>
          </a:xfrm>
          <a:prstGeom prst="rect">
            <a:avLst/>
          </a:prstGeom>
        </p:spPr>
      </p:pic>
      <p:pic>
        <p:nvPicPr>
          <p:cNvPr id="392" name="Graphic 391">
            <a:hlinkClick r:id="rId16" action="ppaction://hlinksldjump"/>
            <a:extLst>
              <a:ext uri="{FF2B5EF4-FFF2-40B4-BE49-F238E27FC236}">
                <a16:creationId xmlns:a16="http://schemas.microsoft.com/office/drawing/2014/main" id="{0CD28B5E-DFBA-4793-B351-1D77F4C7A8A8}"/>
              </a:ext>
            </a:extLst>
          </p:cNvPr>
          <p:cNvPicPr>
            <a:picLocks/>
          </p:cNvPicPr>
          <p:nvPr/>
        </p:nvPicPr>
        <p:blipFill>
          <a:blip r:embed="rId17" cstate="print">
            <a:extLst>
              <a:ext uri="{96DAC541-7B7A-43D3-8B79-37D633B846F1}">
                <asvg:svgBlip xmlns:asvg="http://schemas.microsoft.com/office/drawing/2016/SVG/main" r:embed="rId18"/>
              </a:ext>
            </a:extLst>
          </a:blip>
          <a:stretch>
            <a:fillRect/>
          </a:stretch>
        </p:blipFill>
        <p:spPr>
          <a:xfrm>
            <a:off x="11540066" y="4152289"/>
            <a:ext cx="402332" cy="402332"/>
          </a:xfrm>
          <a:prstGeom prst="rect">
            <a:avLst/>
          </a:prstGeom>
        </p:spPr>
      </p:pic>
      <p:pic>
        <p:nvPicPr>
          <p:cNvPr id="393" name="Graphic 392">
            <a:hlinkClick r:id="rId11" action="ppaction://hlinksldjump"/>
            <a:extLst>
              <a:ext uri="{FF2B5EF4-FFF2-40B4-BE49-F238E27FC236}">
                <a16:creationId xmlns:a16="http://schemas.microsoft.com/office/drawing/2014/main" id="{CF82089A-3F3B-47D1-A853-E8FA9070884D}"/>
              </a:ext>
            </a:extLst>
          </p:cNvPr>
          <p:cNvPicPr>
            <a:picLocks/>
          </p:cNvPicPr>
          <p:nvPr/>
        </p:nvPicPr>
        <p:blipFill>
          <a:blip r:embed="rId19" cstate="print">
            <a:extLst>
              <a:ext uri="{96DAC541-7B7A-43D3-8B79-37D633B846F1}">
                <asvg:svgBlip xmlns:asvg="http://schemas.microsoft.com/office/drawing/2016/SVG/main" r:embed="rId20"/>
              </a:ext>
            </a:extLst>
          </a:blip>
          <a:stretch>
            <a:fillRect/>
          </a:stretch>
        </p:blipFill>
        <p:spPr>
          <a:xfrm>
            <a:off x="11539338" y="4926395"/>
            <a:ext cx="402332" cy="402332"/>
          </a:xfrm>
          <a:prstGeom prst="rect">
            <a:avLst/>
          </a:prstGeom>
        </p:spPr>
      </p:pic>
      <p:pic>
        <p:nvPicPr>
          <p:cNvPr id="415" name="Graphic 414">
            <a:hlinkClick r:id="rId21" action="ppaction://hlinksldjump"/>
            <a:extLst>
              <a:ext uri="{FF2B5EF4-FFF2-40B4-BE49-F238E27FC236}">
                <a16:creationId xmlns:a16="http://schemas.microsoft.com/office/drawing/2014/main" id="{CF3F8D82-59A0-4C7C-AA97-41C07D57FAC6}"/>
              </a:ext>
            </a:extLst>
          </p:cNvPr>
          <p:cNvPicPr>
            <a:picLocks/>
          </p:cNvPicPr>
          <p:nvPr/>
        </p:nvPicPr>
        <p:blipFill>
          <a:blip r:embed="rId22" cstate="print">
            <a:extLst>
              <a:ext uri="{96DAC541-7B7A-43D3-8B79-37D633B846F1}">
                <asvg:svgBlip xmlns:asvg="http://schemas.microsoft.com/office/drawing/2016/SVG/main" r:embed="rId23"/>
              </a:ext>
            </a:extLst>
          </a:blip>
          <a:stretch>
            <a:fillRect/>
          </a:stretch>
        </p:blipFill>
        <p:spPr>
          <a:xfrm>
            <a:off x="11505608" y="5718035"/>
            <a:ext cx="402332" cy="402332"/>
          </a:xfrm>
          <a:prstGeom prst="rect">
            <a:avLst/>
          </a:prstGeom>
        </p:spPr>
      </p:pic>
      <p:pic>
        <p:nvPicPr>
          <p:cNvPr id="416" name="Picture 10" descr="See the source image">
            <a:extLst>
              <a:ext uri="{FF2B5EF4-FFF2-40B4-BE49-F238E27FC236}">
                <a16:creationId xmlns:a16="http://schemas.microsoft.com/office/drawing/2014/main" id="{92E152AD-284E-4C5B-8CA3-9ACEE228F817}"/>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35417" t="58130" r="32531" b="12839"/>
          <a:stretch/>
        </p:blipFill>
        <p:spPr bwMode="auto">
          <a:xfrm rot="5400000" flipV="1">
            <a:off x="10745645" y="1852830"/>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17" name="Picture 10" descr="See the source image">
            <a:extLst>
              <a:ext uri="{FF2B5EF4-FFF2-40B4-BE49-F238E27FC236}">
                <a16:creationId xmlns:a16="http://schemas.microsoft.com/office/drawing/2014/main" id="{7E1F8E0C-028F-4198-9C60-8B1489130AB1}"/>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35533" t="29599" r="32415" b="41370"/>
          <a:stretch/>
        </p:blipFill>
        <p:spPr bwMode="auto">
          <a:xfrm rot="16200000">
            <a:off x="10753339" y="2632069"/>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18" name="Picture 10" descr="See the source image">
            <a:extLst>
              <a:ext uri="{FF2B5EF4-FFF2-40B4-BE49-F238E27FC236}">
                <a16:creationId xmlns:a16="http://schemas.microsoft.com/office/drawing/2014/main" id="{FEA4FE10-8FA4-4D35-B555-83186D44BDC5}"/>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35387" t="2910" r="32561" b="68059"/>
          <a:stretch/>
        </p:blipFill>
        <p:spPr bwMode="auto">
          <a:xfrm rot="4499693" flipV="1">
            <a:off x="10780137" y="1082052"/>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19" name="Picture 418">
            <a:extLst>
              <a:ext uri="{FF2B5EF4-FFF2-40B4-BE49-F238E27FC236}">
                <a16:creationId xmlns:a16="http://schemas.microsoft.com/office/drawing/2014/main" id="{5BD7A945-10B2-4F6E-BAD7-94A1A1C83888}"/>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rot="5400000">
            <a:off x="9873495" y="-230090"/>
            <a:ext cx="963593" cy="2301118"/>
          </a:xfrm>
          <a:prstGeom prst="rect">
            <a:avLst/>
          </a:prstGeom>
        </p:spPr>
      </p:pic>
      <p:sp>
        <p:nvSpPr>
          <p:cNvPr id="61" name="Rectangle 60">
            <a:extLst>
              <a:ext uri="{FF2B5EF4-FFF2-40B4-BE49-F238E27FC236}">
                <a16:creationId xmlns:a16="http://schemas.microsoft.com/office/drawing/2014/main" id="{C0D40AAE-B256-AA6D-9781-E083DB0B688F}"/>
              </a:ext>
            </a:extLst>
          </p:cNvPr>
          <p:cNvSpPr/>
          <p:nvPr/>
        </p:nvSpPr>
        <p:spPr>
          <a:xfrm>
            <a:off x="1287267" y="1231912"/>
            <a:ext cx="5920371" cy="807470"/>
          </a:xfrm>
          <a:prstGeom prst="rect">
            <a:avLst/>
          </a:prstGeom>
          <a:solidFill>
            <a:srgbClr val="8B6F67"/>
          </a:solidFill>
          <a:ln w="38100">
            <a:solidFill>
              <a:srgbClr val="F8F5EC"/>
            </a:solidFill>
          </a:ln>
          <a:effectLst>
            <a:outerShdw blurRad="152400" dist="88900" dir="2700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2" name="TextBox 61">
            <a:extLst>
              <a:ext uri="{FF2B5EF4-FFF2-40B4-BE49-F238E27FC236}">
                <a16:creationId xmlns:a16="http://schemas.microsoft.com/office/drawing/2014/main" id="{28CBD696-9204-17CE-2A57-C04A6D3DCDFA}"/>
              </a:ext>
            </a:extLst>
          </p:cNvPr>
          <p:cNvSpPr txBox="1"/>
          <p:nvPr/>
        </p:nvSpPr>
        <p:spPr>
          <a:xfrm>
            <a:off x="1434698" y="1359953"/>
            <a:ext cx="5891356" cy="523220"/>
          </a:xfrm>
          <a:prstGeom prst="rect">
            <a:avLst/>
          </a:prstGeom>
          <a:noFill/>
        </p:spPr>
        <p:txBody>
          <a:bodyPr wrap="none" rtlCol="0">
            <a:spAutoFit/>
          </a:bodyPr>
          <a:lstStyle/>
          <a:p>
            <a:r>
              <a:rPr lang="en-US" sz="2800" b="1" spc="600" dirty="0">
                <a:solidFill>
                  <a:schemeClr val="bg1">
                    <a:lumMod val="95000"/>
                  </a:schemeClr>
                </a:solidFill>
                <a:latin typeface="Agency FB" panose="020B0503020202020204" pitchFamily="34" charset="0"/>
              </a:rPr>
              <a:t>def </a:t>
            </a:r>
            <a:r>
              <a:rPr lang="en-US" sz="2800" b="1" spc="600" dirty="0" err="1">
                <a:solidFill>
                  <a:schemeClr val="bg1">
                    <a:lumMod val="95000"/>
                  </a:schemeClr>
                </a:solidFill>
                <a:latin typeface="Agency FB" panose="020B0503020202020204" pitchFamily="34" charset="0"/>
              </a:rPr>
              <a:t>fullTranscriptFeature</a:t>
            </a:r>
            <a:r>
              <a:rPr lang="en-US" sz="2800" b="1" spc="600" dirty="0">
                <a:solidFill>
                  <a:schemeClr val="bg1">
                    <a:lumMod val="95000"/>
                  </a:schemeClr>
                </a:solidFill>
                <a:latin typeface="Agency FB" panose="020B0503020202020204" pitchFamily="34" charset="0"/>
              </a:rPr>
              <a:t>():</a:t>
            </a:r>
            <a:endParaRPr lang="id-ID" sz="2800" b="1" spc="600" dirty="0">
              <a:solidFill>
                <a:schemeClr val="bg1">
                  <a:lumMod val="95000"/>
                </a:schemeClr>
              </a:solidFill>
              <a:latin typeface="Agency FB" panose="020B0503020202020204" pitchFamily="34" charset="0"/>
            </a:endParaRPr>
          </a:p>
        </p:txBody>
      </p:sp>
      <p:sp>
        <p:nvSpPr>
          <p:cNvPr id="53" name="TextBox 52">
            <a:extLst>
              <a:ext uri="{FF2B5EF4-FFF2-40B4-BE49-F238E27FC236}">
                <a16:creationId xmlns:a16="http://schemas.microsoft.com/office/drawing/2014/main" id="{58B15EA1-499C-D4DF-CEB3-9A46B3E38C2A}"/>
              </a:ext>
            </a:extLst>
          </p:cNvPr>
          <p:cNvSpPr txBox="1"/>
          <p:nvPr/>
        </p:nvSpPr>
        <p:spPr>
          <a:xfrm>
            <a:off x="813419" y="163530"/>
            <a:ext cx="3506088" cy="769441"/>
          </a:xfrm>
          <a:prstGeom prst="rect">
            <a:avLst/>
          </a:prstGeom>
          <a:noFill/>
        </p:spPr>
        <p:txBody>
          <a:bodyPr wrap="none" rtlCol="0">
            <a:spAutoFit/>
          </a:bodyPr>
          <a:lstStyle/>
          <a:p>
            <a:r>
              <a:rPr lang="en-US" sz="4400" dirty="0">
                <a:solidFill>
                  <a:schemeClr val="bg1"/>
                </a:solidFill>
                <a:effectLst>
                  <a:outerShdw blurRad="38100" dist="38100" dir="2700000" algn="tl">
                    <a:srgbClr val="000000">
                      <a:alpha val="43137"/>
                    </a:srgbClr>
                  </a:outerShdw>
                </a:effectLst>
                <a:latin typeface="Piglets" panose="02000500000000000000" pitchFamily="2" charset="0"/>
              </a:rPr>
              <a:t>Functions Used:</a:t>
            </a:r>
            <a:endParaRPr lang="id-ID" sz="4400" dirty="0">
              <a:solidFill>
                <a:schemeClr val="bg1"/>
              </a:solidFill>
              <a:effectLst>
                <a:outerShdw blurRad="38100" dist="38100" dir="2700000" algn="tl">
                  <a:srgbClr val="000000">
                    <a:alpha val="43137"/>
                  </a:srgbClr>
                </a:outerShdw>
              </a:effectLst>
              <a:latin typeface="Piglets" panose="02000500000000000000" pitchFamily="2" charset="0"/>
            </a:endParaRPr>
          </a:p>
        </p:txBody>
      </p:sp>
      <p:sp>
        <p:nvSpPr>
          <p:cNvPr id="54" name="TextBox 53">
            <a:extLst>
              <a:ext uri="{FF2B5EF4-FFF2-40B4-BE49-F238E27FC236}">
                <a16:creationId xmlns:a16="http://schemas.microsoft.com/office/drawing/2014/main" id="{01A07C6F-5855-4C3E-630F-07A7847FB6A1}"/>
              </a:ext>
            </a:extLst>
          </p:cNvPr>
          <p:cNvSpPr txBox="1"/>
          <p:nvPr/>
        </p:nvSpPr>
        <p:spPr>
          <a:xfrm>
            <a:off x="1248556" y="2146888"/>
            <a:ext cx="9586404" cy="4031873"/>
          </a:xfrm>
          <a:prstGeom prst="rect">
            <a:avLst/>
          </a:prstGeom>
          <a:noFill/>
        </p:spPr>
        <p:txBody>
          <a:bodyPr wrap="square" rtlCol="0">
            <a:spAutoFit/>
          </a:bodyPr>
          <a:lstStyle/>
          <a:p>
            <a:pPr marL="285750" indent="-285750" algn="just">
              <a:buFont typeface="Arial" panose="020B0604020202020204" pitchFamily="34" charset="0"/>
              <a:buChar char="•"/>
            </a:pPr>
            <a:r>
              <a:rPr lang="en-US" sz="1600" b="1" spc="600" dirty="0">
                <a:solidFill>
                  <a:schemeClr val="bg1">
                    <a:lumMod val="95000"/>
                  </a:schemeClr>
                </a:solidFill>
              </a:rPr>
              <a:t>This function generates a full transcript for a given student with the specified levels and degrees</a:t>
            </a:r>
          </a:p>
          <a:p>
            <a:pPr marL="285750" indent="-285750" algn="just">
              <a:buFont typeface="Arial" panose="020B0604020202020204" pitchFamily="34" charset="0"/>
              <a:buChar char="•"/>
            </a:pPr>
            <a:r>
              <a:rPr lang="en-US" sz="1600" b="1" spc="600" dirty="0">
                <a:solidFill>
                  <a:schemeClr val="bg1">
                    <a:lumMod val="95000"/>
                  </a:schemeClr>
                </a:solidFill>
              </a:rPr>
              <a:t>The function first loads the student details and student data into data frames. It then iterates over the selected levels and degrees and filters the data frames for rows matching the given student ID, level, and degree. If matching data is found, the function appends student details, including name, ID, college, department, major, minor, level, and number of terms, to an output string. </a:t>
            </a:r>
          </a:p>
          <a:p>
            <a:pPr marL="285750" indent="-285750" algn="just">
              <a:buFont typeface="Arial" panose="020B0604020202020204" pitchFamily="34" charset="0"/>
              <a:buChar char="•"/>
            </a:pPr>
            <a:r>
              <a:rPr lang="en-US" sz="1600" b="1" spc="600" dirty="0">
                <a:solidFill>
                  <a:schemeClr val="bg1">
                    <a:lumMod val="95000"/>
                  </a:schemeClr>
                </a:solidFill>
              </a:rPr>
              <a:t>For each term, it filters the data frame for rows matching the given term and appends course details, including course ID, course name, credit hours, and average grades for each course in that term, to the output </a:t>
            </a:r>
          </a:p>
          <a:p>
            <a:pPr marL="285750" indent="-285750" algn="just">
              <a:buFont typeface="Arial" panose="020B0604020202020204" pitchFamily="34" charset="0"/>
              <a:buChar char="•"/>
            </a:pPr>
            <a:r>
              <a:rPr lang="en-US" sz="1600" b="1" spc="600" dirty="0">
                <a:solidFill>
                  <a:schemeClr val="bg1">
                    <a:lumMod val="95000"/>
                  </a:schemeClr>
                </a:solidFill>
              </a:rPr>
              <a:t>Lastly, it writes the output string to a TXT file and prints it.</a:t>
            </a:r>
            <a:endParaRPr lang="id-ID" sz="1600" b="1" spc="600" dirty="0">
              <a:solidFill>
                <a:schemeClr val="bg1">
                  <a:lumMod val="95000"/>
                </a:schemeClr>
              </a:solidFill>
            </a:endParaRPr>
          </a:p>
        </p:txBody>
      </p:sp>
    </p:spTree>
    <p:extLst>
      <p:ext uri="{BB962C8B-B14F-4D97-AF65-F5344CB8AC3E}">
        <p14:creationId xmlns:p14="http://schemas.microsoft.com/office/powerpoint/2010/main" val="14834983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3000" fill="hold"/>
                                        <p:tgtEl>
                                          <p:spTgt spid="416"/>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3000" fill="hold"/>
                                        <p:tgtEl>
                                          <p:spTgt spid="417"/>
                                        </p:tgtEl>
                                        <p:attrNameLst>
                                          <p:attrName>r</p:attrName>
                                        </p:attrNameLst>
                                      </p:cBhvr>
                                    </p:animRot>
                                  </p:childTnLst>
                                </p:cTn>
                              </p:par>
                              <p:par>
                                <p:cTn id="9" presetID="8" presetClass="emph" presetSubtype="0" repeatCount="indefinite" fill="hold" nodeType="withEffect">
                                  <p:stCondLst>
                                    <p:cond delay="0"/>
                                  </p:stCondLst>
                                  <p:childTnLst>
                                    <p:animRot by="21600000">
                                      <p:cBhvr>
                                        <p:cTn id="10" dur="3000" fill="hold"/>
                                        <p:tgtEl>
                                          <p:spTgt spid="418"/>
                                        </p:tgtEl>
                                        <p:attrNameLst>
                                          <p:attrName>r</p:attrName>
                                        </p:attrNameLst>
                                      </p:cBhvr>
                                    </p:animRot>
                                  </p:childTnLst>
                                </p:cTn>
                              </p:par>
                              <p:par>
                                <p:cTn id="11" presetID="47"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386"/>
                                        </p:tgtEl>
                                        <p:attrNameLst>
                                          <p:attrName>style.visibility</p:attrName>
                                        </p:attrNameLst>
                                      </p:cBhvr>
                                      <p:to>
                                        <p:strVal val="visible"/>
                                      </p:to>
                                    </p:set>
                                    <p:animEffect transition="in" filter="fade">
                                      <p:cBhvr>
                                        <p:cTn id="18" dur="1000"/>
                                        <p:tgtEl>
                                          <p:spTgt spid="386"/>
                                        </p:tgtEl>
                                      </p:cBhvr>
                                    </p:animEffect>
                                    <p:anim calcmode="lin" valueType="num">
                                      <p:cBhvr>
                                        <p:cTn id="19" dur="1000" fill="hold"/>
                                        <p:tgtEl>
                                          <p:spTgt spid="386"/>
                                        </p:tgtEl>
                                        <p:attrNameLst>
                                          <p:attrName>ppt_x</p:attrName>
                                        </p:attrNameLst>
                                      </p:cBhvr>
                                      <p:tavLst>
                                        <p:tav tm="0">
                                          <p:val>
                                            <p:strVal val="#ppt_x"/>
                                          </p:val>
                                        </p:tav>
                                        <p:tav tm="100000">
                                          <p:val>
                                            <p:strVal val="#ppt_x"/>
                                          </p:val>
                                        </p:tav>
                                      </p:tavLst>
                                    </p:anim>
                                    <p:anim calcmode="lin" valueType="num">
                                      <p:cBhvr>
                                        <p:cTn id="20" dur="1000" fill="hold"/>
                                        <p:tgtEl>
                                          <p:spTgt spid="386"/>
                                        </p:tgtEl>
                                        <p:attrNameLst>
                                          <p:attrName>ppt_y</p:attrName>
                                        </p:attrNameLst>
                                      </p:cBhvr>
                                      <p:tavLst>
                                        <p:tav tm="0">
                                          <p:val>
                                            <p:strVal val="#ppt_y+.1"/>
                                          </p:val>
                                        </p:tav>
                                        <p:tav tm="100000">
                                          <p:val>
                                            <p:strVal val="#ppt_y"/>
                                          </p:val>
                                        </p:tav>
                                      </p:tavLst>
                                    </p:anim>
                                  </p:childTnLst>
                                </p:cTn>
                              </p:par>
                              <p:par>
                                <p:cTn id="21" presetID="22" presetClass="entr" presetSubtype="8" fill="hold" nodeType="withEffect">
                                  <p:stCondLst>
                                    <p:cond delay="1000"/>
                                  </p:stCondLst>
                                  <p:childTnLst>
                                    <p:set>
                                      <p:cBhvr>
                                        <p:cTn id="22" dur="1" fill="hold">
                                          <p:stCondLst>
                                            <p:cond delay="0"/>
                                          </p:stCondLst>
                                        </p:cTn>
                                        <p:tgtEl>
                                          <p:spTgt spid="394"/>
                                        </p:tgtEl>
                                        <p:attrNameLst>
                                          <p:attrName>style.visibility</p:attrName>
                                        </p:attrNameLst>
                                      </p:cBhvr>
                                      <p:to>
                                        <p:strVal val="visible"/>
                                      </p:to>
                                    </p:set>
                                    <p:animEffect transition="in" filter="wipe(left)">
                                      <p:cBhvr>
                                        <p:cTn id="23" dur="500"/>
                                        <p:tgtEl>
                                          <p:spTgt spid="394"/>
                                        </p:tgtEl>
                                      </p:cBhvr>
                                    </p:animEffect>
                                  </p:childTnLst>
                                </p:cTn>
                              </p:par>
                              <p:par>
                                <p:cTn id="24" presetID="22" presetClass="entr" presetSubtype="8" fill="hold" grpId="0" nodeType="withEffect">
                                  <p:stCondLst>
                                    <p:cond delay="1500"/>
                                  </p:stCondLst>
                                  <p:childTnLst>
                                    <p:set>
                                      <p:cBhvr>
                                        <p:cTn id="25" dur="1" fill="hold">
                                          <p:stCondLst>
                                            <p:cond delay="0"/>
                                          </p:stCondLst>
                                        </p:cTn>
                                        <p:tgtEl>
                                          <p:spTgt spid="61"/>
                                        </p:tgtEl>
                                        <p:attrNameLst>
                                          <p:attrName>style.visibility</p:attrName>
                                        </p:attrNameLst>
                                      </p:cBhvr>
                                      <p:to>
                                        <p:strVal val="visible"/>
                                      </p:to>
                                    </p:set>
                                    <p:animEffect transition="in" filter="wipe(left)">
                                      <p:cBhvr>
                                        <p:cTn id="26" dur="500"/>
                                        <p:tgtEl>
                                          <p:spTgt spid="61"/>
                                        </p:tgtEl>
                                      </p:cBhvr>
                                    </p:animEffect>
                                  </p:childTnLst>
                                </p:cTn>
                              </p:par>
                              <p:par>
                                <p:cTn id="27" presetID="10" presetClass="entr" presetSubtype="0" fill="hold" grpId="0" nodeType="withEffect">
                                  <p:stCondLst>
                                    <p:cond delay="200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500"/>
                                        <p:tgtEl>
                                          <p:spTgt spid="62"/>
                                        </p:tgtEl>
                                      </p:cBhvr>
                                    </p:animEffect>
                                  </p:childTnLst>
                                </p:cTn>
                              </p:par>
                              <p:par>
                                <p:cTn id="30" presetID="53" presetClass="entr" presetSubtype="16" fill="hold" grpId="0" nodeType="withEffect">
                                  <p:stCondLst>
                                    <p:cond delay="750"/>
                                  </p:stCondLst>
                                  <p:childTnLst>
                                    <p:set>
                                      <p:cBhvr>
                                        <p:cTn id="31" dur="1" fill="hold">
                                          <p:stCondLst>
                                            <p:cond delay="0"/>
                                          </p:stCondLst>
                                        </p:cTn>
                                        <p:tgtEl>
                                          <p:spTgt spid="53"/>
                                        </p:tgtEl>
                                        <p:attrNameLst>
                                          <p:attrName>style.visibility</p:attrName>
                                        </p:attrNameLst>
                                      </p:cBhvr>
                                      <p:to>
                                        <p:strVal val="visible"/>
                                      </p:to>
                                    </p:set>
                                    <p:anim calcmode="lin" valueType="num">
                                      <p:cBhvr>
                                        <p:cTn id="32" dur="750" fill="hold"/>
                                        <p:tgtEl>
                                          <p:spTgt spid="53"/>
                                        </p:tgtEl>
                                        <p:attrNameLst>
                                          <p:attrName>ppt_w</p:attrName>
                                        </p:attrNameLst>
                                      </p:cBhvr>
                                      <p:tavLst>
                                        <p:tav tm="0">
                                          <p:val>
                                            <p:fltVal val="0"/>
                                          </p:val>
                                        </p:tav>
                                        <p:tav tm="100000">
                                          <p:val>
                                            <p:strVal val="#ppt_w"/>
                                          </p:val>
                                        </p:tav>
                                      </p:tavLst>
                                    </p:anim>
                                    <p:anim calcmode="lin" valueType="num">
                                      <p:cBhvr>
                                        <p:cTn id="33" dur="750" fill="hold"/>
                                        <p:tgtEl>
                                          <p:spTgt spid="53"/>
                                        </p:tgtEl>
                                        <p:attrNameLst>
                                          <p:attrName>ppt_h</p:attrName>
                                        </p:attrNameLst>
                                      </p:cBhvr>
                                      <p:tavLst>
                                        <p:tav tm="0">
                                          <p:val>
                                            <p:fltVal val="0"/>
                                          </p:val>
                                        </p:tav>
                                        <p:tav tm="100000">
                                          <p:val>
                                            <p:strVal val="#ppt_h"/>
                                          </p:val>
                                        </p:tav>
                                      </p:tavLst>
                                    </p:anim>
                                    <p:animEffect transition="in" filter="fade">
                                      <p:cBhvr>
                                        <p:cTn id="34" dur="75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p:bldP spid="5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E4D7"/>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F347D77-6637-42FA-93D2-9AFC6AE9D86C}"/>
              </a:ext>
            </a:extLst>
          </p:cNvPr>
          <p:cNvGrpSpPr/>
          <p:nvPr/>
        </p:nvGrpSpPr>
        <p:grpSpPr>
          <a:xfrm>
            <a:off x="2" y="0"/>
            <a:ext cx="12192000" cy="6858000"/>
            <a:chOff x="2" y="0"/>
            <a:chExt cx="12192000" cy="6858000"/>
          </a:xfrm>
        </p:grpSpPr>
        <p:grpSp>
          <p:nvGrpSpPr>
            <p:cNvPr id="6" name="Group 5">
              <a:extLst>
                <a:ext uri="{FF2B5EF4-FFF2-40B4-BE49-F238E27FC236}">
                  <a16:creationId xmlns:a16="http://schemas.microsoft.com/office/drawing/2014/main" id="{20F707EB-965D-4CAA-A222-28A20B057A80}"/>
                </a:ext>
              </a:extLst>
            </p:cNvPr>
            <p:cNvGrpSpPr/>
            <p:nvPr/>
          </p:nvGrpSpPr>
          <p:grpSpPr>
            <a:xfrm>
              <a:off x="377371" y="0"/>
              <a:ext cx="11422742" cy="6858000"/>
              <a:chOff x="377371" y="0"/>
              <a:chExt cx="11422742" cy="6858000"/>
            </a:xfrm>
          </p:grpSpPr>
          <p:cxnSp>
            <p:nvCxnSpPr>
              <p:cNvPr id="24" name="Straight Connector 23">
                <a:extLst>
                  <a:ext uri="{FF2B5EF4-FFF2-40B4-BE49-F238E27FC236}">
                    <a16:creationId xmlns:a16="http://schemas.microsoft.com/office/drawing/2014/main" id="{079A262A-5554-4413-9F36-90B63A92BE32}"/>
                  </a:ext>
                </a:extLst>
              </p:cNvPr>
              <p:cNvCxnSpPr/>
              <p:nvPr/>
            </p:nvCxnSpPr>
            <p:spPr>
              <a:xfrm>
                <a:off x="3773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02F581A-C0D1-46F8-9B62-F3CDC6668090}"/>
                  </a:ext>
                </a:extLst>
              </p:cNvPr>
              <p:cNvCxnSpPr/>
              <p:nvPr/>
            </p:nvCxnSpPr>
            <p:spPr>
              <a:xfrm>
                <a:off x="7837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9E927BE-0145-48FB-BE67-D431D67A415F}"/>
                  </a:ext>
                </a:extLst>
              </p:cNvPr>
              <p:cNvCxnSpPr/>
              <p:nvPr/>
            </p:nvCxnSpPr>
            <p:spPr>
              <a:xfrm>
                <a:off x="121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A26AE-AA70-41DD-86D8-9376BFE084A5}"/>
                  </a:ext>
                </a:extLst>
              </p:cNvPr>
              <p:cNvCxnSpPr/>
              <p:nvPr/>
            </p:nvCxnSpPr>
            <p:spPr>
              <a:xfrm>
                <a:off x="16546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8BBE312-48FF-4C1C-8E61-715BFC43251E}"/>
                  </a:ext>
                </a:extLst>
              </p:cNvPr>
              <p:cNvCxnSpPr/>
              <p:nvPr/>
            </p:nvCxnSpPr>
            <p:spPr>
              <a:xfrm>
                <a:off x="206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298F388-88BF-4275-B469-EF5DF9D3628E}"/>
                  </a:ext>
                </a:extLst>
              </p:cNvPr>
              <p:cNvCxnSpPr/>
              <p:nvPr/>
            </p:nvCxnSpPr>
            <p:spPr>
              <a:xfrm>
                <a:off x="246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F860951-887D-4AA5-8E57-A7906AF11436}"/>
                  </a:ext>
                </a:extLst>
              </p:cNvPr>
              <p:cNvCxnSpPr/>
              <p:nvPr/>
            </p:nvCxnSpPr>
            <p:spPr>
              <a:xfrm>
                <a:off x="290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310EE58-3C64-4A3A-869D-212382B278D1}"/>
                  </a:ext>
                </a:extLst>
              </p:cNvPr>
              <p:cNvCxnSpPr/>
              <p:nvPr/>
            </p:nvCxnSpPr>
            <p:spPr>
              <a:xfrm>
                <a:off x="333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A1FBB8A-6C7E-4F5B-A2EA-74D38315507F}"/>
                  </a:ext>
                </a:extLst>
              </p:cNvPr>
              <p:cNvCxnSpPr/>
              <p:nvPr/>
            </p:nvCxnSpPr>
            <p:spPr>
              <a:xfrm>
                <a:off x="37301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33152-CDE9-4775-965F-2C7C46E5E84B}"/>
                  </a:ext>
                </a:extLst>
              </p:cNvPr>
              <p:cNvCxnSpPr/>
              <p:nvPr/>
            </p:nvCxnSpPr>
            <p:spPr>
              <a:xfrm>
                <a:off x="41365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7F6A9D7-5156-44CA-A9D9-F57730140CAC}"/>
                  </a:ext>
                </a:extLst>
              </p:cNvPr>
              <p:cNvCxnSpPr/>
              <p:nvPr/>
            </p:nvCxnSpPr>
            <p:spPr>
              <a:xfrm>
                <a:off x="45719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EED3280-EF38-4353-8C22-9CDF7AB9F2BF}"/>
                  </a:ext>
                </a:extLst>
              </p:cNvPr>
              <p:cNvCxnSpPr/>
              <p:nvPr/>
            </p:nvCxnSpPr>
            <p:spPr>
              <a:xfrm>
                <a:off x="500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C6976A-436C-4E0E-AB89-2F6226BED9C9}"/>
                  </a:ext>
                </a:extLst>
              </p:cNvPr>
              <p:cNvCxnSpPr/>
              <p:nvPr/>
            </p:nvCxnSpPr>
            <p:spPr>
              <a:xfrm>
                <a:off x="544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AA61367-C98C-4A65-A6E2-C100BE79D3D4}"/>
                  </a:ext>
                </a:extLst>
              </p:cNvPr>
              <p:cNvCxnSpPr/>
              <p:nvPr/>
            </p:nvCxnSpPr>
            <p:spPr>
              <a:xfrm>
                <a:off x="584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7B78285-E545-460F-860D-664E65424A2C}"/>
                  </a:ext>
                </a:extLst>
              </p:cNvPr>
              <p:cNvCxnSpPr/>
              <p:nvPr/>
            </p:nvCxnSpPr>
            <p:spPr>
              <a:xfrm>
                <a:off x="628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21A8F29-6788-40AF-9AE2-1C8CC57BF32C}"/>
                  </a:ext>
                </a:extLst>
              </p:cNvPr>
              <p:cNvCxnSpPr/>
              <p:nvPr/>
            </p:nvCxnSpPr>
            <p:spPr>
              <a:xfrm>
                <a:off x="672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53B903F-4B33-4FC4-8CE8-1BB9D82C54A5}"/>
                  </a:ext>
                </a:extLst>
              </p:cNvPr>
              <p:cNvCxnSpPr/>
              <p:nvPr/>
            </p:nvCxnSpPr>
            <p:spPr>
              <a:xfrm>
                <a:off x="714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342A937-C763-4223-8C17-FF23A8966F1F}"/>
                  </a:ext>
                </a:extLst>
              </p:cNvPr>
              <p:cNvCxnSpPr/>
              <p:nvPr/>
            </p:nvCxnSpPr>
            <p:spPr>
              <a:xfrm>
                <a:off x="754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EAB2AFF-0517-4DF8-B873-0BC3E1A03348}"/>
                  </a:ext>
                </a:extLst>
              </p:cNvPr>
              <p:cNvCxnSpPr/>
              <p:nvPr/>
            </p:nvCxnSpPr>
            <p:spPr>
              <a:xfrm>
                <a:off x="798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5277E96-5A1A-4194-9F02-1A81AA6FBCD7}"/>
                  </a:ext>
                </a:extLst>
              </p:cNvPr>
              <p:cNvCxnSpPr/>
              <p:nvPr/>
            </p:nvCxnSpPr>
            <p:spPr>
              <a:xfrm>
                <a:off x="841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6ADB9A6-288B-41BC-B93C-E100C6A9D92E}"/>
                  </a:ext>
                </a:extLst>
              </p:cNvPr>
              <p:cNvCxnSpPr/>
              <p:nvPr/>
            </p:nvCxnSpPr>
            <p:spPr>
              <a:xfrm>
                <a:off x="883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E942BAD-4B88-4614-97A1-60D590F2DC9A}"/>
                  </a:ext>
                </a:extLst>
              </p:cNvPr>
              <p:cNvCxnSpPr/>
              <p:nvPr/>
            </p:nvCxnSpPr>
            <p:spPr>
              <a:xfrm>
                <a:off x="92455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5FDC70D-11BD-4F33-8467-6CF82716AF62}"/>
                  </a:ext>
                </a:extLst>
              </p:cNvPr>
              <p:cNvCxnSpPr/>
              <p:nvPr/>
            </p:nvCxnSpPr>
            <p:spPr>
              <a:xfrm>
                <a:off x="9681027"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43010C2-6070-45EA-999E-D15A1EB72465}"/>
                  </a:ext>
                </a:extLst>
              </p:cNvPr>
              <p:cNvCxnSpPr/>
              <p:nvPr/>
            </p:nvCxnSpPr>
            <p:spPr>
              <a:xfrm>
                <a:off x="101164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104034B-1E37-4DD2-8F5F-D11861991277}"/>
                  </a:ext>
                </a:extLst>
              </p:cNvPr>
              <p:cNvCxnSpPr/>
              <p:nvPr/>
            </p:nvCxnSpPr>
            <p:spPr>
              <a:xfrm>
                <a:off x="1052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7161CCC-6811-461C-B1BC-ABA98032EB22}"/>
                  </a:ext>
                </a:extLst>
              </p:cNvPr>
              <p:cNvCxnSpPr/>
              <p:nvPr/>
            </p:nvCxnSpPr>
            <p:spPr>
              <a:xfrm>
                <a:off x="1092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7A6A529-6A31-4579-AADA-94F9A54B8C6F}"/>
                  </a:ext>
                </a:extLst>
              </p:cNvPr>
              <p:cNvCxnSpPr/>
              <p:nvPr/>
            </p:nvCxnSpPr>
            <p:spPr>
              <a:xfrm>
                <a:off x="1136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04CC808-A4DA-4955-A959-28DF7DCBBEF8}"/>
                  </a:ext>
                </a:extLst>
              </p:cNvPr>
              <p:cNvCxnSpPr/>
              <p:nvPr/>
            </p:nvCxnSpPr>
            <p:spPr>
              <a:xfrm>
                <a:off x="1180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60961EAB-BF19-4778-A202-7894BF15AAD5}"/>
                </a:ext>
              </a:extLst>
            </p:cNvPr>
            <p:cNvGrpSpPr/>
            <p:nvPr/>
          </p:nvGrpSpPr>
          <p:grpSpPr>
            <a:xfrm rot="5400000">
              <a:off x="2924631" y="-2616201"/>
              <a:ext cx="6342742" cy="12192000"/>
              <a:chOff x="377371" y="0"/>
              <a:chExt cx="6342742" cy="6858000"/>
            </a:xfrm>
          </p:grpSpPr>
          <p:cxnSp>
            <p:nvCxnSpPr>
              <p:cNvPr id="8" name="Straight Connector 7">
                <a:extLst>
                  <a:ext uri="{FF2B5EF4-FFF2-40B4-BE49-F238E27FC236}">
                    <a16:creationId xmlns:a16="http://schemas.microsoft.com/office/drawing/2014/main" id="{CF95E087-CDC9-42ED-A9B0-17B1BBD8F2B7}"/>
                  </a:ext>
                </a:extLst>
              </p:cNvPr>
              <p:cNvCxnSpPr/>
              <p:nvPr/>
            </p:nvCxnSpPr>
            <p:spPr>
              <a:xfrm>
                <a:off x="3773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F3B4EE6-DA44-42EF-B5B5-770312DB7336}"/>
                  </a:ext>
                </a:extLst>
              </p:cNvPr>
              <p:cNvCxnSpPr/>
              <p:nvPr/>
            </p:nvCxnSpPr>
            <p:spPr>
              <a:xfrm>
                <a:off x="7837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B359E0F-414D-4DE4-87C8-AA67E8C21D8D}"/>
                  </a:ext>
                </a:extLst>
              </p:cNvPr>
              <p:cNvCxnSpPr/>
              <p:nvPr/>
            </p:nvCxnSpPr>
            <p:spPr>
              <a:xfrm>
                <a:off x="121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71B4C03-0129-432B-91AD-CB08F760BF2B}"/>
                  </a:ext>
                </a:extLst>
              </p:cNvPr>
              <p:cNvCxnSpPr/>
              <p:nvPr/>
            </p:nvCxnSpPr>
            <p:spPr>
              <a:xfrm>
                <a:off x="16546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C98A82-11D7-446B-908C-D1AF079EE38B}"/>
                  </a:ext>
                </a:extLst>
              </p:cNvPr>
              <p:cNvCxnSpPr/>
              <p:nvPr/>
            </p:nvCxnSpPr>
            <p:spPr>
              <a:xfrm>
                <a:off x="206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52F878E-4F4D-42D3-AF67-0369C88FAEC2}"/>
                  </a:ext>
                </a:extLst>
              </p:cNvPr>
              <p:cNvCxnSpPr/>
              <p:nvPr/>
            </p:nvCxnSpPr>
            <p:spPr>
              <a:xfrm>
                <a:off x="246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D48FA8-A64F-4A31-83DB-E2A5C7ACD214}"/>
                  </a:ext>
                </a:extLst>
              </p:cNvPr>
              <p:cNvCxnSpPr/>
              <p:nvPr/>
            </p:nvCxnSpPr>
            <p:spPr>
              <a:xfrm>
                <a:off x="290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0ADA66-CEA3-464C-8C18-8D0BE63E8DEF}"/>
                  </a:ext>
                </a:extLst>
              </p:cNvPr>
              <p:cNvCxnSpPr/>
              <p:nvPr/>
            </p:nvCxnSpPr>
            <p:spPr>
              <a:xfrm>
                <a:off x="333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D04815C-2015-4C37-A7CD-4468C2C6E9CB}"/>
                  </a:ext>
                </a:extLst>
              </p:cNvPr>
              <p:cNvCxnSpPr/>
              <p:nvPr/>
            </p:nvCxnSpPr>
            <p:spPr>
              <a:xfrm>
                <a:off x="37301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F1C51F3-7D37-4BC3-BA22-4DBDC624B42A}"/>
                  </a:ext>
                </a:extLst>
              </p:cNvPr>
              <p:cNvCxnSpPr/>
              <p:nvPr/>
            </p:nvCxnSpPr>
            <p:spPr>
              <a:xfrm>
                <a:off x="41365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9E15302-EFFE-4159-B254-FED1561AE4ED}"/>
                  </a:ext>
                </a:extLst>
              </p:cNvPr>
              <p:cNvCxnSpPr/>
              <p:nvPr/>
            </p:nvCxnSpPr>
            <p:spPr>
              <a:xfrm>
                <a:off x="45719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119F7E2-F7E9-4314-8383-4D1B70782549}"/>
                  </a:ext>
                </a:extLst>
              </p:cNvPr>
              <p:cNvCxnSpPr/>
              <p:nvPr/>
            </p:nvCxnSpPr>
            <p:spPr>
              <a:xfrm>
                <a:off x="500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1644DBE-8D9E-479E-B01C-48FB28CD3F1D}"/>
                  </a:ext>
                </a:extLst>
              </p:cNvPr>
              <p:cNvCxnSpPr/>
              <p:nvPr/>
            </p:nvCxnSpPr>
            <p:spPr>
              <a:xfrm>
                <a:off x="544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D1A8EF0-204B-49D0-A658-5890877534D3}"/>
                  </a:ext>
                </a:extLst>
              </p:cNvPr>
              <p:cNvCxnSpPr/>
              <p:nvPr/>
            </p:nvCxnSpPr>
            <p:spPr>
              <a:xfrm>
                <a:off x="584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DF28B6-B3A6-4912-9781-416B21AC1E50}"/>
                  </a:ext>
                </a:extLst>
              </p:cNvPr>
              <p:cNvCxnSpPr/>
              <p:nvPr/>
            </p:nvCxnSpPr>
            <p:spPr>
              <a:xfrm>
                <a:off x="628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D014B0B-9788-41B6-87EC-A5DCDA6EAFA0}"/>
                  </a:ext>
                </a:extLst>
              </p:cNvPr>
              <p:cNvCxnSpPr/>
              <p:nvPr/>
            </p:nvCxnSpPr>
            <p:spPr>
              <a:xfrm>
                <a:off x="672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60" name="Rounded Rectangle 1">
            <a:extLst>
              <a:ext uri="{FF2B5EF4-FFF2-40B4-BE49-F238E27FC236}">
                <a16:creationId xmlns:a16="http://schemas.microsoft.com/office/drawing/2014/main" id="{ED15A32C-284F-43E0-A1EB-DEA03D512254}"/>
              </a:ext>
            </a:extLst>
          </p:cNvPr>
          <p:cNvSpPr/>
          <p:nvPr/>
        </p:nvSpPr>
        <p:spPr>
          <a:xfrm>
            <a:off x="436646" y="313374"/>
            <a:ext cx="11480773" cy="6235247"/>
          </a:xfrm>
          <a:prstGeom prst="roundRect">
            <a:avLst>
              <a:gd name="adj" fmla="val 7547"/>
            </a:avLst>
          </a:prstGeom>
          <a:solidFill>
            <a:srgbClr val="6B422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36" name="Freeform: Shape 235">
            <a:extLst>
              <a:ext uri="{FF2B5EF4-FFF2-40B4-BE49-F238E27FC236}">
                <a16:creationId xmlns:a16="http://schemas.microsoft.com/office/drawing/2014/main" id="{830CB7C3-E54D-4FC9-A967-E2BD6657E7C8}"/>
              </a:ext>
            </a:extLst>
          </p:cNvPr>
          <p:cNvSpPr/>
          <p:nvPr/>
        </p:nvSpPr>
        <p:spPr>
          <a:xfrm>
            <a:off x="430373"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4516657 h 6235247"/>
              <a:gd name="connsiteX4" fmla="*/ 11147925 w 11563523"/>
              <a:gd name="connsiteY4" fmla="*/ 4512757 h 6235247"/>
              <a:gd name="connsiteX5" fmla="*/ 11215856 w 11563523"/>
              <a:gd name="connsiteY5" fmla="*/ 4505909 h 6235247"/>
              <a:gd name="connsiteX6" fmla="*/ 11226453 w 11563523"/>
              <a:gd name="connsiteY6" fmla="*/ 4505909 h 6235247"/>
              <a:gd name="connsiteX7" fmla="*/ 11563523 w 11563523"/>
              <a:gd name="connsiteY7" fmla="*/ 4842979 h 6235247"/>
              <a:gd name="connsiteX8" fmla="*/ 11226453 w 11563523"/>
              <a:gd name="connsiteY8" fmla="*/ 5180049 h 6235247"/>
              <a:gd name="connsiteX9" fmla="*/ 11215856 w 11563523"/>
              <a:gd name="connsiteY9" fmla="*/ 5180049 h 6235247"/>
              <a:gd name="connsiteX10" fmla="*/ 11147925 w 11563523"/>
              <a:gd name="connsiteY10" fmla="*/ 5173201 h 6235247"/>
              <a:gd name="connsiteX11" fmla="*/ 11135362 w 11563523"/>
              <a:gd name="connsiteY11" fmla="*/ 5169302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4516657"/>
                </a:lnTo>
                <a:lnTo>
                  <a:pt x="11147925" y="4512757"/>
                </a:lnTo>
                <a:cubicBezTo>
                  <a:pt x="11169867" y="4508267"/>
                  <a:pt x="11192586" y="4505909"/>
                  <a:pt x="11215856" y="4505909"/>
                </a:cubicBezTo>
                <a:lnTo>
                  <a:pt x="11226453" y="4505909"/>
                </a:lnTo>
                <a:cubicBezTo>
                  <a:pt x="11412612" y="4505909"/>
                  <a:pt x="11563523" y="4656820"/>
                  <a:pt x="11563523" y="4842979"/>
                </a:cubicBezTo>
                <a:cubicBezTo>
                  <a:pt x="11563523" y="5029138"/>
                  <a:pt x="11412612" y="5180049"/>
                  <a:pt x="11226453" y="5180049"/>
                </a:cubicBezTo>
                <a:lnTo>
                  <a:pt x="11215856" y="5180049"/>
                </a:lnTo>
                <a:cubicBezTo>
                  <a:pt x="11192586" y="5180049"/>
                  <a:pt x="11169867" y="5177691"/>
                  <a:pt x="11147925" y="5173201"/>
                </a:cubicBezTo>
                <a:lnTo>
                  <a:pt x="11135362" y="5169302"/>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606C38"/>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5" name="Freeform: Shape 234">
            <a:extLst>
              <a:ext uri="{FF2B5EF4-FFF2-40B4-BE49-F238E27FC236}">
                <a16:creationId xmlns:a16="http://schemas.microsoft.com/office/drawing/2014/main" id="{0F7BA3FC-4D21-4129-8AF2-E4DA19D46D25}"/>
              </a:ext>
            </a:extLst>
          </p:cNvPr>
          <p:cNvSpPr/>
          <p:nvPr/>
        </p:nvSpPr>
        <p:spPr>
          <a:xfrm>
            <a:off x="430373"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5313075 h 6235247"/>
              <a:gd name="connsiteX4" fmla="*/ 11147925 w 11563523"/>
              <a:gd name="connsiteY4" fmla="*/ 5309175 h 6235247"/>
              <a:gd name="connsiteX5" fmla="*/ 11215856 w 11563523"/>
              <a:gd name="connsiteY5" fmla="*/ 5302327 h 6235247"/>
              <a:gd name="connsiteX6" fmla="*/ 11226453 w 11563523"/>
              <a:gd name="connsiteY6" fmla="*/ 5302327 h 6235247"/>
              <a:gd name="connsiteX7" fmla="*/ 11563523 w 11563523"/>
              <a:gd name="connsiteY7" fmla="*/ 5639397 h 6235247"/>
              <a:gd name="connsiteX8" fmla="*/ 11226453 w 11563523"/>
              <a:gd name="connsiteY8" fmla="*/ 5976467 h 6235247"/>
              <a:gd name="connsiteX9" fmla="*/ 11215856 w 11563523"/>
              <a:gd name="connsiteY9" fmla="*/ 5976467 h 6235247"/>
              <a:gd name="connsiteX10" fmla="*/ 11147925 w 11563523"/>
              <a:gd name="connsiteY10" fmla="*/ 5969619 h 6235247"/>
              <a:gd name="connsiteX11" fmla="*/ 11095410 w 11563523"/>
              <a:gd name="connsiteY11" fmla="*/ 5953318 h 6235247"/>
              <a:gd name="connsiteX12" fmla="*/ 11054995 w 11563523"/>
              <a:gd name="connsiteY12" fmla="*/ 6027776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5313075"/>
                </a:lnTo>
                <a:lnTo>
                  <a:pt x="11147925" y="5309175"/>
                </a:lnTo>
                <a:cubicBezTo>
                  <a:pt x="11169867" y="5304685"/>
                  <a:pt x="11192586" y="5302327"/>
                  <a:pt x="11215856" y="5302327"/>
                </a:cubicBezTo>
                <a:lnTo>
                  <a:pt x="11226453" y="5302327"/>
                </a:lnTo>
                <a:cubicBezTo>
                  <a:pt x="11412612" y="5302327"/>
                  <a:pt x="11563523" y="5453238"/>
                  <a:pt x="11563523" y="5639397"/>
                </a:cubicBezTo>
                <a:cubicBezTo>
                  <a:pt x="11563523" y="5825556"/>
                  <a:pt x="11412612" y="5976467"/>
                  <a:pt x="11226453" y="5976467"/>
                </a:cubicBezTo>
                <a:lnTo>
                  <a:pt x="11215856" y="5976467"/>
                </a:lnTo>
                <a:cubicBezTo>
                  <a:pt x="11192586" y="5976467"/>
                  <a:pt x="11169867" y="5974109"/>
                  <a:pt x="11147925" y="5969619"/>
                </a:cubicBezTo>
                <a:lnTo>
                  <a:pt x="11095410" y="5953318"/>
                </a:lnTo>
                <a:lnTo>
                  <a:pt x="11054995" y="6027776"/>
                </a:lnTo>
                <a:cubicBezTo>
                  <a:pt x="10970430" y="6152949"/>
                  <a:pt x="10827220"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6B705C"/>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1" name="Freeform: Shape 230">
            <a:extLst>
              <a:ext uri="{FF2B5EF4-FFF2-40B4-BE49-F238E27FC236}">
                <a16:creationId xmlns:a16="http://schemas.microsoft.com/office/drawing/2014/main" id="{FDBB89D1-AF3F-40F6-9D55-84DD01271C8C}"/>
              </a:ext>
            </a:extLst>
          </p:cNvPr>
          <p:cNvSpPr/>
          <p:nvPr/>
        </p:nvSpPr>
        <p:spPr>
          <a:xfrm>
            <a:off x="459729" y="311377"/>
            <a:ext cx="11532520" cy="6235247"/>
          </a:xfrm>
          <a:custGeom>
            <a:avLst/>
            <a:gdLst>
              <a:gd name="connsiteX0" fmla="*/ 470574 w 11532520"/>
              <a:gd name="connsiteY0" fmla="*/ 0 h 6235247"/>
              <a:gd name="connsiteX1" fmla="*/ 10614904 w 11532520"/>
              <a:gd name="connsiteY1" fmla="*/ 0 h 6235247"/>
              <a:gd name="connsiteX2" fmla="*/ 11085478 w 11532520"/>
              <a:gd name="connsiteY2" fmla="*/ 470574 h 6235247"/>
              <a:gd name="connsiteX3" fmla="*/ 11085478 w 11532520"/>
              <a:gd name="connsiteY3" fmla="*/ 556491 h 6235247"/>
              <a:gd name="connsiteX4" fmla="*/ 11116921 w 11532520"/>
              <a:gd name="connsiteY4" fmla="*/ 546730 h 6235247"/>
              <a:gd name="connsiteX5" fmla="*/ 11184853 w 11532520"/>
              <a:gd name="connsiteY5" fmla="*/ 539882 h 6235247"/>
              <a:gd name="connsiteX6" fmla="*/ 11195450 w 11532520"/>
              <a:gd name="connsiteY6" fmla="*/ 539882 h 6235247"/>
              <a:gd name="connsiteX7" fmla="*/ 11532520 w 11532520"/>
              <a:gd name="connsiteY7" fmla="*/ 876952 h 6235247"/>
              <a:gd name="connsiteX8" fmla="*/ 11195450 w 11532520"/>
              <a:gd name="connsiteY8" fmla="*/ 1214022 h 6235247"/>
              <a:gd name="connsiteX9" fmla="*/ 11184853 w 11532520"/>
              <a:gd name="connsiteY9" fmla="*/ 1214022 h 6235247"/>
              <a:gd name="connsiteX10" fmla="*/ 11116921 w 11532520"/>
              <a:gd name="connsiteY10" fmla="*/ 1207174 h 6235247"/>
              <a:gd name="connsiteX11" fmla="*/ 11085478 w 11532520"/>
              <a:gd name="connsiteY11" fmla="*/ 1197414 h 6235247"/>
              <a:gd name="connsiteX12" fmla="*/ 11085478 w 11532520"/>
              <a:gd name="connsiteY12" fmla="*/ 5764673 h 6235247"/>
              <a:gd name="connsiteX13" fmla="*/ 10614904 w 11532520"/>
              <a:gd name="connsiteY13" fmla="*/ 6235247 h 6235247"/>
              <a:gd name="connsiteX14" fmla="*/ 470574 w 11532520"/>
              <a:gd name="connsiteY14" fmla="*/ 6235247 h 6235247"/>
              <a:gd name="connsiteX15" fmla="*/ 0 w 11532520"/>
              <a:gd name="connsiteY15" fmla="*/ 5764673 h 6235247"/>
              <a:gd name="connsiteX16" fmla="*/ 0 w 11532520"/>
              <a:gd name="connsiteY16" fmla="*/ 470574 h 6235247"/>
              <a:gd name="connsiteX17" fmla="*/ 470574 w 11532520"/>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32520" h="6235247">
                <a:moveTo>
                  <a:pt x="470574" y="0"/>
                </a:moveTo>
                <a:lnTo>
                  <a:pt x="10614904" y="0"/>
                </a:lnTo>
                <a:cubicBezTo>
                  <a:pt x="10874795" y="0"/>
                  <a:pt x="11085478" y="210683"/>
                  <a:pt x="11085478" y="470574"/>
                </a:cubicBezTo>
                <a:lnTo>
                  <a:pt x="11085478" y="556491"/>
                </a:lnTo>
                <a:lnTo>
                  <a:pt x="11116921" y="546730"/>
                </a:lnTo>
                <a:cubicBezTo>
                  <a:pt x="11138864" y="542240"/>
                  <a:pt x="11161583" y="539882"/>
                  <a:pt x="11184853" y="539882"/>
                </a:cubicBezTo>
                <a:lnTo>
                  <a:pt x="11195450" y="539882"/>
                </a:lnTo>
                <a:cubicBezTo>
                  <a:pt x="11381609" y="539882"/>
                  <a:pt x="11532520" y="690793"/>
                  <a:pt x="11532520" y="876952"/>
                </a:cubicBezTo>
                <a:cubicBezTo>
                  <a:pt x="11532520" y="1063111"/>
                  <a:pt x="11381609" y="1214022"/>
                  <a:pt x="11195450" y="1214022"/>
                </a:cubicBezTo>
                <a:lnTo>
                  <a:pt x="11184853" y="1214022"/>
                </a:lnTo>
                <a:cubicBezTo>
                  <a:pt x="11161583" y="1214022"/>
                  <a:pt x="11138864" y="1211664"/>
                  <a:pt x="11116921" y="1207174"/>
                </a:cubicBezTo>
                <a:lnTo>
                  <a:pt x="11085478" y="1197414"/>
                </a:lnTo>
                <a:lnTo>
                  <a:pt x="11085478" y="5764673"/>
                </a:lnTo>
                <a:cubicBezTo>
                  <a:pt x="11085478" y="6024564"/>
                  <a:pt x="10874795" y="6235247"/>
                  <a:pt x="10614904"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DDBEA9"/>
          </a:solidFill>
          <a:ln>
            <a:noFill/>
          </a:ln>
          <a:effectLst>
            <a:outerShdw blurRad="139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FFFFFF"/>
              </a:solidFill>
            </a:endParaRPr>
          </a:p>
        </p:txBody>
      </p:sp>
      <p:sp>
        <p:nvSpPr>
          <p:cNvPr id="239" name="Freeform: Shape 238">
            <a:extLst>
              <a:ext uri="{FF2B5EF4-FFF2-40B4-BE49-F238E27FC236}">
                <a16:creationId xmlns:a16="http://schemas.microsoft.com/office/drawing/2014/main" id="{90F0FF0A-C4BD-4BFD-B192-39C0035029BD}"/>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2201019 h 6235247"/>
              <a:gd name="connsiteX4" fmla="*/ 11147925 w 11563523"/>
              <a:gd name="connsiteY4" fmla="*/ 2197119 h 6235247"/>
              <a:gd name="connsiteX5" fmla="*/ 11215856 w 11563523"/>
              <a:gd name="connsiteY5" fmla="*/ 2190271 h 6235247"/>
              <a:gd name="connsiteX6" fmla="*/ 11226453 w 11563523"/>
              <a:gd name="connsiteY6" fmla="*/ 2190271 h 6235247"/>
              <a:gd name="connsiteX7" fmla="*/ 11563523 w 11563523"/>
              <a:gd name="connsiteY7" fmla="*/ 2527341 h 6235247"/>
              <a:gd name="connsiteX8" fmla="*/ 11226453 w 11563523"/>
              <a:gd name="connsiteY8" fmla="*/ 2864411 h 6235247"/>
              <a:gd name="connsiteX9" fmla="*/ 11215856 w 11563523"/>
              <a:gd name="connsiteY9" fmla="*/ 2864411 h 6235247"/>
              <a:gd name="connsiteX10" fmla="*/ 11147925 w 11563523"/>
              <a:gd name="connsiteY10" fmla="*/ 2857563 h 6235247"/>
              <a:gd name="connsiteX11" fmla="*/ 11135362 w 11563523"/>
              <a:gd name="connsiteY11" fmla="*/ 2853664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2201019"/>
                </a:lnTo>
                <a:lnTo>
                  <a:pt x="11147925" y="2197119"/>
                </a:lnTo>
                <a:cubicBezTo>
                  <a:pt x="11169867" y="2192629"/>
                  <a:pt x="11192586" y="2190271"/>
                  <a:pt x="11215856" y="2190271"/>
                </a:cubicBezTo>
                <a:lnTo>
                  <a:pt x="11226453" y="2190271"/>
                </a:lnTo>
                <a:cubicBezTo>
                  <a:pt x="11412612" y="2190271"/>
                  <a:pt x="11563523" y="2341182"/>
                  <a:pt x="11563523" y="2527341"/>
                </a:cubicBezTo>
                <a:cubicBezTo>
                  <a:pt x="11563523" y="2713500"/>
                  <a:pt x="11412612" y="2864411"/>
                  <a:pt x="11226453" y="2864411"/>
                </a:cubicBezTo>
                <a:lnTo>
                  <a:pt x="11215856" y="2864411"/>
                </a:lnTo>
                <a:cubicBezTo>
                  <a:pt x="11192586" y="2864411"/>
                  <a:pt x="11169867" y="2862053"/>
                  <a:pt x="11147925" y="2857563"/>
                </a:cubicBezTo>
                <a:lnTo>
                  <a:pt x="11135362" y="2853664"/>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CCD5AE"/>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0" name="Freeform: Shape 239">
            <a:extLst>
              <a:ext uri="{FF2B5EF4-FFF2-40B4-BE49-F238E27FC236}">
                <a16:creationId xmlns:a16="http://schemas.microsoft.com/office/drawing/2014/main" id="{0C148DFF-E3A7-4111-A65B-6FEED5F18A64}"/>
              </a:ext>
            </a:extLst>
          </p:cNvPr>
          <p:cNvSpPr/>
          <p:nvPr/>
        </p:nvSpPr>
        <p:spPr>
          <a:xfrm>
            <a:off x="416985" y="311377"/>
            <a:ext cx="11562589" cy="6235247"/>
          </a:xfrm>
          <a:custGeom>
            <a:avLst/>
            <a:gdLst>
              <a:gd name="connsiteX0" fmla="*/ 470574 w 11562589"/>
              <a:gd name="connsiteY0" fmla="*/ 0 h 6235247"/>
              <a:gd name="connsiteX1" fmla="*/ 10664788 w 11562589"/>
              <a:gd name="connsiteY1" fmla="*/ 0 h 6235247"/>
              <a:gd name="connsiteX2" fmla="*/ 11135362 w 11562589"/>
              <a:gd name="connsiteY2" fmla="*/ 470574 h 6235247"/>
              <a:gd name="connsiteX3" fmla="*/ 11135362 w 11562589"/>
              <a:gd name="connsiteY3" fmla="*/ 1404782 h 6235247"/>
              <a:gd name="connsiteX4" fmla="*/ 11146990 w 11562589"/>
              <a:gd name="connsiteY4" fmla="*/ 1401172 h 6235247"/>
              <a:gd name="connsiteX5" fmla="*/ 11214922 w 11562589"/>
              <a:gd name="connsiteY5" fmla="*/ 1394324 h 6235247"/>
              <a:gd name="connsiteX6" fmla="*/ 11225519 w 11562589"/>
              <a:gd name="connsiteY6" fmla="*/ 1394324 h 6235247"/>
              <a:gd name="connsiteX7" fmla="*/ 11562589 w 11562589"/>
              <a:gd name="connsiteY7" fmla="*/ 1731394 h 6235247"/>
              <a:gd name="connsiteX8" fmla="*/ 11225519 w 11562589"/>
              <a:gd name="connsiteY8" fmla="*/ 2068464 h 6235247"/>
              <a:gd name="connsiteX9" fmla="*/ 11214922 w 11562589"/>
              <a:gd name="connsiteY9" fmla="*/ 2068464 h 6235247"/>
              <a:gd name="connsiteX10" fmla="*/ 11146990 w 11562589"/>
              <a:gd name="connsiteY10" fmla="*/ 2061616 h 6235247"/>
              <a:gd name="connsiteX11" fmla="*/ 11135362 w 11562589"/>
              <a:gd name="connsiteY11" fmla="*/ 2058007 h 6235247"/>
              <a:gd name="connsiteX12" fmla="*/ 11135362 w 11562589"/>
              <a:gd name="connsiteY12" fmla="*/ 5764673 h 6235247"/>
              <a:gd name="connsiteX13" fmla="*/ 10664788 w 11562589"/>
              <a:gd name="connsiteY13" fmla="*/ 6235247 h 6235247"/>
              <a:gd name="connsiteX14" fmla="*/ 470574 w 11562589"/>
              <a:gd name="connsiteY14" fmla="*/ 6235247 h 6235247"/>
              <a:gd name="connsiteX15" fmla="*/ 0 w 11562589"/>
              <a:gd name="connsiteY15" fmla="*/ 5764673 h 6235247"/>
              <a:gd name="connsiteX16" fmla="*/ 0 w 11562589"/>
              <a:gd name="connsiteY16" fmla="*/ 470574 h 6235247"/>
              <a:gd name="connsiteX17" fmla="*/ 470574 w 11562589"/>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2589" h="6235247">
                <a:moveTo>
                  <a:pt x="470574" y="0"/>
                </a:moveTo>
                <a:lnTo>
                  <a:pt x="10664788" y="0"/>
                </a:lnTo>
                <a:cubicBezTo>
                  <a:pt x="10924679" y="0"/>
                  <a:pt x="11135362" y="210683"/>
                  <a:pt x="11135362" y="470574"/>
                </a:cubicBezTo>
                <a:lnTo>
                  <a:pt x="11135362" y="1404782"/>
                </a:lnTo>
                <a:lnTo>
                  <a:pt x="11146990" y="1401172"/>
                </a:lnTo>
                <a:cubicBezTo>
                  <a:pt x="11168933" y="1396682"/>
                  <a:pt x="11191652" y="1394324"/>
                  <a:pt x="11214922" y="1394324"/>
                </a:cubicBezTo>
                <a:lnTo>
                  <a:pt x="11225519" y="1394324"/>
                </a:lnTo>
                <a:cubicBezTo>
                  <a:pt x="11411678" y="1394324"/>
                  <a:pt x="11562589" y="1545235"/>
                  <a:pt x="11562589" y="1731394"/>
                </a:cubicBezTo>
                <a:cubicBezTo>
                  <a:pt x="11562589" y="1917553"/>
                  <a:pt x="11411678" y="2068464"/>
                  <a:pt x="11225519" y="2068464"/>
                </a:cubicBezTo>
                <a:lnTo>
                  <a:pt x="11214922" y="2068464"/>
                </a:lnTo>
                <a:cubicBezTo>
                  <a:pt x="11191652" y="2068464"/>
                  <a:pt x="11168933" y="2066106"/>
                  <a:pt x="11146990" y="2061616"/>
                </a:cubicBezTo>
                <a:lnTo>
                  <a:pt x="11135362" y="2058007"/>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FEFAE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8" name="Freeform: Shape 237">
            <a:extLst>
              <a:ext uri="{FF2B5EF4-FFF2-40B4-BE49-F238E27FC236}">
                <a16:creationId xmlns:a16="http://schemas.microsoft.com/office/drawing/2014/main" id="{DB2A80C7-4194-4E7F-8898-E22C9A600999}"/>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2960517 h 6235247"/>
              <a:gd name="connsiteX4" fmla="*/ 11147924 w 11563523"/>
              <a:gd name="connsiteY4" fmla="*/ 2956617 h 6235247"/>
              <a:gd name="connsiteX5" fmla="*/ 11215856 w 11563523"/>
              <a:gd name="connsiteY5" fmla="*/ 2949769 h 6235247"/>
              <a:gd name="connsiteX6" fmla="*/ 11226453 w 11563523"/>
              <a:gd name="connsiteY6" fmla="*/ 2949769 h 6235247"/>
              <a:gd name="connsiteX7" fmla="*/ 11563523 w 11563523"/>
              <a:gd name="connsiteY7" fmla="*/ 3286839 h 6235247"/>
              <a:gd name="connsiteX8" fmla="*/ 11226453 w 11563523"/>
              <a:gd name="connsiteY8" fmla="*/ 3623909 h 6235247"/>
              <a:gd name="connsiteX9" fmla="*/ 11215856 w 11563523"/>
              <a:gd name="connsiteY9" fmla="*/ 3623909 h 6235247"/>
              <a:gd name="connsiteX10" fmla="*/ 11147924 w 11563523"/>
              <a:gd name="connsiteY10" fmla="*/ 3617061 h 6235247"/>
              <a:gd name="connsiteX11" fmla="*/ 11135362 w 11563523"/>
              <a:gd name="connsiteY11" fmla="*/ 3613162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2960517"/>
                </a:lnTo>
                <a:lnTo>
                  <a:pt x="11147924" y="2956617"/>
                </a:lnTo>
                <a:cubicBezTo>
                  <a:pt x="11169867" y="2952127"/>
                  <a:pt x="11192586" y="2949769"/>
                  <a:pt x="11215856" y="2949769"/>
                </a:cubicBezTo>
                <a:lnTo>
                  <a:pt x="11226453" y="2949769"/>
                </a:lnTo>
                <a:cubicBezTo>
                  <a:pt x="11412612" y="2949769"/>
                  <a:pt x="11563523" y="3100680"/>
                  <a:pt x="11563523" y="3286839"/>
                </a:cubicBezTo>
                <a:cubicBezTo>
                  <a:pt x="11563523" y="3472998"/>
                  <a:pt x="11412612" y="3623909"/>
                  <a:pt x="11226453" y="3623909"/>
                </a:cubicBezTo>
                <a:lnTo>
                  <a:pt x="11215856" y="3623909"/>
                </a:lnTo>
                <a:cubicBezTo>
                  <a:pt x="11192586" y="3623909"/>
                  <a:pt x="11169867" y="3621551"/>
                  <a:pt x="11147924" y="3617061"/>
                </a:cubicBezTo>
                <a:lnTo>
                  <a:pt x="11135362" y="3613162"/>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B7B7A4"/>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CF8DE"/>
              </a:solidFill>
            </a:endParaRPr>
          </a:p>
        </p:txBody>
      </p:sp>
      <p:sp>
        <p:nvSpPr>
          <p:cNvPr id="237" name="Freeform: Shape 236">
            <a:extLst>
              <a:ext uri="{FF2B5EF4-FFF2-40B4-BE49-F238E27FC236}">
                <a16:creationId xmlns:a16="http://schemas.microsoft.com/office/drawing/2014/main" id="{0D432F6B-0B7A-4ADA-8EB7-D05F5A9999EC}"/>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3732342 h 6235247"/>
              <a:gd name="connsiteX4" fmla="*/ 11147924 w 11563523"/>
              <a:gd name="connsiteY4" fmla="*/ 3728442 h 6235247"/>
              <a:gd name="connsiteX5" fmla="*/ 11215856 w 11563523"/>
              <a:gd name="connsiteY5" fmla="*/ 3721594 h 6235247"/>
              <a:gd name="connsiteX6" fmla="*/ 11226453 w 11563523"/>
              <a:gd name="connsiteY6" fmla="*/ 3721594 h 6235247"/>
              <a:gd name="connsiteX7" fmla="*/ 11563523 w 11563523"/>
              <a:gd name="connsiteY7" fmla="*/ 4058664 h 6235247"/>
              <a:gd name="connsiteX8" fmla="*/ 11226453 w 11563523"/>
              <a:gd name="connsiteY8" fmla="*/ 4395734 h 6235247"/>
              <a:gd name="connsiteX9" fmla="*/ 11215856 w 11563523"/>
              <a:gd name="connsiteY9" fmla="*/ 4395734 h 6235247"/>
              <a:gd name="connsiteX10" fmla="*/ 11147924 w 11563523"/>
              <a:gd name="connsiteY10" fmla="*/ 4388886 h 6235247"/>
              <a:gd name="connsiteX11" fmla="*/ 11135362 w 11563523"/>
              <a:gd name="connsiteY11" fmla="*/ 4384987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3732342"/>
                </a:lnTo>
                <a:lnTo>
                  <a:pt x="11147924" y="3728442"/>
                </a:lnTo>
                <a:cubicBezTo>
                  <a:pt x="11169867" y="3723952"/>
                  <a:pt x="11192586" y="3721594"/>
                  <a:pt x="11215856" y="3721594"/>
                </a:cubicBezTo>
                <a:lnTo>
                  <a:pt x="11226453" y="3721594"/>
                </a:lnTo>
                <a:cubicBezTo>
                  <a:pt x="11412612" y="3721594"/>
                  <a:pt x="11563523" y="3872505"/>
                  <a:pt x="11563523" y="4058664"/>
                </a:cubicBezTo>
                <a:cubicBezTo>
                  <a:pt x="11563523" y="4244823"/>
                  <a:pt x="11412612" y="4395734"/>
                  <a:pt x="11226453" y="4395734"/>
                </a:cubicBezTo>
                <a:lnTo>
                  <a:pt x="11215856" y="4395734"/>
                </a:lnTo>
                <a:cubicBezTo>
                  <a:pt x="11192586" y="4395734"/>
                  <a:pt x="11169867" y="4393376"/>
                  <a:pt x="11147924" y="4388886"/>
                </a:cubicBezTo>
                <a:lnTo>
                  <a:pt x="11135362" y="4384987"/>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A5A58D"/>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2" name="Group 51">
            <a:extLst>
              <a:ext uri="{FF2B5EF4-FFF2-40B4-BE49-F238E27FC236}">
                <a16:creationId xmlns:a16="http://schemas.microsoft.com/office/drawing/2014/main" id="{85BBB88A-CFDF-410C-91CD-24572A83CC04}"/>
              </a:ext>
            </a:extLst>
          </p:cNvPr>
          <p:cNvGrpSpPr/>
          <p:nvPr/>
        </p:nvGrpSpPr>
        <p:grpSpPr>
          <a:xfrm>
            <a:off x="1064778" y="691681"/>
            <a:ext cx="10131558" cy="5601665"/>
            <a:chOff x="1001567" y="655743"/>
            <a:chExt cx="10131558" cy="5601665"/>
          </a:xfrm>
        </p:grpSpPr>
        <p:sp>
          <p:nvSpPr>
            <p:cNvPr id="242" name="Rounded Rectangle 25">
              <a:extLst>
                <a:ext uri="{FF2B5EF4-FFF2-40B4-BE49-F238E27FC236}">
                  <a16:creationId xmlns:a16="http://schemas.microsoft.com/office/drawing/2014/main" id="{7BF1077D-255C-41EF-880D-7EACE160FFFF}"/>
                </a:ext>
              </a:extLst>
            </p:cNvPr>
            <p:cNvSpPr/>
            <p:nvPr/>
          </p:nvSpPr>
          <p:spPr>
            <a:xfrm>
              <a:off x="1001567" y="655743"/>
              <a:ext cx="10123387" cy="5601665"/>
            </a:xfrm>
            <a:prstGeom prst="roundRect">
              <a:avLst>
                <a:gd name="adj" fmla="val 7456"/>
              </a:avLst>
            </a:prstGeom>
            <a:solidFill>
              <a:srgbClr val="6B705C"/>
            </a:solidFill>
            <a:ln w="38100">
              <a:solidFill>
                <a:srgbClr val="F8F5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nvGrpSpPr>
            <p:cNvPr id="243" name="Group 242">
              <a:extLst>
                <a:ext uri="{FF2B5EF4-FFF2-40B4-BE49-F238E27FC236}">
                  <a16:creationId xmlns:a16="http://schemas.microsoft.com/office/drawing/2014/main" id="{CAAB80C8-0779-419C-BC6E-0FB4F59463A9}"/>
                </a:ext>
              </a:extLst>
            </p:cNvPr>
            <p:cNvGrpSpPr/>
            <p:nvPr/>
          </p:nvGrpSpPr>
          <p:grpSpPr>
            <a:xfrm>
              <a:off x="1015154" y="690554"/>
              <a:ext cx="10117971" cy="5535342"/>
              <a:chOff x="389475" y="404048"/>
              <a:chExt cx="12173952" cy="6392365"/>
            </a:xfrm>
          </p:grpSpPr>
          <p:grpSp>
            <p:nvGrpSpPr>
              <p:cNvPr id="244" name="Group 243">
                <a:extLst>
                  <a:ext uri="{FF2B5EF4-FFF2-40B4-BE49-F238E27FC236}">
                    <a16:creationId xmlns:a16="http://schemas.microsoft.com/office/drawing/2014/main" id="{7CD86378-A9C2-4222-B281-DD1A49E37D11}"/>
                  </a:ext>
                </a:extLst>
              </p:cNvPr>
              <p:cNvGrpSpPr/>
              <p:nvPr/>
            </p:nvGrpSpPr>
            <p:grpSpPr>
              <a:xfrm>
                <a:off x="400050" y="409574"/>
                <a:ext cx="6253487" cy="3321180"/>
                <a:chOff x="0" y="0"/>
                <a:chExt cx="12192000" cy="6858000"/>
              </a:xfrm>
              <a:effectLst/>
            </p:grpSpPr>
            <p:grpSp>
              <p:nvGrpSpPr>
                <p:cNvPr id="347" name="Group 346">
                  <a:extLst>
                    <a:ext uri="{FF2B5EF4-FFF2-40B4-BE49-F238E27FC236}">
                      <a16:creationId xmlns:a16="http://schemas.microsoft.com/office/drawing/2014/main" id="{823D7FB2-C818-4E89-A6C6-8BBABA032F1C}"/>
                    </a:ext>
                  </a:extLst>
                </p:cNvPr>
                <p:cNvGrpSpPr/>
                <p:nvPr/>
              </p:nvGrpSpPr>
              <p:grpSpPr>
                <a:xfrm>
                  <a:off x="590550" y="0"/>
                  <a:ext cx="10953750" cy="6858000"/>
                  <a:chOff x="590550" y="0"/>
                  <a:chExt cx="10953750" cy="6858000"/>
                </a:xfrm>
              </p:grpSpPr>
              <p:cxnSp>
                <p:nvCxnSpPr>
                  <p:cNvPr id="360" name="Straight Connector 359">
                    <a:extLst>
                      <a:ext uri="{FF2B5EF4-FFF2-40B4-BE49-F238E27FC236}">
                        <a16:creationId xmlns:a16="http://schemas.microsoft.com/office/drawing/2014/main" id="{E51BB352-0E69-4E62-9835-D6FAB523599C}"/>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70242168-E8CE-4691-A787-53C8D96C3B4C}"/>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43063749-F373-4EC9-A1A1-6C8B78178E68}"/>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E0245CFA-A7D1-4CB4-AFF7-873269BB47BB}"/>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6895CC6B-4A0F-4302-9A7B-091EAC72E65B}"/>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9C93DCA3-4153-4824-A960-5635B28B231E}"/>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24790CEC-A6EB-48D9-A724-76543925EFB7}"/>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48854B0D-1503-41ED-9756-C61A2822169A}"/>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D25D3ABA-B9B2-42FC-B295-D16E65A503C5}"/>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A4515A6F-494B-4A19-A021-6D5A47ED1B1D}"/>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F84D338D-8F2C-4BD3-BF44-2833EFF3C49B}"/>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5FE9A199-12E7-4EAD-B267-472F9397520B}"/>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975E6BB6-80AF-4FBD-9460-A368DF816C9D}"/>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4F86BA1B-963A-4B0C-86EC-1508E4806F95}"/>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9AB081B7-012E-4300-B923-025F321672E4}"/>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46EFA4FB-A5CF-434D-ADC6-EE5500577F05}"/>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1259AB33-5FF1-4107-B7CA-6EB026B30DB9}"/>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A52E5ED4-54FA-4961-AA88-CDC891A7AE5C}"/>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3543ECAE-E559-4E8C-A08A-136F6EC8A97F}"/>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5FBBEEAA-E68D-440E-B20A-29B8A2FA8333}"/>
                      </a:ext>
                    </a:extLst>
                  </p:cNvPr>
                  <p:cNvCxnSpPr/>
                  <p:nvPr/>
                </p:nvCxnSpPr>
                <p:spPr>
                  <a:xfrm>
                    <a:off x="115443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348" name="Group 347">
                  <a:extLst>
                    <a:ext uri="{FF2B5EF4-FFF2-40B4-BE49-F238E27FC236}">
                      <a16:creationId xmlns:a16="http://schemas.microsoft.com/office/drawing/2014/main" id="{8203CE7A-7CA7-4332-9CAE-AF78F2A5FFCE}"/>
                    </a:ext>
                  </a:extLst>
                </p:cNvPr>
                <p:cNvGrpSpPr/>
                <p:nvPr/>
              </p:nvGrpSpPr>
              <p:grpSpPr>
                <a:xfrm>
                  <a:off x="0" y="561974"/>
                  <a:ext cx="12192000" cy="5791200"/>
                  <a:chOff x="-285751" y="581024"/>
                  <a:chExt cx="12706352" cy="5791200"/>
                </a:xfrm>
              </p:grpSpPr>
              <p:cxnSp>
                <p:nvCxnSpPr>
                  <p:cNvPr id="349" name="Straight Connector 348">
                    <a:extLst>
                      <a:ext uri="{FF2B5EF4-FFF2-40B4-BE49-F238E27FC236}">
                        <a16:creationId xmlns:a16="http://schemas.microsoft.com/office/drawing/2014/main" id="{18163F29-2BC7-4F28-B80A-8A70D4B09BF1}"/>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AF026374-4D60-49CA-997B-48EFAC4E3455}"/>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560F7D9F-6F09-4E96-BAA0-00B751F6B4B6}"/>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4A042EB6-14F7-4479-8D07-C7E7AF0F1DF0}"/>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B042AE85-EBBC-462F-903F-6EC8A953963A}"/>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76AB142C-E6B2-4CC4-8429-2F829763B846}"/>
                      </a:ext>
                    </a:extLst>
                  </p:cNvPr>
                  <p:cNvCxnSpPr/>
                  <p:nvPr/>
                </p:nvCxnSpPr>
                <p:spPr>
                  <a:xfrm rot="16200000">
                    <a:off x="6067425" y="-28765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984840E6-21EF-4264-B8FE-DE68ABA8B757}"/>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BEC26992-1EF4-4E71-8F16-083B16F748AC}"/>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C19BABC9-C894-4E6E-B89A-EEDDAE93E40C}"/>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C943791D-8204-4AE2-8C38-A5DDCEAC9DCC}"/>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00E7922E-7B74-4B7C-B361-C813BE3441E7}"/>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45" name="Group 244">
                <a:extLst>
                  <a:ext uri="{FF2B5EF4-FFF2-40B4-BE49-F238E27FC236}">
                    <a16:creationId xmlns:a16="http://schemas.microsoft.com/office/drawing/2014/main" id="{BF44F826-D40F-4F91-9113-BDCC284C4364}"/>
                  </a:ext>
                </a:extLst>
              </p:cNvPr>
              <p:cNvGrpSpPr/>
              <p:nvPr/>
            </p:nvGrpSpPr>
            <p:grpSpPr>
              <a:xfrm>
                <a:off x="389475" y="3475233"/>
                <a:ext cx="6915629" cy="3321180"/>
                <a:chOff x="0" y="0"/>
                <a:chExt cx="13482934" cy="6858000"/>
              </a:xfrm>
              <a:effectLst/>
            </p:grpSpPr>
            <p:grpSp>
              <p:nvGrpSpPr>
                <p:cNvPr id="314" name="Group 313">
                  <a:extLst>
                    <a:ext uri="{FF2B5EF4-FFF2-40B4-BE49-F238E27FC236}">
                      <a16:creationId xmlns:a16="http://schemas.microsoft.com/office/drawing/2014/main" id="{81D46070-1C95-4FEB-9287-328A19D38AC9}"/>
                    </a:ext>
                  </a:extLst>
                </p:cNvPr>
                <p:cNvGrpSpPr/>
                <p:nvPr/>
              </p:nvGrpSpPr>
              <p:grpSpPr>
                <a:xfrm>
                  <a:off x="590550" y="0"/>
                  <a:ext cx="10953750" cy="6858000"/>
                  <a:chOff x="590550" y="0"/>
                  <a:chExt cx="10953750" cy="6858000"/>
                </a:xfrm>
              </p:grpSpPr>
              <p:cxnSp>
                <p:nvCxnSpPr>
                  <p:cNvPr id="327" name="Straight Connector 326">
                    <a:extLst>
                      <a:ext uri="{FF2B5EF4-FFF2-40B4-BE49-F238E27FC236}">
                        <a16:creationId xmlns:a16="http://schemas.microsoft.com/office/drawing/2014/main" id="{4358818A-D91D-418F-97A6-43D81A3005D3}"/>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7BDB0C8A-E77E-443C-A72D-8D066BC71F8E}"/>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516F6856-6093-41CA-85CF-51D9549114DB}"/>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99D30994-3669-410E-A129-B83A7259BC8C}"/>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1C3352B8-3E77-4C84-BA76-E747A1F73EC0}"/>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B8ED2080-E0DF-4897-A2FF-C019E94F6E88}"/>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41679FE6-67F1-44E7-97E8-E26BB1E4D97C}"/>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0DD8D233-24A2-47F0-8653-9CD2561328AC}"/>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E5010E92-2E03-4A31-B6C7-A9C1962069BD}"/>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5090FCC-8B12-4F13-B305-E168E9B57E0F}"/>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7C91458C-1A16-493A-A92A-74D322ECCF86}"/>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D9A3A551-D0C5-4C83-9319-4D9A35F2A255}"/>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0B33803-4860-4F26-B587-553709A13C64}"/>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982E0EFD-A286-4E09-A064-C8DFB154EEB9}"/>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42D824F9-FE3E-4D53-8FE8-E90428C8D785}"/>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287380C5-A608-42C5-AF35-BD74282A05AB}"/>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CC27EE91-61C7-47AF-8A61-C594CF80CA06}"/>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01E6E060-2634-43A4-A825-3DA4FE6A4135}"/>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0068D00B-FDCE-492A-9BF0-5C7947E89850}"/>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96B03A1E-E847-40FF-AA4D-53FA6D2DD13C}"/>
                      </a:ext>
                    </a:extLst>
                  </p:cNvPr>
                  <p:cNvCxnSpPr/>
                  <p:nvPr/>
                </p:nvCxnSpPr>
                <p:spPr>
                  <a:xfrm>
                    <a:off x="115443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315" name="Group 314">
                  <a:extLst>
                    <a:ext uri="{FF2B5EF4-FFF2-40B4-BE49-F238E27FC236}">
                      <a16:creationId xmlns:a16="http://schemas.microsoft.com/office/drawing/2014/main" id="{07374C02-3908-4317-8E2D-A620C602B16B}"/>
                    </a:ext>
                  </a:extLst>
                </p:cNvPr>
                <p:cNvGrpSpPr/>
                <p:nvPr/>
              </p:nvGrpSpPr>
              <p:grpSpPr>
                <a:xfrm>
                  <a:off x="0" y="561974"/>
                  <a:ext cx="13482934" cy="5791200"/>
                  <a:chOff x="-285751" y="581024"/>
                  <a:chExt cx="14051747" cy="5791200"/>
                </a:xfrm>
              </p:grpSpPr>
              <p:cxnSp>
                <p:nvCxnSpPr>
                  <p:cNvPr id="316" name="Straight Connector 315">
                    <a:extLst>
                      <a:ext uri="{FF2B5EF4-FFF2-40B4-BE49-F238E27FC236}">
                        <a16:creationId xmlns:a16="http://schemas.microsoft.com/office/drawing/2014/main" id="{06B3BE2D-EF60-45B3-8C31-0483EDA4FEBE}"/>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95EF33B1-4B91-4878-80AF-ACE6252B1E55}"/>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A859A5B7-CE99-4AD9-8AD5-4CA9898BF738}"/>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A84A22D4-0567-488D-9B25-A814D48BD50E}"/>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6F558CAD-4B45-4C78-A59D-2BB4993D9088}"/>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392A947-38F9-4FA6-8495-37022C001881}"/>
                      </a:ext>
                    </a:extLst>
                  </p:cNvPr>
                  <p:cNvCxnSpPr/>
                  <p:nvPr/>
                </p:nvCxnSpPr>
                <p:spPr>
                  <a:xfrm rot="16200000">
                    <a:off x="7412820" y="-1199504"/>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458F9154-9A87-49B9-9494-B9FFDB4EC94A}"/>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E5A79CDE-CF3D-41CE-95F1-207A0E8563A6}"/>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3795E75F-08A9-43E4-86A9-6D4B43B99CCB}"/>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D1FA945F-DEC9-4733-8561-5C14BC9E8BDC}"/>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4BB9D878-6EE7-4878-BFA9-234300D85783}"/>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46" name="Group 245">
                <a:extLst>
                  <a:ext uri="{FF2B5EF4-FFF2-40B4-BE49-F238E27FC236}">
                    <a16:creationId xmlns:a16="http://schemas.microsoft.com/office/drawing/2014/main" id="{DE28A2BA-3735-44D1-8EDD-5EA647964141}"/>
                  </a:ext>
                </a:extLst>
              </p:cNvPr>
              <p:cNvGrpSpPr/>
              <p:nvPr/>
            </p:nvGrpSpPr>
            <p:grpSpPr>
              <a:xfrm>
                <a:off x="6309940" y="404048"/>
                <a:ext cx="6253487" cy="3321180"/>
                <a:chOff x="0" y="0"/>
                <a:chExt cx="12192000" cy="6858000"/>
              </a:xfrm>
              <a:effectLst/>
            </p:grpSpPr>
            <p:grpSp>
              <p:nvGrpSpPr>
                <p:cNvPr id="281" name="Group 280">
                  <a:extLst>
                    <a:ext uri="{FF2B5EF4-FFF2-40B4-BE49-F238E27FC236}">
                      <a16:creationId xmlns:a16="http://schemas.microsoft.com/office/drawing/2014/main" id="{A5CB6278-A803-49CF-9F62-A6B37410DD05}"/>
                    </a:ext>
                  </a:extLst>
                </p:cNvPr>
                <p:cNvGrpSpPr/>
                <p:nvPr/>
              </p:nvGrpSpPr>
              <p:grpSpPr>
                <a:xfrm>
                  <a:off x="590550" y="0"/>
                  <a:ext cx="10953752" cy="6858000"/>
                  <a:chOff x="590550" y="0"/>
                  <a:chExt cx="10953752" cy="6858000"/>
                </a:xfrm>
              </p:grpSpPr>
              <p:cxnSp>
                <p:nvCxnSpPr>
                  <p:cNvPr id="294" name="Straight Connector 293">
                    <a:extLst>
                      <a:ext uri="{FF2B5EF4-FFF2-40B4-BE49-F238E27FC236}">
                        <a16:creationId xmlns:a16="http://schemas.microsoft.com/office/drawing/2014/main" id="{691C82F8-FB97-411B-B81D-6636EE9CC92C}"/>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A74177DC-6E52-4C19-AACD-588A2D1D1144}"/>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22C74A41-A74B-4FFF-A3A5-E7749E9F1706}"/>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DF986C8C-17AA-433D-9552-73127829F56B}"/>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916392F4-E628-4E77-B9E7-E9156B64B193}"/>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EE693EAE-1325-42AD-A4F4-4C648BBDF251}"/>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A7F399A2-F4C0-4393-8C32-5130D169F13C}"/>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B63AEFF2-5D16-420F-AFFD-B6FEAC8D2CD7}"/>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A3402468-3FFE-4E8A-9C81-076D8ADF46A8}"/>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658EEC13-F4F9-4D32-9823-637D442B8287}"/>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46399407-FCC3-4A6C-B09A-E431CEBC7C67}"/>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124A234B-08DF-459A-AEC5-E0AB19ECBD51}"/>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ED4A9D56-344C-4D40-B1CB-B64D782C5E1A}"/>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BE1316D1-2C91-44D8-8823-3534105D63B8}"/>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B4DA99B0-62F9-49E5-8236-BEF5A82C645F}"/>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5F3F285D-4A36-4C9F-BC36-3CC78F3FA06D}"/>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83CE6DB9-B57C-4999-8593-C5A9C7A8E1D9}"/>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88FF1B6F-76A1-444F-8D03-474C6F40F292}"/>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B9530706-077F-46E2-8933-6A0F62E1F0A1}"/>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3D29F574-2835-4711-BA19-D31CE9368EBD}"/>
                      </a:ext>
                    </a:extLst>
                  </p:cNvPr>
                  <p:cNvCxnSpPr/>
                  <p:nvPr/>
                </p:nvCxnSpPr>
                <p:spPr>
                  <a:xfrm>
                    <a:off x="11544302"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282" name="Group 281">
                  <a:extLst>
                    <a:ext uri="{FF2B5EF4-FFF2-40B4-BE49-F238E27FC236}">
                      <a16:creationId xmlns:a16="http://schemas.microsoft.com/office/drawing/2014/main" id="{86301B18-4B0D-4171-89FD-654CECC9CEF0}"/>
                    </a:ext>
                  </a:extLst>
                </p:cNvPr>
                <p:cNvGrpSpPr/>
                <p:nvPr/>
              </p:nvGrpSpPr>
              <p:grpSpPr>
                <a:xfrm>
                  <a:off x="0" y="561974"/>
                  <a:ext cx="12192000" cy="5791200"/>
                  <a:chOff x="-285751" y="581024"/>
                  <a:chExt cx="12706352" cy="5791200"/>
                </a:xfrm>
              </p:grpSpPr>
              <p:cxnSp>
                <p:nvCxnSpPr>
                  <p:cNvPr id="283" name="Straight Connector 282">
                    <a:extLst>
                      <a:ext uri="{FF2B5EF4-FFF2-40B4-BE49-F238E27FC236}">
                        <a16:creationId xmlns:a16="http://schemas.microsoft.com/office/drawing/2014/main" id="{D45E8F02-BAA6-42B6-9BF6-C4B417E984E7}"/>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62B8992F-0DAE-43A3-A984-0E21B70DD92D}"/>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BFDE6341-7869-497D-B2A8-94DEF8B60C25}"/>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8F9A71E6-09E4-451B-9C6E-49DFA1037CDC}"/>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40581451-9B7C-44C7-ABC4-0E834D6EB072}"/>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DF8C5BF2-2F4C-4EEC-A541-15A451A2B174}"/>
                      </a:ext>
                    </a:extLst>
                  </p:cNvPr>
                  <p:cNvCxnSpPr/>
                  <p:nvPr/>
                </p:nvCxnSpPr>
                <p:spPr>
                  <a:xfrm rot="16200000">
                    <a:off x="6067425" y="-28765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2892FEC8-0B58-42C5-88F1-C50C04DEA271}"/>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9489693E-408B-4FFD-9810-A61D57F0B041}"/>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4735DECD-14D6-4DF3-8643-073A7CC7F625}"/>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10623F09-F6E0-4770-88F5-78472D614C70}"/>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FAC4ADDF-6C4F-45B4-BE1D-907448AB29C2}"/>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47" name="Group 246">
                <a:extLst>
                  <a:ext uri="{FF2B5EF4-FFF2-40B4-BE49-F238E27FC236}">
                    <a16:creationId xmlns:a16="http://schemas.microsoft.com/office/drawing/2014/main" id="{C563C577-C86F-4CED-B309-8B40E7609450}"/>
                  </a:ext>
                </a:extLst>
              </p:cNvPr>
              <p:cNvGrpSpPr/>
              <p:nvPr/>
            </p:nvGrpSpPr>
            <p:grpSpPr>
              <a:xfrm>
                <a:off x="6299365" y="3469706"/>
                <a:ext cx="6253487" cy="3321180"/>
                <a:chOff x="0" y="0"/>
                <a:chExt cx="12192000" cy="6858000"/>
              </a:xfrm>
              <a:effectLst/>
            </p:grpSpPr>
            <p:grpSp>
              <p:nvGrpSpPr>
                <p:cNvPr id="248" name="Group 247">
                  <a:extLst>
                    <a:ext uri="{FF2B5EF4-FFF2-40B4-BE49-F238E27FC236}">
                      <a16:creationId xmlns:a16="http://schemas.microsoft.com/office/drawing/2014/main" id="{85C04FDD-C45D-48A2-8E1C-86B14FCFA9AB}"/>
                    </a:ext>
                  </a:extLst>
                </p:cNvPr>
                <p:cNvGrpSpPr/>
                <p:nvPr/>
              </p:nvGrpSpPr>
              <p:grpSpPr>
                <a:xfrm>
                  <a:off x="590550" y="0"/>
                  <a:ext cx="10953750" cy="6858000"/>
                  <a:chOff x="590550" y="0"/>
                  <a:chExt cx="10953750" cy="6858000"/>
                </a:xfrm>
              </p:grpSpPr>
              <p:cxnSp>
                <p:nvCxnSpPr>
                  <p:cNvPr id="261" name="Straight Connector 260">
                    <a:extLst>
                      <a:ext uri="{FF2B5EF4-FFF2-40B4-BE49-F238E27FC236}">
                        <a16:creationId xmlns:a16="http://schemas.microsoft.com/office/drawing/2014/main" id="{C861C192-D2A3-4F90-A497-61162A237C8D}"/>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9BF2F7B5-7B00-4835-A930-569E4168F811}"/>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C8D0F5D4-2AA4-428A-AD34-57099F2B9185}"/>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506A3A16-7229-40CD-8909-18A776AB0A76}"/>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2120B249-B0CB-4227-BD20-7511FF6C73A9}"/>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F684E52-0C1D-40AD-AAB8-C3729D5E9050}"/>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2959CC93-BC7C-43E5-A287-4279D9C5E687}"/>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98B52964-0451-4F11-8F17-5674F358B9FD}"/>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88358108-FB87-42A9-B871-E522D98B2379}"/>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2E8565A2-BB18-4C84-BC37-CBEBED458135}"/>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6DAD584E-5E04-4EFF-9502-DDC9C45267D8}"/>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D30F24A-24C8-431B-B9DB-C773B0BECDB3}"/>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8B8E2140-117A-449D-98AA-B6CD94798F76}"/>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12C7043E-E3FA-472B-9030-D47D19756DE5}"/>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0B8D3D11-8B3D-4B2E-86E0-C24EA3368DBE}"/>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9EA8B85-F352-4E12-BF50-DCD4D7291E04}"/>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0F020606-3D77-4C77-A7F3-E4CFDEF791C3}"/>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ED967171-B111-4F46-8113-2DFB42300997}"/>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132C174E-83DB-4726-8AB0-682A409BB77C}"/>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E52E8865-676C-4CB1-915C-2FE6ABF0FFCF}"/>
                      </a:ext>
                    </a:extLst>
                  </p:cNvPr>
                  <p:cNvCxnSpPr/>
                  <p:nvPr/>
                </p:nvCxnSpPr>
                <p:spPr>
                  <a:xfrm>
                    <a:off x="115443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DE1150CD-6BCB-42F7-83CF-24C71F9FEFAF}"/>
                    </a:ext>
                  </a:extLst>
                </p:cNvPr>
                <p:cNvGrpSpPr/>
                <p:nvPr/>
              </p:nvGrpSpPr>
              <p:grpSpPr>
                <a:xfrm>
                  <a:off x="0" y="561974"/>
                  <a:ext cx="12192000" cy="5791200"/>
                  <a:chOff x="-285751" y="581024"/>
                  <a:chExt cx="12706352" cy="5791200"/>
                </a:xfrm>
              </p:grpSpPr>
              <p:cxnSp>
                <p:nvCxnSpPr>
                  <p:cNvPr id="250" name="Straight Connector 249">
                    <a:extLst>
                      <a:ext uri="{FF2B5EF4-FFF2-40B4-BE49-F238E27FC236}">
                        <a16:creationId xmlns:a16="http://schemas.microsoft.com/office/drawing/2014/main" id="{363D2820-C29F-4C00-9EC8-ADFC42AC18BA}"/>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2151F927-DDD0-4945-A65F-C2F7B41FD89B}"/>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BDA23BFA-34B0-480C-8217-6B1C99607765}"/>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6BC271B8-AD48-41C5-B18B-52B038A0AACB}"/>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B85C5DE2-0BD8-44D6-B1CF-402950416C1C}"/>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912E69EC-96DE-41C0-8DBD-9F619E17A633}"/>
                      </a:ext>
                    </a:extLst>
                  </p:cNvPr>
                  <p:cNvCxnSpPr/>
                  <p:nvPr/>
                </p:nvCxnSpPr>
                <p:spPr>
                  <a:xfrm rot="16200000">
                    <a:off x="6067425" y="-28765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C7F5CF9D-980F-449D-9C4C-EE30FCE712AD}"/>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68A37F7-1411-415A-8BE6-A28DD59EAB34}"/>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76D983D5-4208-477C-8D04-485C02FE4286}"/>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FC085D5A-4371-4C15-A856-1C0D36CCAAB6}"/>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C2CC57BF-7369-49B7-AE2C-3A1EA1C95C63}"/>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grpSp>
      <p:grpSp>
        <p:nvGrpSpPr>
          <p:cNvPr id="2" name="Group 1">
            <a:extLst>
              <a:ext uri="{FF2B5EF4-FFF2-40B4-BE49-F238E27FC236}">
                <a16:creationId xmlns:a16="http://schemas.microsoft.com/office/drawing/2014/main" id="{5044C55F-E480-4027-BE17-4CDB07F8EEDA}"/>
              </a:ext>
            </a:extLst>
          </p:cNvPr>
          <p:cNvGrpSpPr/>
          <p:nvPr/>
        </p:nvGrpSpPr>
        <p:grpSpPr>
          <a:xfrm>
            <a:off x="422420" y="218704"/>
            <a:ext cx="11121635" cy="753940"/>
            <a:chOff x="422420" y="317378"/>
            <a:chExt cx="11121635" cy="1125117"/>
          </a:xfrm>
          <a:effectLst>
            <a:outerShdw blurRad="50800" dist="38100" dir="5400000" algn="t" rotWithShape="0">
              <a:prstClr val="black">
                <a:alpha val="40000"/>
              </a:prstClr>
            </a:outerShdw>
          </a:effectLst>
        </p:grpSpPr>
        <p:pic>
          <p:nvPicPr>
            <p:cNvPr id="384" name="Picture 383">
              <a:extLst>
                <a:ext uri="{FF2B5EF4-FFF2-40B4-BE49-F238E27FC236}">
                  <a16:creationId xmlns:a16="http://schemas.microsoft.com/office/drawing/2014/main" id="{D6B5DBD2-44A5-493F-8A2B-E3BEF7FFAEBB}"/>
                </a:ext>
              </a:extLst>
            </p:cNvPr>
            <p:cNvPicPr>
              <a:picLocks noChangeAspect="1"/>
            </p:cNvPicPr>
            <p:nvPr/>
          </p:nvPicPr>
          <p:blipFill rotWithShape="1">
            <a:blip r:embed="rId2">
              <a:extLst>
                <a:ext uri="{28A0092B-C50C-407E-A947-70E740481C1C}">
                  <a14:useLocalDpi xmlns:a14="http://schemas.microsoft.com/office/drawing/2010/main" val="0"/>
                </a:ext>
              </a:extLst>
            </a:blip>
            <a:srcRect l="35305" t="476" r="20504" b="11093"/>
            <a:stretch/>
          </p:blipFill>
          <p:spPr>
            <a:xfrm rot="16200000">
              <a:off x="8149890" y="-1951671"/>
              <a:ext cx="1119600" cy="5668731"/>
            </a:xfrm>
            <a:custGeom>
              <a:avLst/>
              <a:gdLst>
                <a:gd name="connsiteX0" fmla="*/ 1119600 w 1119600"/>
                <a:gd name="connsiteY0" fmla="*/ 0 h 5668731"/>
                <a:gd name="connsiteX1" fmla="*/ 1119600 w 1119600"/>
                <a:gd name="connsiteY1" fmla="*/ 5198157 h 5668731"/>
                <a:gd name="connsiteX2" fmla="*/ 649026 w 1119600"/>
                <a:gd name="connsiteY2" fmla="*/ 5668731 h 5668731"/>
                <a:gd name="connsiteX3" fmla="*/ 0 w 1119600"/>
                <a:gd name="connsiteY3" fmla="*/ 5668731 h 5668731"/>
                <a:gd name="connsiteX4" fmla="*/ 0 w 1119600"/>
                <a:gd name="connsiteY4" fmla="*/ 0 h 5668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600" h="5668731">
                  <a:moveTo>
                    <a:pt x="1119600" y="0"/>
                  </a:moveTo>
                  <a:lnTo>
                    <a:pt x="1119600" y="5198157"/>
                  </a:lnTo>
                  <a:cubicBezTo>
                    <a:pt x="1119600" y="5458048"/>
                    <a:pt x="908917" y="5668731"/>
                    <a:pt x="649026" y="5668731"/>
                  </a:cubicBezTo>
                  <a:lnTo>
                    <a:pt x="0" y="5668731"/>
                  </a:lnTo>
                  <a:lnTo>
                    <a:pt x="0" y="0"/>
                  </a:lnTo>
                  <a:close/>
                </a:path>
              </a:pathLst>
            </a:custGeom>
            <a:effectLst/>
          </p:spPr>
        </p:pic>
        <p:pic>
          <p:nvPicPr>
            <p:cNvPr id="385" name="Picture 384">
              <a:extLst>
                <a:ext uri="{FF2B5EF4-FFF2-40B4-BE49-F238E27FC236}">
                  <a16:creationId xmlns:a16="http://schemas.microsoft.com/office/drawing/2014/main" id="{7C0DE524-2F80-4829-8C44-9D201732796E}"/>
                </a:ext>
              </a:extLst>
            </p:cNvPr>
            <p:cNvPicPr>
              <a:picLocks noChangeAspect="1"/>
            </p:cNvPicPr>
            <p:nvPr/>
          </p:nvPicPr>
          <p:blipFill rotWithShape="1">
            <a:blip r:embed="rId2">
              <a:extLst>
                <a:ext uri="{28A0092B-C50C-407E-A947-70E740481C1C}">
                  <a14:useLocalDpi xmlns:a14="http://schemas.microsoft.com/office/drawing/2010/main" val="0"/>
                </a:ext>
              </a:extLst>
            </a:blip>
            <a:srcRect l="35305" t="476" r="20504" b="11093"/>
            <a:stretch/>
          </p:blipFill>
          <p:spPr>
            <a:xfrm rot="5400000" flipH="1">
              <a:off x="2696986" y="-1957188"/>
              <a:ext cx="1119600" cy="5668731"/>
            </a:xfrm>
            <a:custGeom>
              <a:avLst/>
              <a:gdLst>
                <a:gd name="connsiteX0" fmla="*/ 1119600 w 1119600"/>
                <a:gd name="connsiteY0" fmla="*/ 0 h 5668731"/>
                <a:gd name="connsiteX1" fmla="*/ 1119600 w 1119600"/>
                <a:gd name="connsiteY1" fmla="*/ 5198157 h 5668731"/>
                <a:gd name="connsiteX2" fmla="*/ 649026 w 1119600"/>
                <a:gd name="connsiteY2" fmla="*/ 5668731 h 5668731"/>
                <a:gd name="connsiteX3" fmla="*/ 0 w 1119600"/>
                <a:gd name="connsiteY3" fmla="*/ 5668731 h 5668731"/>
                <a:gd name="connsiteX4" fmla="*/ 0 w 1119600"/>
                <a:gd name="connsiteY4" fmla="*/ 0 h 5668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600" h="5668731">
                  <a:moveTo>
                    <a:pt x="1119600" y="0"/>
                  </a:moveTo>
                  <a:lnTo>
                    <a:pt x="1119600" y="5198157"/>
                  </a:lnTo>
                  <a:cubicBezTo>
                    <a:pt x="1119600" y="5458048"/>
                    <a:pt x="908917" y="5668731"/>
                    <a:pt x="649026" y="5668731"/>
                  </a:cubicBezTo>
                  <a:lnTo>
                    <a:pt x="0" y="5668731"/>
                  </a:lnTo>
                  <a:lnTo>
                    <a:pt x="0" y="0"/>
                  </a:lnTo>
                  <a:close/>
                </a:path>
              </a:pathLst>
            </a:custGeom>
            <a:effectLst/>
          </p:spPr>
        </p:pic>
      </p:grpSp>
      <p:grpSp>
        <p:nvGrpSpPr>
          <p:cNvPr id="114" name="Group 113">
            <a:extLst>
              <a:ext uri="{FF2B5EF4-FFF2-40B4-BE49-F238E27FC236}">
                <a16:creationId xmlns:a16="http://schemas.microsoft.com/office/drawing/2014/main" id="{9AA538F5-6C16-401A-ADF3-FB9AB8FF5817}"/>
              </a:ext>
            </a:extLst>
          </p:cNvPr>
          <p:cNvGrpSpPr/>
          <p:nvPr/>
        </p:nvGrpSpPr>
        <p:grpSpPr>
          <a:xfrm>
            <a:off x="127175" y="691681"/>
            <a:ext cx="740248" cy="5388071"/>
            <a:chOff x="127175" y="691681"/>
            <a:chExt cx="740248" cy="5388071"/>
          </a:xfrm>
        </p:grpSpPr>
        <p:grpSp>
          <p:nvGrpSpPr>
            <p:cNvPr id="89" name="Group 88">
              <a:extLst>
                <a:ext uri="{FF2B5EF4-FFF2-40B4-BE49-F238E27FC236}">
                  <a16:creationId xmlns:a16="http://schemas.microsoft.com/office/drawing/2014/main" id="{D988CD13-CC28-4DF2-8285-E8E89C98FA87}"/>
                </a:ext>
              </a:extLst>
            </p:cNvPr>
            <p:cNvGrpSpPr/>
            <p:nvPr/>
          </p:nvGrpSpPr>
          <p:grpSpPr>
            <a:xfrm>
              <a:off x="619993" y="821063"/>
              <a:ext cx="247430" cy="5048114"/>
              <a:chOff x="575576" y="735556"/>
              <a:chExt cx="180000" cy="3672388"/>
            </a:xfrm>
          </p:grpSpPr>
          <p:sp>
            <p:nvSpPr>
              <p:cNvPr id="90" name="Oval 89">
                <a:extLst>
                  <a:ext uri="{FF2B5EF4-FFF2-40B4-BE49-F238E27FC236}">
                    <a16:creationId xmlns:a16="http://schemas.microsoft.com/office/drawing/2014/main" id="{CA719A15-E846-4E5C-BCD4-B9950178183B}"/>
                  </a:ext>
                </a:extLst>
              </p:cNvPr>
              <p:cNvSpPr/>
              <p:nvPr/>
            </p:nvSpPr>
            <p:spPr>
              <a:xfrm>
                <a:off x="575576" y="735556"/>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1" name="Oval 90">
                <a:extLst>
                  <a:ext uri="{FF2B5EF4-FFF2-40B4-BE49-F238E27FC236}">
                    <a16:creationId xmlns:a16="http://schemas.microsoft.com/office/drawing/2014/main" id="{3A776FCC-C429-4CC8-8AB2-FD44099A1957}"/>
                  </a:ext>
                </a:extLst>
              </p:cNvPr>
              <p:cNvSpPr/>
              <p:nvPr/>
            </p:nvSpPr>
            <p:spPr>
              <a:xfrm>
                <a:off x="575576" y="3219832"/>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2" name="Oval 91">
                <a:extLst>
                  <a:ext uri="{FF2B5EF4-FFF2-40B4-BE49-F238E27FC236}">
                    <a16:creationId xmlns:a16="http://schemas.microsoft.com/office/drawing/2014/main" id="{0B929E36-9C01-4F8F-B20F-509BB675EA18}"/>
                  </a:ext>
                </a:extLst>
              </p:cNvPr>
              <p:cNvSpPr/>
              <p:nvPr/>
            </p:nvSpPr>
            <p:spPr>
              <a:xfrm>
                <a:off x="575576" y="2715776"/>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3" name="Oval 92">
                <a:extLst>
                  <a:ext uri="{FF2B5EF4-FFF2-40B4-BE49-F238E27FC236}">
                    <a16:creationId xmlns:a16="http://schemas.microsoft.com/office/drawing/2014/main" id="{3E83462F-3311-486C-83D2-B97FF43C1F92}"/>
                  </a:ext>
                </a:extLst>
              </p:cNvPr>
              <p:cNvSpPr/>
              <p:nvPr/>
            </p:nvSpPr>
            <p:spPr>
              <a:xfrm>
                <a:off x="575576" y="2211720"/>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4" name="Oval 93">
                <a:extLst>
                  <a:ext uri="{FF2B5EF4-FFF2-40B4-BE49-F238E27FC236}">
                    <a16:creationId xmlns:a16="http://schemas.microsoft.com/office/drawing/2014/main" id="{4514351F-9BA2-4686-AE93-B42AC9825265}"/>
                  </a:ext>
                </a:extLst>
              </p:cNvPr>
              <p:cNvSpPr/>
              <p:nvPr/>
            </p:nvSpPr>
            <p:spPr>
              <a:xfrm>
                <a:off x="575576" y="1723743"/>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5" name="Oval 94">
                <a:extLst>
                  <a:ext uri="{FF2B5EF4-FFF2-40B4-BE49-F238E27FC236}">
                    <a16:creationId xmlns:a16="http://schemas.microsoft.com/office/drawing/2014/main" id="{BC00D8DC-63E5-4466-87AE-27343FC8F1FF}"/>
                  </a:ext>
                </a:extLst>
              </p:cNvPr>
              <p:cNvSpPr/>
              <p:nvPr/>
            </p:nvSpPr>
            <p:spPr>
              <a:xfrm>
                <a:off x="575576" y="1203608"/>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6" name="Oval 95">
                <a:extLst>
                  <a:ext uri="{FF2B5EF4-FFF2-40B4-BE49-F238E27FC236}">
                    <a16:creationId xmlns:a16="http://schemas.microsoft.com/office/drawing/2014/main" id="{E88E41BF-799A-4AF4-9889-F18578018A9E}"/>
                  </a:ext>
                </a:extLst>
              </p:cNvPr>
              <p:cNvSpPr/>
              <p:nvPr/>
            </p:nvSpPr>
            <p:spPr>
              <a:xfrm>
                <a:off x="575576" y="4227944"/>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7" name="Oval 96">
                <a:extLst>
                  <a:ext uri="{FF2B5EF4-FFF2-40B4-BE49-F238E27FC236}">
                    <a16:creationId xmlns:a16="http://schemas.microsoft.com/office/drawing/2014/main" id="{E89A6896-2EF6-4468-856A-DB118AE4BC2D}"/>
                  </a:ext>
                </a:extLst>
              </p:cNvPr>
              <p:cNvSpPr/>
              <p:nvPr/>
            </p:nvSpPr>
            <p:spPr>
              <a:xfrm>
                <a:off x="575576" y="3723888"/>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4" name="Group 3">
              <a:extLst>
                <a:ext uri="{FF2B5EF4-FFF2-40B4-BE49-F238E27FC236}">
                  <a16:creationId xmlns:a16="http://schemas.microsoft.com/office/drawing/2014/main" id="{08FAC1C7-39B4-4459-BFC2-6DBC8D07901A}"/>
                </a:ext>
              </a:extLst>
            </p:cNvPr>
            <p:cNvGrpSpPr/>
            <p:nvPr/>
          </p:nvGrpSpPr>
          <p:grpSpPr>
            <a:xfrm>
              <a:off x="127175" y="691681"/>
              <a:ext cx="621212" cy="5388071"/>
              <a:chOff x="55829" y="691681"/>
              <a:chExt cx="621212" cy="5388071"/>
            </a:xfrm>
          </p:grpSpPr>
          <p:sp>
            <p:nvSpPr>
              <p:cNvPr id="3" name="Block Arc 2">
                <a:extLst>
                  <a:ext uri="{FF2B5EF4-FFF2-40B4-BE49-F238E27FC236}">
                    <a16:creationId xmlns:a16="http://schemas.microsoft.com/office/drawing/2014/main" id="{07D44719-113C-44CD-8BAD-5DD9E248ABB5}"/>
                  </a:ext>
                </a:extLst>
              </p:cNvPr>
              <p:cNvSpPr/>
              <p:nvPr/>
            </p:nvSpPr>
            <p:spPr>
              <a:xfrm>
                <a:off x="68460" y="691681"/>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 name="Block Arc 2">
                <a:extLst>
                  <a:ext uri="{FF2B5EF4-FFF2-40B4-BE49-F238E27FC236}">
                    <a16:creationId xmlns:a16="http://schemas.microsoft.com/office/drawing/2014/main" id="{A2C89231-7F60-4869-85AA-71D9F3B45ABB}"/>
                  </a:ext>
                </a:extLst>
              </p:cNvPr>
              <p:cNvSpPr/>
              <p:nvPr/>
            </p:nvSpPr>
            <p:spPr>
              <a:xfrm>
                <a:off x="75335" y="1331016"/>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7" name="Block Arc 2">
                <a:extLst>
                  <a:ext uri="{FF2B5EF4-FFF2-40B4-BE49-F238E27FC236}">
                    <a16:creationId xmlns:a16="http://schemas.microsoft.com/office/drawing/2014/main" id="{A41F11CD-7478-47E7-BF57-80E3FD0C097C}"/>
                  </a:ext>
                </a:extLst>
              </p:cNvPr>
              <p:cNvSpPr/>
              <p:nvPr/>
            </p:nvSpPr>
            <p:spPr>
              <a:xfrm>
                <a:off x="75335" y="2045075"/>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 name="Block Arc 2">
                <a:extLst>
                  <a:ext uri="{FF2B5EF4-FFF2-40B4-BE49-F238E27FC236}">
                    <a16:creationId xmlns:a16="http://schemas.microsoft.com/office/drawing/2014/main" id="{F25861F5-651F-463C-9D43-A55E67067883}"/>
                  </a:ext>
                </a:extLst>
              </p:cNvPr>
              <p:cNvSpPr/>
              <p:nvPr/>
            </p:nvSpPr>
            <p:spPr>
              <a:xfrm>
                <a:off x="82210" y="2712977"/>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0" name="Block Arc 2">
                <a:extLst>
                  <a:ext uri="{FF2B5EF4-FFF2-40B4-BE49-F238E27FC236}">
                    <a16:creationId xmlns:a16="http://schemas.microsoft.com/office/drawing/2014/main" id="{A2487B64-F4C4-456F-B0C9-298120904726}"/>
                  </a:ext>
                </a:extLst>
              </p:cNvPr>
              <p:cNvSpPr/>
              <p:nvPr/>
            </p:nvSpPr>
            <p:spPr>
              <a:xfrm>
                <a:off x="68460" y="3405960"/>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1" name="Block Arc 2">
                <a:extLst>
                  <a:ext uri="{FF2B5EF4-FFF2-40B4-BE49-F238E27FC236}">
                    <a16:creationId xmlns:a16="http://schemas.microsoft.com/office/drawing/2014/main" id="{232E00E0-1A93-4257-B51F-CD69C2066126}"/>
                  </a:ext>
                </a:extLst>
              </p:cNvPr>
              <p:cNvSpPr/>
              <p:nvPr/>
            </p:nvSpPr>
            <p:spPr>
              <a:xfrm>
                <a:off x="68460" y="4107102"/>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2" name="Block Arc 2">
                <a:extLst>
                  <a:ext uri="{FF2B5EF4-FFF2-40B4-BE49-F238E27FC236}">
                    <a16:creationId xmlns:a16="http://schemas.microsoft.com/office/drawing/2014/main" id="{FA67053C-3191-4BF3-92E7-531A8ADFB29B}"/>
                  </a:ext>
                </a:extLst>
              </p:cNvPr>
              <p:cNvSpPr/>
              <p:nvPr/>
            </p:nvSpPr>
            <p:spPr>
              <a:xfrm>
                <a:off x="55829" y="4794392"/>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lock Arc 2">
                <a:extLst>
                  <a:ext uri="{FF2B5EF4-FFF2-40B4-BE49-F238E27FC236}">
                    <a16:creationId xmlns:a16="http://schemas.microsoft.com/office/drawing/2014/main" id="{DC6C4602-325C-45B9-ABFE-C80A3222B475}"/>
                  </a:ext>
                </a:extLst>
              </p:cNvPr>
              <p:cNvSpPr/>
              <p:nvPr/>
            </p:nvSpPr>
            <p:spPr>
              <a:xfrm>
                <a:off x="63083" y="5485468"/>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pic>
        <p:nvPicPr>
          <p:cNvPr id="394" name="Picture 2" descr="See the source image">
            <a:extLst>
              <a:ext uri="{FF2B5EF4-FFF2-40B4-BE49-F238E27FC236}">
                <a16:creationId xmlns:a16="http://schemas.microsoft.com/office/drawing/2014/main" id="{19B2FEA8-2032-437D-B3AE-03C5E8CFA6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842" b="35956"/>
          <a:stretch/>
        </p:blipFill>
        <p:spPr bwMode="auto">
          <a:xfrm>
            <a:off x="9066795" y="522503"/>
            <a:ext cx="2354529" cy="520260"/>
          </a:xfrm>
          <a:prstGeom prst="rect">
            <a:avLst/>
          </a:prstGeom>
          <a:noFill/>
          <a:extLst>
            <a:ext uri="{909E8E84-426E-40DD-AFC4-6F175D3DCCD1}">
              <a14:hiddenFill xmlns:a14="http://schemas.microsoft.com/office/drawing/2010/main">
                <a:solidFill>
                  <a:srgbClr val="FFFFFF"/>
                </a:solidFill>
              </a14:hiddenFill>
            </a:ext>
          </a:extLst>
        </p:spPr>
      </p:pic>
      <p:pic>
        <p:nvPicPr>
          <p:cNvPr id="380" name="Graphic 379">
            <a:hlinkClick r:id="rId4" action="ppaction://hlinksldjump"/>
            <a:extLst>
              <a:ext uri="{FF2B5EF4-FFF2-40B4-BE49-F238E27FC236}">
                <a16:creationId xmlns:a16="http://schemas.microsoft.com/office/drawing/2014/main" id="{8C619C2F-532D-4146-BF28-6164746C6ACB}"/>
              </a:ext>
            </a:extLst>
          </p:cNvPr>
          <p:cNvPicPr>
            <a:picLocks/>
          </p:cNvPicPr>
          <p:nvPr/>
        </p:nvPicPr>
        <p:blipFill>
          <a:blip r:embed="rId5" cstate="print">
            <a:extLst>
              <a:ext uri="{96DAC541-7B7A-43D3-8B79-37D633B846F1}">
                <asvg:svgBlip xmlns:asvg="http://schemas.microsoft.com/office/drawing/2016/SVG/main" r:embed="rId6"/>
              </a:ext>
            </a:extLst>
          </a:blip>
          <a:stretch>
            <a:fillRect/>
          </a:stretch>
        </p:blipFill>
        <p:spPr>
          <a:xfrm>
            <a:off x="11572206" y="956566"/>
            <a:ext cx="402332" cy="402332"/>
          </a:xfrm>
          <a:prstGeom prst="rect">
            <a:avLst/>
          </a:prstGeom>
        </p:spPr>
      </p:pic>
      <p:pic>
        <p:nvPicPr>
          <p:cNvPr id="381" name="Graphic 380">
            <a:hlinkClick r:id="rId7" action="ppaction://hlinksldjump"/>
            <a:extLst>
              <a:ext uri="{FF2B5EF4-FFF2-40B4-BE49-F238E27FC236}">
                <a16:creationId xmlns:a16="http://schemas.microsoft.com/office/drawing/2014/main" id="{A82339BF-039D-41E1-B21C-39F953D37097}"/>
              </a:ext>
            </a:extLst>
          </p:cNvPr>
          <p:cNvPicPr>
            <a:picLocks/>
          </p:cNvPicPr>
          <p:nvPr/>
        </p:nvPicPr>
        <p:blipFill>
          <a:blip r:embed="rId8" cstate="print">
            <a:extLst>
              <a:ext uri="{96DAC541-7B7A-43D3-8B79-37D633B846F1}">
                <asvg:svgBlip xmlns:asvg="http://schemas.microsoft.com/office/drawing/2016/SVG/main" r:embed="rId9"/>
              </a:ext>
            </a:extLst>
          </a:blip>
          <a:stretch>
            <a:fillRect/>
          </a:stretch>
        </p:blipFill>
        <p:spPr>
          <a:xfrm>
            <a:off x="11548509" y="1835779"/>
            <a:ext cx="402332" cy="402332"/>
          </a:xfrm>
          <a:prstGeom prst="rect">
            <a:avLst/>
          </a:prstGeom>
        </p:spPr>
      </p:pic>
      <p:pic>
        <p:nvPicPr>
          <p:cNvPr id="382" name="Graphic 381">
            <a:hlinkClick r:id="rId10" action="ppaction://hlinksldjump"/>
            <a:extLst>
              <a:ext uri="{FF2B5EF4-FFF2-40B4-BE49-F238E27FC236}">
                <a16:creationId xmlns:a16="http://schemas.microsoft.com/office/drawing/2014/main" id="{99A49976-7509-40DE-84AD-E2070E3FDA86}"/>
              </a:ext>
            </a:extLst>
          </p:cNvPr>
          <p:cNvPicPr>
            <a:picLocks/>
          </p:cNvPicPr>
          <p:nvPr/>
        </p:nvPicPr>
        <p:blipFill>
          <a:blip r:embed="rId11" cstate="print">
            <a:extLst>
              <a:ext uri="{96DAC541-7B7A-43D3-8B79-37D633B846F1}">
                <asvg:svgBlip xmlns:asvg="http://schemas.microsoft.com/office/drawing/2016/SVG/main" r:embed="rId12"/>
              </a:ext>
            </a:extLst>
          </a:blip>
          <a:stretch>
            <a:fillRect/>
          </a:stretch>
        </p:blipFill>
        <p:spPr>
          <a:xfrm>
            <a:off x="11530786" y="2641826"/>
            <a:ext cx="402332" cy="402332"/>
          </a:xfrm>
          <a:prstGeom prst="rect">
            <a:avLst/>
          </a:prstGeom>
        </p:spPr>
      </p:pic>
      <p:pic>
        <p:nvPicPr>
          <p:cNvPr id="383" name="Graphic 382">
            <a:hlinkClick r:id="" action="ppaction://noaction"/>
            <a:extLst>
              <a:ext uri="{FF2B5EF4-FFF2-40B4-BE49-F238E27FC236}">
                <a16:creationId xmlns:a16="http://schemas.microsoft.com/office/drawing/2014/main" id="{E56C253D-FC4B-4521-BFA0-D44534C435A3}"/>
              </a:ext>
            </a:extLst>
          </p:cNvPr>
          <p:cNvPicPr>
            <a:picLocks/>
          </p:cNvPicPr>
          <p:nvPr/>
        </p:nvPicPr>
        <p:blipFill>
          <a:blip r:embed="rId13" cstate="print">
            <a:extLst>
              <a:ext uri="{96DAC541-7B7A-43D3-8B79-37D633B846F1}">
                <asvg:svgBlip xmlns:asvg="http://schemas.microsoft.com/office/drawing/2016/SVG/main" r:embed="rId14"/>
              </a:ext>
            </a:extLst>
          </a:blip>
          <a:stretch>
            <a:fillRect/>
          </a:stretch>
        </p:blipFill>
        <p:spPr>
          <a:xfrm>
            <a:off x="11548509" y="3354901"/>
            <a:ext cx="402332" cy="402332"/>
          </a:xfrm>
          <a:prstGeom prst="rect">
            <a:avLst/>
          </a:prstGeom>
        </p:spPr>
      </p:pic>
      <p:pic>
        <p:nvPicPr>
          <p:cNvPr id="392" name="Graphic 391">
            <a:hlinkClick r:id="rId15" action="ppaction://hlinksldjump"/>
            <a:extLst>
              <a:ext uri="{FF2B5EF4-FFF2-40B4-BE49-F238E27FC236}">
                <a16:creationId xmlns:a16="http://schemas.microsoft.com/office/drawing/2014/main" id="{0CD28B5E-DFBA-4793-B351-1D77F4C7A8A8}"/>
              </a:ext>
            </a:extLst>
          </p:cNvPr>
          <p:cNvPicPr>
            <a:picLocks/>
          </p:cNvPicPr>
          <p:nvPr/>
        </p:nvPicPr>
        <p:blipFill>
          <a:blip r:embed="rId16" cstate="print">
            <a:extLst>
              <a:ext uri="{96DAC541-7B7A-43D3-8B79-37D633B846F1}">
                <asvg:svgBlip xmlns:asvg="http://schemas.microsoft.com/office/drawing/2016/SVG/main" r:embed="rId17"/>
              </a:ext>
            </a:extLst>
          </a:blip>
          <a:stretch>
            <a:fillRect/>
          </a:stretch>
        </p:blipFill>
        <p:spPr>
          <a:xfrm>
            <a:off x="11540066" y="4152289"/>
            <a:ext cx="402332" cy="402332"/>
          </a:xfrm>
          <a:prstGeom prst="rect">
            <a:avLst/>
          </a:prstGeom>
        </p:spPr>
      </p:pic>
      <p:pic>
        <p:nvPicPr>
          <p:cNvPr id="393" name="Graphic 392">
            <a:hlinkClick r:id="rId10" action="ppaction://hlinksldjump"/>
            <a:extLst>
              <a:ext uri="{FF2B5EF4-FFF2-40B4-BE49-F238E27FC236}">
                <a16:creationId xmlns:a16="http://schemas.microsoft.com/office/drawing/2014/main" id="{CF82089A-3F3B-47D1-A853-E8FA9070884D}"/>
              </a:ext>
            </a:extLst>
          </p:cNvPr>
          <p:cNvPicPr>
            <a:picLocks/>
          </p:cNvPicPr>
          <p:nvPr/>
        </p:nvPicPr>
        <p:blipFill>
          <a:blip r:embed="rId18" cstate="print">
            <a:extLst>
              <a:ext uri="{96DAC541-7B7A-43D3-8B79-37D633B846F1}">
                <asvg:svgBlip xmlns:asvg="http://schemas.microsoft.com/office/drawing/2016/SVG/main" r:embed="rId19"/>
              </a:ext>
            </a:extLst>
          </a:blip>
          <a:stretch>
            <a:fillRect/>
          </a:stretch>
        </p:blipFill>
        <p:spPr>
          <a:xfrm>
            <a:off x="11539338" y="4926395"/>
            <a:ext cx="402332" cy="402332"/>
          </a:xfrm>
          <a:prstGeom prst="rect">
            <a:avLst/>
          </a:prstGeom>
        </p:spPr>
      </p:pic>
      <p:pic>
        <p:nvPicPr>
          <p:cNvPr id="415" name="Graphic 414">
            <a:hlinkClick r:id="rId20" action="ppaction://hlinksldjump"/>
            <a:extLst>
              <a:ext uri="{FF2B5EF4-FFF2-40B4-BE49-F238E27FC236}">
                <a16:creationId xmlns:a16="http://schemas.microsoft.com/office/drawing/2014/main" id="{CF3F8D82-59A0-4C7C-AA97-41C07D57FAC6}"/>
              </a:ext>
            </a:extLst>
          </p:cNvPr>
          <p:cNvPicPr>
            <a:picLocks/>
          </p:cNvPicPr>
          <p:nvPr/>
        </p:nvPicPr>
        <p:blipFill>
          <a:blip r:embed="rId21" cstate="print">
            <a:extLst>
              <a:ext uri="{96DAC541-7B7A-43D3-8B79-37D633B846F1}">
                <asvg:svgBlip xmlns:asvg="http://schemas.microsoft.com/office/drawing/2016/SVG/main" r:embed="rId22"/>
              </a:ext>
            </a:extLst>
          </a:blip>
          <a:stretch>
            <a:fillRect/>
          </a:stretch>
        </p:blipFill>
        <p:spPr>
          <a:xfrm>
            <a:off x="11505608" y="5718035"/>
            <a:ext cx="402332" cy="402332"/>
          </a:xfrm>
          <a:prstGeom prst="rect">
            <a:avLst/>
          </a:prstGeom>
        </p:spPr>
      </p:pic>
      <p:pic>
        <p:nvPicPr>
          <p:cNvPr id="416" name="Picture 10" descr="See the source image">
            <a:extLst>
              <a:ext uri="{FF2B5EF4-FFF2-40B4-BE49-F238E27FC236}">
                <a16:creationId xmlns:a16="http://schemas.microsoft.com/office/drawing/2014/main" id="{92E152AD-284E-4C5B-8CA3-9ACEE228F817}"/>
              </a:ext>
            </a:extLst>
          </p:cNvPr>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l="35417" t="58130" r="32531" b="12839"/>
          <a:stretch/>
        </p:blipFill>
        <p:spPr bwMode="auto">
          <a:xfrm rot="5400000" flipV="1">
            <a:off x="10745645" y="1852830"/>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17" name="Picture 10" descr="See the source image">
            <a:extLst>
              <a:ext uri="{FF2B5EF4-FFF2-40B4-BE49-F238E27FC236}">
                <a16:creationId xmlns:a16="http://schemas.microsoft.com/office/drawing/2014/main" id="{7E1F8E0C-028F-4198-9C60-8B1489130AB1}"/>
              </a:ext>
            </a:extLst>
          </p:cNvPr>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l="35533" t="29599" r="32415" b="41370"/>
          <a:stretch/>
        </p:blipFill>
        <p:spPr bwMode="auto">
          <a:xfrm rot="16200000">
            <a:off x="10753339" y="2632069"/>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18" name="Picture 10" descr="See the source image">
            <a:extLst>
              <a:ext uri="{FF2B5EF4-FFF2-40B4-BE49-F238E27FC236}">
                <a16:creationId xmlns:a16="http://schemas.microsoft.com/office/drawing/2014/main" id="{FEA4FE10-8FA4-4D35-B555-83186D44BDC5}"/>
              </a:ext>
            </a:extLst>
          </p:cNvPr>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l="35387" t="2910" r="32561" b="68059"/>
          <a:stretch/>
        </p:blipFill>
        <p:spPr bwMode="auto">
          <a:xfrm rot="4499693" flipV="1">
            <a:off x="10780137" y="1082052"/>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19" name="Picture 418">
            <a:extLst>
              <a:ext uri="{FF2B5EF4-FFF2-40B4-BE49-F238E27FC236}">
                <a16:creationId xmlns:a16="http://schemas.microsoft.com/office/drawing/2014/main" id="{5BD7A945-10B2-4F6E-BAD7-94A1A1C8388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rot="5400000">
            <a:off x="9873495" y="-230090"/>
            <a:ext cx="963593" cy="2301118"/>
          </a:xfrm>
          <a:prstGeom prst="rect">
            <a:avLst/>
          </a:prstGeom>
        </p:spPr>
      </p:pic>
      <p:sp>
        <p:nvSpPr>
          <p:cNvPr id="61" name="Rectangle 60">
            <a:extLst>
              <a:ext uri="{FF2B5EF4-FFF2-40B4-BE49-F238E27FC236}">
                <a16:creationId xmlns:a16="http://schemas.microsoft.com/office/drawing/2014/main" id="{C0D40AAE-B256-AA6D-9781-E083DB0B688F}"/>
              </a:ext>
            </a:extLst>
          </p:cNvPr>
          <p:cNvSpPr/>
          <p:nvPr/>
        </p:nvSpPr>
        <p:spPr>
          <a:xfrm>
            <a:off x="1287267" y="1231912"/>
            <a:ext cx="5920371" cy="807470"/>
          </a:xfrm>
          <a:prstGeom prst="rect">
            <a:avLst/>
          </a:prstGeom>
          <a:solidFill>
            <a:srgbClr val="8B6F67"/>
          </a:solidFill>
          <a:ln w="38100">
            <a:solidFill>
              <a:srgbClr val="F8F5EC"/>
            </a:solidFill>
          </a:ln>
          <a:effectLst>
            <a:outerShdw blurRad="152400" dist="88900" dir="2700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2" name="TextBox 61">
            <a:extLst>
              <a:ext uri="{FF2B5EF4-FFF2-40B4-BE49-F238E27FC236}">
                <a16:creationId xmlns:a16="http://schemas.microsoft.com/office/drawing/2014/main" id="{28CBD696-9204-17CE-2A57-C04A6D3DCDFA}"/>
              </a:ext>
            </a:extLst>
          </p:cNvPr>
          <p:cNvSpPr txBox="1"/>
          <p:nvPr/>
        </p:nvSpPr>
        <p:spPr>
          <a:xfrm>
            <a:off x="1434698" y="1359953"/>
            <a:ext cx="5891356" cy="523220"/>
          </a:xfrm>
          <a:prstGeom prst="rect">
            <a:avLst/>
          </a:prstGeom>
          <a:noFill/>
        </p:spPr>
        <p:txBody>
          <a:bodyPr wrap="none" rtlCol="0">
            <a:spAutoFit/>
          </a:bodyPr>
          <a:lstStyle/>
          <a:p>
            <a:r>
              <a:rPr lang="en-US" sz="2800" b="1" spc="600" dirty="0">
                <a:solidFill>
                  <a:schemeClr val="bg1">
                    <a:lumMod val="95000"/>
                  </a:schemeClr>
                </a:solidFill>
                <a:latin typeface="Agency FB" panose="020B0503020202020204" pitchFamily="34" charset="0"/>
              </a:rPr>
              <a:t>def </a:t>
            </a:r>
            <a:r>
              <a:rPr lang="en-US" sz="2800" b="1" spc="600" dirty="0" err="1">
                <a:solidFill>
                  <a:schemeClr val="bg1">
                    <a:lumMod val="95000"/>
                  </a:schemeClr>
                </a:solidFill>
                <a:latin typeface="Agency FB" panose="020B0503020202020204" pitchFamily="34" charset="0"/>
              </a:rPr>
              <a:t>fullTranscriptFeature</a:t>
            </a:r>
            <a:r>
              <a:rPr lang="en-US" sz="2800" b="1" spc="600" dirty="0">
                <a:solidFill>
                  <a:schemeClr val="bg1">
                    <a:lumMod val="95000"/>
                  </a:schemeClr>
                </a:solidFill>
                <a:latin typeface="Agency FB" panose="020B0503020202020204" pitchFamily="34" charset="0"/>
              </a:rPr>
              <a:t>():</a:t>
            </a:r>
            <a:endParaRPr lang="id-ID" sz="2800" b="1" spc="600" dirty="0">
              <a:solidFill>
                <a:schemeClr val="bg1">
                  <a:lumMod val="95000"/>
                </a:schemeClr>
              </a:solidFill>
              <a:latin typeface="Agency FB" panose="020B0503020202020204" pitchFamily="34" charset="0"/>
            </a:endParaRPr>
          </a:p>
        </p:txBody>
      </p:sp>
      <p:sp>
        <p:nvSpPr>
          <p:cNvPr id="53" name="TextBox 52">
            <a:extLst>
              <a:ext uri="{FF2B5EF4-FFF2-40B4-BE49-F238E27FC236}">
                <a16:creationId xmlns:a16="http://schemas.microsoft.com/office/drawing/2014/main" id="{58B15EA1-499C-D4DF-CEB3-9A46B3E38C2A}"/>
              </a:ext>
            </a:extLst>
          </p:cNvPr>
          <p:cNvSpPr txBox="1"/>
          <p:nvPr/>
        </p:nvSpPr>
        <p:spPr>
          <a:xfrm>
            <a:off x="813419" y="163530"/>
            <a:ext cx="3687228" cy="769441"/>
          </a:xfrm>
          <a:prstGeom prst="rect">
            <a:avLst/>
          </a:prstGeom>
          <a:noFill/>
        </p:spPr>
        <p:txBody>
          <a:bodyPr wrap="none" rtlCol="0">
            <a:spAutoFit/>
          </a:bodyPr>
          <a:lstStyle/>
          <a:p>
            <a:r>
              <a:rPr lang="en-US" sz="4400" dirty="0">
                <a:solidFill>
                  <a:schemeClr val="bg1"/>
                </a:solidFill>
                <a:effectLst>
                  <a:outerShdw blurRad="38100" dist="38100" dir="2700000" algn="tl">
                    <a:srgbClr val="000000">
                      <a:alpha val="43137"/>
                    </a:srgbClr>
                  </a:outerShdw>
                </a:effectLst>
                <a:latin typeface="Piglets" panose="02000500000000000000" pitchFamily="2" charset="0"/>
              </a:rPr>
              <a:t>Function: Output</a:t>
            </a:r>
            <a:endParaRPr lang="id-ID" sz="4400" dirty="0">
              <a:solidFill>
                <a:schemeClr val="bg1"/>
              </a:solidFill>
              <a:effectLst>
                <a:outerShdw blurRad="38100" dist="38100" dir="2700000" algn="tl">
                  <a:srgbClr val="000000">
                    <a:alpha val="43137"/>
                  </a:srgbClr>
                </a:outerShdw>
              </a:effectLst>
              <a:latin typeface="Piglets" panose="02000500000000000000" pitchFamily="2" charset="0"/>
            </a:endParaRPr>
          </a:p>
        </p:txBody>
      </p:sp>
      <p:pic>
        <p:nvPicPr>
          <p:cNvPr id="56" name="Picture 55">
            <a:extLst>
              <a:ext uri="{FF2B5EF4-FFF2-40B4-BE49-F238E27FC236}">
                <a16:creationId xmlns:a16="http://schemas.microsoft.com/office/drawing/2014/main" id="{5414EEFC-336A-C2EB-1A73-764D3F37FC98}"/>
              </a:ext>
            </a:extLst>
          </p:cNvPr>
          <p:cNvPicPr>
            <a:picLocks noChangeAspect="1"/>
          </p:cNvPicPr>
          <p:nvPr/>
        </p:nvPicPr>
        <p:blipFill>
          <a:blip r:embed="rId25"/>
          <a:stretch>
            <a:fillRect/>
          </a:stretch>
        </p:blipFill>
        <p:spPr>
          <a:xfrm>
            <a:off x="1302359" y="2226826"/>
            <a:ext cx="4930979" cy="38843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8" name="Picture 57">
            <a:extLst>
              <a:ext uri="{FF2B5EF4-FFF2-40B4-BE49-F238E27FC236}">
                <a16:creationId xmlns:a16="http://schemas.microsoft.com/office/drawing/2014/main" id="{BC2B1D3B-0543-5817-C715-CFD64352F3CF}"/>
              </a:ext>
            </a:extLst>
          </p:cNvPr>
          <p:cNvPicPr>
            <a:picLocks noChangeAspect="1"/>
          </p:cNvPicPr>
          <p:nvPr/>
        </p:nvPicPr>
        <p:blipFill>
          <a:blip r:embed="rId26"/>
          <a:stretch>
            <a:fillRect/>
          </a:stretch>
        </p:blipFill>
        <p:spPr>
          <a:xfrm>
            <a:off x="6667626" y="2247934"/>
            <a:ext cx="4286848" cy="38281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386" name="Group 385">
            <a:extLst>
              <a:ext uri="{FF2B5EF4-FFF2-40B4-BE49-F238E27FC236}">
                <a16:creationId xmlns:a16="http://schemas.microsoft.com/office/drawing/2014/main" id="{931EA35B-1146-4B6C-B0D9-6FD0D65F9DA9}"/>
              </a:ext>
            </a:extLst>
          </p:cNvPr>
          <p:cNvGrpSpPr/>
          <p:nvPr/>
        </p:nvGrpSpPr>
        <p:grpSpPr>
          <a:xfrm>
            <a:off x="437188" y="5947129"/>
            <a:ext cx="7357097" cy="743960"/>
            <a:chOff x="419679" y="5263752"/>
            <a:chExt cx="10046528" cy="1297343"/>
          </a:xfrm>
          <a:effectLst>
            <a:outerShdw blurRad="203200" dist="38100" dir="16200000" rotWithShape="0">
              <a:prstClr val="black">
                <a:alpha val="10000"/>
              </a:prstClr>
            </a:outerShdw>
          </a:effectLst>
        </p:grpSpPr>
        <p:pic>
          <p:nvPicPr>
            <p:cNvPr id="387" name="Picture 386">
              <a:extLst>
                <a:ext uri="{FF2B5EF4-FFF2-40B4-BE49-F238E27FC236}">
                  <a16:creationId xmlns:a16="http://schemas.microsoft.com/office/drawing/2014/main" id="{9F7F73C9-49A4-4B8B-82A6-BCEA74B11D69}"/>
                </a:ext>
              </a:extLst>
            </p:cNvPr>
            <p:cNvPicPr>
              <a:picLocks noChangeAspect="1"/>
            </p:cNvPicPr>
            <p:nvPr/>
          </p:nvPicPr>
          <p:blipFill rotWithShape="1">
            <a:blip r:embed="rId27" cstate="print">
              <a:extLst>
                <a:ext uri="{28A0092B-C50C-407E-A947-70E740481C1C}">
                  <a14:useLocalDpi xmlns:a14="http://schemas.microsoft.com/office/drawing/2010/main" val="0"/>
                </a:ext>
              </a:extLst>
            </a:blip>
            <a:srcRect l="34430" r="37042" b="4970"/>
            <a:stretch/>
          </p:blipFill>
          <p:spPr>
            <a:xfrm rot="5400000">
              <a:off x="2323297" y="3368699"/>
              <a:ext cx="1281250" cy="5088485"/>
            </a:xfrm>
            <a:custGeom>
              <a:avLst/>
              <a:gdLst>
                <a:gd name="connsiteX0" fmla="*/ 0 w 1281250"/>
                <a:gd name="connsiteY0" fmla="*/ 5088485 h 5088485"/>
                <a:gd name="connsiteX1" fmla="*/ 0 w 1281250"/>
                <a:gd name="connsiteY1" fmla="*/ 0 h 5088485"/>
                <a:gd name="connsiteX2" fmla="*/ 1281250 w 1281250"/>
                <a:gd name="connsiteY2" fmla="*/ 0 h 5088485"/>
                <a:gd name="connsiteX3" fmla="*/ 1281250 w 1281250"/>
                <a:gd name="connsiteY3" fmla="*/ 4617911 h 5088485"/>
                <a:gd name="connsiteX4" fmla="*/ 810676 w 1281250"/>
                <a:gd name="connsiteY4" fmla="*/ 5088485 h 508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250" h="5088485">
                  <a:moveTo>
                    <a:pt x="0" y="5088485"/>
                  </a:moveTo>
                  <a:lnTo>
                    <a:pt x="0" y="0"/>
                  </a:lnTo>
                  <a:lnTo>
                    <a:pt x="1281250" y="0"/>
                  </a:lnTo>
                  <a:lnTo>
                    <a:pt x="1281250" y="4617911"/>
                  </a:lnTo>
                  <a:cubicBezTo>
                    <a:pt x="1281250" y="4877802"/>
                    <a:pt x="1070567" y="5088485"/>
                    <a:pt x="810676" y="5088485"/>
                  </a:cubicBezTo>
                  <a:close/>
                </a:path>
              </a:pathLst>
            </a:custGeom>
          </p:spPr>
        </p:pic>
        <p:pic>
          <p:nvPicPr>
            <p:cNvPr id="388" name="Picture 387">
              <a:extLst>
                <a:ext uri="{FF2B5EF4-FFF2-40B4-BE49-F238E27FC236}">
                  <a16:creationId xmlns:a16="http://schemas.microsoft.com/office/drawing/2014/main" id="{607A8C4D-C0BA-42C2-970B-A2CFA9B190C4}"/>
                </a:ext>
              </a:extLst>
            </p:cNvPr>
            <p:cNvPicPr>
              <a:picLocks noChangeAspect="1"/>
            </p:cNvPicPr>
            <p:nvPr/>
          </p:nvPicPr>
          <p:blipFill rotWithShape="1">
            <a:blip r:embed="rId27" cstate="print">
              <a:extLst>
                <a:ext uri="{28A0092B-C50C-407E-A947-70E740481C1C}">
                  <a14:useLocalDpi xmlns:a14="http://schemas.microsoft.com/office/drawing/2010/main" val="0"/>
                </a:ext>
              </a:extLst>
            </a:blip>
            <a:srcRect l="34430" r="36684"/>
            <a:stretch/>
          </p:blipFill>
          <p:spPr>
            <a:xfrm rot="16200000" flipH="1">
              <a:off x="7140231" y="3235119"/>
              <a:ext cx="1297343" cy="5354609"/>
            </a:xfrm>
            <a:prstGeom prst="rect">
              <a:avLst/>
            </a:prstGeom>
          </p:spPr>
        </p:pic>
      </p:grpSp>
    </p:spTree>
    <p:extLst>
      <p:ext uri="{BB962C8B-B14F-4D97-AF65-F5344CB8AC3E}">
        <p14:creationId xmlns:p14="http://schemas.microsoft.com/office/powerpoint/2010/main" val="183330824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Sing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3000" fill="hold"/>
                                        <p:tgtEl>
                                          <p:spTgt spid="416"/>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3000" fill="hold"/>
                                        <p:tgtEl>
                                          <p:spTgt spid="417"/>
                                        </p:tgtEl>
                                        <p:attrNameLst>
                                          <p:attrName>r</p:attrName>
                                        </p:attrNameLst>
                                      </p:cBhvr>
                                    </p:animRot>
                                  </p:childTnLst>
                                </p:cTn>
                              </p:par>
                              <p:par>
                                <p:cTn id="9" presetID="8" presetClass="emph" presetSubtype="0" repeatCount="indefinite" fill="hold" nodeType="withEffect">
                                  <p:stCondLst>
                                    <p:cond delay="0"/>
                                  </p:stCondLst>
                                  <p:childTnLst>
                                    <p:animRot by="21600000">
                                      <p:cBhvr>
                                        <p:cTn id="10" dur="3000" fill="hold"/>
                                        <p:tgtEl>
                                          <p:spTgt spid="418"/>
                                        </p:tgtEl>
                                        <p:attrNameLst>
                                          <p:attrName>r</p:attrName>
                                        </p:attrNameLst>
                                      </p:cBhvr>
                                    </p:animRot>
                                  </p:childTnLst>
                                </p:cTn>
                              </p:par>
                              <p:par>
                                <p:cTn id="11" presetID="47"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386"/>
                                        </p:tgtEl>
                                        <p:attrNameLst>
                                          <p:attrName>style.visibility</p:attrName>
                                        </p:attrNameLst>
                                      </p:cBhvr>
                                      <p:to>
                                        <p:strVal val="visible"/>
                                      </p:to>
                                    </p:set>
                                    <p:animEffect transition="in" filter="fade">
                                      <p:cBhvr>
                                        <p:cTn id="18" dur="1000"/>
                                        <p:tgtEl>
                                          <p:spTgt spid="386"/>
                                        </p:tgtEl>
                                      </p:cBhvr>
                                    </p:animEffect>
                                    <p:anim calcmode="lin" valueType="num">
                                      <p:cBhvr>
                                        <p:cTn id="19" dur="1000" fill="hold"/>
                                        <p:tgtEl>
                                          <p:spTgt spid="386"/>
                                        </p:tgtEl>
                                        <p:attrNameLst>
                                          <p:attrName>ppt_x</p:attrName>
                                        </p:attrNameLst>
                                      </p:cBhvr>
                                      <p:tavLst>
                                        <p:tav tm="0">
                                          <p:val>
                                            <p:strVal val="#ppt_x"/>
                                          </p:val>
                                        </p:tav>
                                        <p:tav tm="100000">
                                          <p:val>
                                            <p:strVal val="#ppt_x"/>
                                          </p:val>
                                        </p:tav>
                                      </p:tavLst>
                                    </p:anim>
                                    <p:anim calcmode="lin" valueType="num">
                                      <p:cBhvr>
                                        <p:cTn id="20" dur="1000" fill="hold"/>
                                        <p:tgtEl>
                                          <p:spTgt spid="386"/>
                                        </p:tgtEl>
                                        <p:attrNameLst>
                                          <p:attrName>ppt_y</p:attrName>
                                        </p:attrNameLst>
                                      </p:cBhvr>
                                      <p:tavLst>
                                        <p:tav tm="0">
                                          <p:val>
                                            <p:strVal val="#ppt_y+.1"/>
                                          </p:val>
                                        </p:tav>
                                        <p:tav tm="100000">
                                          <p:val>
                                            <p:strVal val="#ppt_y"/>
                                          </p:val>
                                        </p:tav>
                                      </p:tavLst>
                                    </p:anim>
                                  </p:childTnLst>
                                </p:cTn>
                              </p:par>
                              <p:par>
                                <p:cTn id="21" presetID="22" presetClass="entr" presetSubtype="8" fill="hold" nodeType="withEffect">
                                  <p:stCondLst>
                                    <p:cond delay="1000"/>
                                  </p:stCondLst>
                                  <p:childTnLst>
                                    <p:set>
                                      <p:cBhvr>
                                        <p:cTn id="22" dur="1" fill="hold">
                                          <p:stCondLst>
                                            <p:cond delay="0"/>
                                          </p:stCondLst>
                                        </p:cTn>
                                        <p:tgtEl>
                                          <p:spTgt spid="394"/>
                                        </p:tgtEl>
                                        <p:attrNameLst>
                                          <p:attrName>style.visibility</p:attrName>
                                        </p:attrNameLst>
                                      </p:cBhvr>
                                      <p:to>
                                        <p:strVal val="visible"/>
                                      </p:to>
                                    </p:set>
                                    <p:animEffect transition="in" filter="wipe(left)">
                                      <p:cBhvr>
                                        <p:cTn id="23" dur="500"/>
                                        <p:tgtEl>
                                          <p:spTgt spid="394"/>
                                        </p:tgtEl>
                                      </p:cBhvr>
                                    </p:animEffect>
                                  </p:childTnLst>
                                </p:cTn>
                              </p:par>
                              <p:par>
                                <p:cTn id="24" presetID="22" presetClass="entr" presetSubtype="8" fill="hold" grpId="0" nodeType="withEffect">
                                  <p:stCondLst>
                                    <p:cond delay="1500"/>
                                  </p:stCondLst>
                                  <p:childTnLst>
                                    <p:set>
                                      <p:cBhvr>
                                        <p:cTn id="25" dur="1" fill="hold">
                                          <p:stCondLst>
                                            <p:cond delay="0"/>
                                          </p:stCondLst>
                                        </p:cTn>
                                        <p:tgtEl>
                                          <p:spTgt spid="61"/>
                                        </p:tgtEl>
                                        <p:attrNameLst>
                                          <p:attrName>style.visibility</p:attrName>
                                        </p:attrNameLst>
                                      </p:cBhvr>
                                      <p:to>
                                        <p:strVal val="visible"/>
                                      </p:to>
                                    </p:set>
                                    <p:animEffect transition="in" filter="wipe(left)">
                                      <p:cBhvr>
                                        <p:cTn id="26" dur="500"/>
                                        <p:tgtEl>
                                          <p:spTgt spid="61"/>
                                        </p:tgtEl>
                                      </p:cBhvr>
                                    </p:animEffect>
                                  </p:childTnLst>
                                </p:cTn>
                              </p:par>
                              <p:par>
                                <p:cTn id="27" presetID="10" presetClass="entr" presetSubtype="0" fill="hold" grpId="0" nodeType="withEffect">
                                  <p:stCondLst>
                                    <p:cond delay="200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500"/>
                                        <p:tgtEl>
                                          <p:spTgt spid="62"/>
                                        </p:tgtEl>
                                      </p:cBhvr>
                                    </p:animEffect>
                                  </p:childTnLst>
                                </p:cTn>
                              </p:par>
                              <p:par>
                                <p:cTn id="30" presetID="53" presetClass="entr" presetSubtype="16" fill="hold" grpId="0" nodeType="withEffect">
                                  <p:stCondLst>
                                    <p:cond delay="750"/>
                                  </p:stCondLst>
                                  <p:childTnLst>
                                    <p:set>
                                      <p:cBhvr>
                                        <p:cTn id="31" dur="1" fill="hold">
                                          <p:stCondLst>
                                            <p:cond delay="0"/>
                                          </p:stCondLst>
                                        </p:cTn>
                                        <p:tgtEl>
                                          <p:spTgt spid="53"/>
                                        </p:tgtEl>
                                        <p:attrNameLst>
                                          <p:attrName>style.visibility</p:attrName>
                                        </p:attrNameLst>
                                      </p:cBhvr>
                                      <p:to>
                                        <p:strVal val="visible"/>
                                      </p:to>
                                    </p:set>
                                    <p:anim calcmode="lin" valueType="num">
                                      <p:cBhvr>
                                        <p:cTn id="32" dur="750" fill="hold"/>
                                        <p:tgtEl>
                                          <p:spTgt spid="53"/>
                                        </p:tgtEl>
                                        <p:attrNameLst>
                                          <p:attrName>ppt_w</p:attrName>
                                        </p:attrNameLst>
                                      </p:cBhvr>
                                      <p:tavLst>
                                        <p:tav tm="0">
                                          <p:val>
                                            <p:fltVal val="0"/>
                                          </p:val>
                                        </p:tav>
                                        <p:tav tm="100000">
                                          <p:val>
                                            <p:strVal val="#ppt_w"/>
                                          </p:val>
                                        </p:tav>
                                      </p:tavLst>
                                    </p:anim>
                                    <p:anim calcmode="lin" valueType="num">
                                      <p:cBhvr>
                                        <p:cTn id="33" dur="750" fill="hold"/>
                                        <p:tgtEl>
                                          <p:spTgt spid="53"/>
                                        </p:tgtEl>
                                        <p:attrNameLst>
                                          <p:attrName>ppt_h</p:attrName>
                                        </p:attrNameLst>
                                      </p:cBhvr>
                                      <p:tavLst>
                                        <p:tav tm="0">
                                          <p:val>
                                            <p:fltVal val="0"/>
                                          </p:val>
                                        </p:tav>
                                        <p:tav tm="100000">
                                          <p:val>
                                            <p:strVal val="#ppt_h"/>
                                          </p:val>
                                        </p:tav>
                                      </p:tavLst>
                                    </p:anim>
                                    <p:animEffect transition="in" filter="fade">
                                      <p:cBhvr>
                                        <p:cTn id="34" dur="75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p:bldP spid="5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5E4D7"/>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F347D77-6637-42FA-93D2-9AFC6AE9D86C}"/>
              </a:ext>
            </a:extLst>
          </p:cNvPr>
          <p:cNvGrpSpPr/>
          <p:nvPr/>
        </p:nvGrpSpPr>
        <p:grpSpPr>
          <a:xfrm>
            <a:off x="2" y="0"/>
            <a:ext cx="12192000" cy="6858000"/>
            <a:chOff x="2" y="0"/>
            <a:chExt cx="12192000" cy="6858000"/>
          </a:xfrm>
        </p:grpSpPr>
        <p:grpSp>
          <p:nvGrpSpPr>
            <p:cNvPr id="6" name="Group 5">
              <a:extLst>
                <a:ext uri="{FF2B5EF4-FFF2-40B4-BE49-F238E27FC236}">
                  <a16:creationId xmlns:a16="http://schemas.microsoft.com/office/drawing/2014/main" id="{20F707EB-965D-4CAA-A222-28A20B057A80}"/>
                </a:ext>
              </a:extLst>
            </p:cNvPr>
            <p:cNvGrpSpPr/>
            <p:nvPr/>
          </p:nvGrpSpPr>
          <p:grpSpPr>
            <a:xfrm>
              <a:off x="377371" y="0"/>
              <a:ext cx="11422742" cy="6858000"/>
              <a:chOff x="377371" y="0"/>
              <a:chExt cx="11422742" cy="6858000"/>
            </a:xfrm>
          </p:grpSpPr>
          <p:cxnSp>
            <p:nvCxnSpPr>
              <p:cNvPr id="24" name="Straight Connector 23">
                <a:extLst>
                  <a:ext uri="{FF2B5EF4-FFF2-40B4-BE49-F238E27FC236}">
                    <a16:creationId xmlns:a16="http://schemas.microsoft.com/office/drawing/2014/main" id="{079A262A-5554-4413-9F36-90B63A92BE32}"/>
                  </a:ext>
                </a:extLst>
              </p:cNvPr>
              <p:cNvCxnSpPr/>
              <p:nvPr/>
            </p:nvCxnSpPr>
            <p:spPr>
              <a:xfrm>
                <a:off x="3773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02F581A-C0D1-46F8-9B62-F3CDC6668090}"/>
                  </a:ext>
                </a:extLst>
              </p:cNvPr>
              <p:cNvCxnSpPr/>
              <p:nvPr/>
            </p:nvCxnSpPr>
            <p:spPr>
              <a:xfrm>
                <a:off x="7837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9E927BE-0145-48FB-BE67-D431D67A415F}"/>
                  </a:ext>
                </a:extLst>
              </p:cNvPr>
              <p:cNvCxnSpPr/>
              <p:nvPr/>
            </p:nvCxnSpPr>
            <p:spPr>
              <a:xfrm>
                <a:off x="121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A26AE-AA70-41DD-86D8-9376BFE084A5}"/>
                  </a:ext>
                </a:extLst>
              </p:cNvPr>
              <p:cNvCxnSpPr/>
              <p:nvPr/>
            </p:nvCxnSpPr>
            <p:spPr>
              <a:xfrm>
                <a:off x="16546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8BBE312-48FF-4C1C-8E61-715BFC43251E}"/>
                  </a:ext>
                </a:extLst>
              </p:cNvPr>
              <p:cNvCxnSpPr/>
              <p:nvPr/>
            </p:nvCxnSpPr>
            <p:spPr>
              <a:xfrm>
                <a:off x="206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298F388-88BF-4275-B469-EF5DF9D3628E}"/>
                  </a:ext>
                </a:extLst>
              </p:cNvPr>
              <p:cNvCxnSpPr/>
              <p:nvPr/>
            </p:nvCxnSpPr>
            <p:spPr>
              <a:xfrm>
                <a:off x="246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F860951-887D-4AA5-8E57-A7906AF11436}"/>
                  </a:ext>
                </a:extLst>
              </p:cNvPr>
              <p:cNvCxnSpPr/>
              <p:nvPr/>
            </p:nvCxnSpPr>
            <p:spPr>
              <a:xfrm>
                <a:off x="290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310EE58-3C64-4A3A-869D-212382B278D1}"/>
                  </a:ext>
                </a:extLst>
              </p:cNvPr>
              <p:cNvCxnSpPr/>
              <p:nvPr/>
            </p:nvCxnSpPr>
            <p:spPr>
              <a:xfrm>
                <a:off x="333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A1FBB8A-6C7E-4F5B-A2EA-74D38315507F}"/>
                  </a:ext>
                </a:extLst>
              </p:cNvPr>
              <p:cNvCxnSpPr/>
              <p:nvPr/>
            </p:nvCxnSpPr>
            <p:spPr>
              <a:xfrm>
                <a:off x="37301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33152-CDE9-4775-965F-2C7C46E5E84B}"/>
                  </a:ext>
                </a:extLst>
              </p:cNvPr>
              <p:cNvCxnSpPr/>
              <p:nvPr/>
            </p:nvCxnSpPr>
            <p:spPr>
              <a:xfrm>
                <a:off x="41365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7F6A9D7-5156-44CA-A9D9-F57730140CAC}"/>
                  </a:ext>
                </a:extLst>
              </p:cNvPr>
              <p:cNvCxnSpPr/>
              <p:nvPr/>
            </p:nvCxnSpPr>
            <p:spPr>
              <a:xfrm>
                <a:off x="45719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EED3280-EF38-4353-8C22-9CDF7AB9F2BF}"/>
                  </a:ext>
                </a:extLst>
              </p:cNvPr>
              <p:cNvCxnSpPr/>
              <p:nvPr/>
            </p:nvCxnSpPr>
            <p:spPr>
              <a:xfrm>
                <a:off x="500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C6976A-436C-4E0E-AB89-2F6226BED9C9}"/>
                  </a:ext>
                </a:extLst>
              </p:cNvPr>
              <p:cNvCxnSpPr/>
              <p:nvPr/>
            </p:nvCxnSpPr>
            <p:spPr>
              <a:xfrm>
                <a:off x="544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AA61367-C98C-4A65-A6E2-C100BE79D3D4}"/>
                  </a:ext>
                </a:extLst>
              </p:cNvPr>
              <p:cNvCxnSpPr/>
              <p:nvPr/>
            </p:nvCxnSpPr>
            <p:spPr>
              <a:xfrm>
                <a:off x="584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7B78285-E545-460F-860D-664E65424A2C}"/>
                  </a:ext>
                </a:extLst>
              </p:cNvPr>
              <p:cNvCxnSpPr/>
              <p:nvPr/>
            </p:nvCxnSpPr>
            <p:spPr>
              <a:xfrm>
                <a:off x="628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21A8F29-6788-40AF-9AE2-1C8CC57BF32C}"/>
                  </a:ext>
                </a:extLst>
              </p:cNvPr>
              <p:cNvCxnSpPr/>
              <p:nvPr/>
            </p:nvCxnSpPr>
            <p:spPr>
              <a:xfrm>
                <a:off x="672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53B903F-4B33-4FC4-8CE8-1BB9D82C54A5}"/>
                  </a:ext>
                </a:extLst>
              </p:cNvPr>
              <p:cNvCxnSpPr/>
              <p:nvPr/>
            </p:nvCxnSpPr>
            <p:spPr>
              <a:xfrm>
                <a:off x="714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342A937-C763-4223-8C17-FF23A8966F1F}"/>
                  </a:ext>
                </a:extLst>
              </p:cNvPr>
              <p:cNvCxnSpPr/>
              <p:nvPr/>
            </p:nvCxnSpPr>
            <p:spPr>
              <a:xfrm>
                <a:off x="754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EAB2AFF-0517-4DF8-B873-0BC3E1A03348}"/>
                  </a:ext>
                </a:extLst>
              </p:cNvPr>
              <p:cNvCxnSpPr/>
              <p:nvPr/>
            </p:nvCxnSpPr>
            <p:spPr>
              <a:xfrm>
                <a:off x="798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5277E96-5A1A-4194-9F02-1A81AA6FBCD7}"/>
                  </a:ext>
                </a:extLst>
              </p:cNvPr>
              <p:cNvCxnSpPr/>
              <p:nvPr/>
            </p:nvCxnSpPr>
            <p:spPr>
              <a:xfrm>
                <a:off x="841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6ADB9A6-288B-41BC-B93C-E100C6A9D92E}"/>
                  </a:ext>
                </a:extLst>
              </p:cNvPr>
              <p:cNvCxnSpPr/>
              <p:nvPr/>
            </p:nvCxnSpPr>
            <p:spPr>
              <a:xfrm>
                <a:off x="883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E942BAD-4B88-4614-97A1-60D590F2DC9A}"/>
                  </a:ext>
                </a:extLst>
              </p:cNvPr>
              <p:cNvCxnSpPr/>
              <p:nvPr/>
            </p:nvCxnSpPr>
            <p:spPr>
              <a:xfrm>
                <a:off x="92455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5FDC70D-11BD-4F33-8467-6CF82716AF62}"/>
                  </a:ext>
                </a:extLst>
              </p:cNvPr>
              <p:cNvCxnSpPr/>
              <p:nvPr/>
            </p:nvCxnSpPr>
            <p:spPr>
              <a:xfrm>
                <a:off x="9681027"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43010C2-6070-45EA-999E-D15A1EB72465}"/>
                  </a:ext>
                </a:extLst>
              </p:cNvPr>
              <p:cNvCxnSpPr/>
              <p:nvPr/>
            </p:nvCxnSpPr>
            <p:spPr>
              <a:xfrm>
                <a:off x="101164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104034B-1E37-4DD2-8F5F-D11861991277}"/>
                  </a:ext>
                </a:extLst>
              </p:cNvPr>
              <p:cNvCxnSpPr/>
              <p:nvPr/>
            </p:nvCxnSpPr>
            <p:spPr>
              <a:xfrm>
                <a:off x="1052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7161CCC-6811-461C-B1BC-ABA98032EB22}"/>
                  </a:ext>
                </a:extLst>
              </p:cNvPr>
              <p:cNvCxnSpPr/>
              <p:nvPr/>
            </p:nvCxnSpPr>
            <p:spPr>
              <a:xfrm>
                <a:off x="1092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7A6A529-6A31-4579-AADA-94F9A54B8C6F}"/>
                  </a:ext>
                </a:extLst>
              </p:cNvPr>
              <p:cNvCxnSpPr/>
              <p:nvPr/>
            </p:nvCxnSpPr>
            <p:spPr>
              <a:xfrm>
                <a:off x="1136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04CC808-A4DA-4955-A959-28DF7DCBBEF8}"/>
                  </a:ext>
                </a:extLst>
              </p:cNvPr>
              <p:cNvCxnSpPr/>
              <p:nvPr/>
            </p:nvCxnSpPr>
            <p:spPr>
              <a:xfrm>
                <a:off x="1180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60961EAB-BF19-4778-A202-7894BF15AAD5}"/>
                </a:ext>
              </a:extLst>
            </p:cNvPr>
            <p:cNvGrpSpPr/>
            <p:nvPr/>
          </p:nvGrpSpPr>
          <p:grpSpPr>
            <a:xfrm rot="5400000">
              <a:off x="2924631" y="-2616201"/>
              <a:ext cx="6342742" cy="12192000"/>
              <a:chOff x="377371" y="0"/>
              <a:chExt cx="6342742" cy="6858000"/>
            </a:xfrm>
          </p:grpSpPr>
          <p:cxnSp>
            <p:nvCxnSpPr>
              <p:cNvPr id="8" name="Straight Connector 7">
                <a:extLst>
                  <a:ext uri="{FF2B5EF4-FFF2-40B4-BE49-F238E27FC236}">
                    <a16:creationId xmlns:a16="http://schemas.microsoft.com/office/drawing/2014/main" id="{CF95E087-CDC9-42ED-A9B0-17B1BBD8F2B7}"/>
                  </a:ext>
                </a:extLst>
              </p:cNvPr>
              <p:cNvCxnSpPr/>
              <p:nvPr/>
            </p:nvCxnSpPr>
            <p:spPr>
              <a:xfrm>
                <a:off x="3773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F3B4EE6-DA44-42EF-B5B5-770312DB7336}"/>
                  </a:ext>
                </a:extLst>
              </p:cNvPr>
              <p:cNvCxnSpPr/>
              <p:nvPr/>
            </p:nvCxnSpPr>
            <p:spPr>
              <a:xfrm>
                <a:off x="7837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B359E0F-414D-4DE4-87C8-AA67E8C21D8D}"/>
                  </a:ext>
                </a:extLst>
              </p:cNvPr>
              <p:cNvCxnSpPr/>
              <p:nvPr/>
            </p:nvCxnSpPr>
            <p:spPr>
              <a:xfrm>
                <a:off x="121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71B4C03-0129-432B-91AD-CB08F760BF2B}"/>
                  </a:ext>
                </a:extLst>
              </p:cNvPr>
              <p:cNvCxnSpPr/>
              <p:nvPr/>
            </p:nvCxnSpPr>
            <p:spPr>
              <a:xfrm>
                <a:off x="16546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C98A82-11D7-446B-908C-D1AF079EE38B}"/>
                  </a:ext>
                </a:extLst>
              </p:cNvPr>
              <p:cNvCxnSpPr/>
              <p:nvPr/>
            </p:nvCxnSpPr>
            <p:spPr>
              <a:xfrm>
                <a:off x="206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52F878E-4F4D-42D3-AF67-0369C88FAEC2}"/>
                  </a:ext>
                </a:extLst>
              </p:cNvPr>
              <p:cNvCxnSpPr/>
              <p:nvPr/>
            </p:nvCxnSpPr>
            <p:spPr>
              <a:xfrm>
                <a:off x="246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D48FA8-A64F-4A31-83DB-E2A5C7ACD214}"/>
                  </a:ext>
                </a:extLst>
              </p:cNvPr>
              <p:cNvCxnSpPr/>
              <p:nvPr/>
            </p:nvCxnSpPr>
            <p:spPr>
              <a:xfrm>
                <a:off x="290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0ADA66-CEA3-464C-8C18-8D0BE63E8DEF}"/>
                  </a:ext>
                </a:extLst>
              </p:cNvPr>
              <p:cNvCxnSpPr/>
              <p:nvPr/>
            </p:nvCxnSpPr>
            <p:spPr>
              <a:xfrm>
                <a:off x="333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D04815C-2015-4C37-A7CD-4468C2C6E9CB}"/>
                  </a:ext>
                </a:extLst>
              </p:cNvPr>
              <p:cNvCxnSpPr/>
              <p:nvPr/>
            </p:nvCxnSpPr>
            <p:spPr>
              <a:xfrm>
                <a:off x="37301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F1C51F3-7D37-4BC3-BA22-4DBDC624B42A}"/>
                  </a:ext>
                </a:extLst>
              </p:cNvPr>
              <p:cNvCxnSpPr/>
              <p:nvPr/>
            </p:nvCxnSpPr>
            <p:spPr>
              <a:xfrm>
                <a:off x="41365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9E15302-EFFE-4159-B254-FED1561AE4ED}"/>
                  </a:ext>
                </a:extLst>
              </p:cNvPr>
              <p:cNvCxnSpPr/>
              <p:nvPr/>
            </p:nvCxnSpPr>
            <p:spPr>
              <a:xfrm>
                <a:off x="45719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119F7E2-F7E9-4314-8383-4D1B70782549}"/>
                  </a:ext>
                </a:extLst>
              </p:cNvPr>
              <p:cNvCxnSpPr/>
              <p:nvPr/>
            </p:nvCxnSpPr>
            <p:spPr>
              <a:xfrm>
                <a:off x="500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1644DBE-8D9E-479E-B01C-48FB28CD3F1D}"/>
                  </a:ext>
                </a:extLst>
              </p:cNvPr>
              <p:cNvCxnSpPr/>
              <p:nvPr/>
            </p:nvCxnSpPr>
            <p:spPr>
              <a:xfrm>
                <a:off x="544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D1A8EF0-204B-49D0-A658-5890877534D3}"/>
                  </a:ext>
                </a:extLst>
              </p:cNvPr>
              <p:cNvCxnSpPr/>
              <p:nvPr/>
            </p:nvCxnSpPr>
            <p:spPr>
              <a:xfrm>
                <a:off x="584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DF28B6-B3A6-4912-9781-416B21AC1E50}"/>
                  </a:ext>
                </a:extLst>
              </p:cNvPr>
              <p:cNvCxnSpPr/>
              <p:nvPr/>
            </p:nvCxnSpPr>
            <p:spPr>
              <a:xfrm>
                <a:off x="628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D014B0B-9788-41B6-87EC-A5DCDA6EAFA0}"/>
                  </a:ext>
                </a:extLst>
              </p:cNvPr>
              <p:cNvCxnSpPr/>
              <p:nvPr/>
            </p:nvCxnSpPr>
            <p:spPr>
              <a:xfrm>
                <a:off x="672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60" name="Rounded Rectangle 1">
            <a:extLst>
              <a:ext uri="{FF2B5EF4-FFF2-40B4-BE49-F238E27FC236}">
                <a16:creationId xmlns:a16="http://schemas.microsoft.com/office/drawing/2014/main" id="{ED15A32C-284F-43E0-A1EB-DEA03D512254}"/>
              </a:ext>
            </a:extLst>
          </p:cNvPr>
          <p:cNvSpPr/>
          <p:nvPr/>
        </p:nvSpPr>
        <p:spPr>
          <a:xfrm>
            <a:off x="436646" y="313374"/>
            <a:ext cx="11480773" cy="6235247"/>
          </a:xfrm>
          <a:prstGeom prst="roundRect">
            <a:avLst>
              <a:gd name="adj" fmla="val 7547"/>
            </a:avLst>
          </a:prstGeom>
          <a:solidFill>
            <a:srgbClr val="6B422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36" name="Freeform: Shape 235">
            <a:extLst>
              <a:ext uri="{FF2B5EF4-FFF2-40B4-BE49-F238E27FC236}">
                <a16:creationId xmlns:a16="http://schemas.microsoft.com/office/drawing/2014/main" id="{830CB7C3-E54D-4FC9-A967-E2BD6657E7C8}"/>
              </a:ext>
            </a:extLst>
          </p:cNvPr>
          <p:cNvSpPr/>
          <p:nvPr/>
        </p:nvSpPr>
        <p:spPr>
          <a:xfrm>
            <a:off x="430373"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4516657 h 6235247"/>
              <a:gd name="connsiteX4" fmla="*/ 11147925 w 11563523"/>
              <a:gd name="connsiteY4" fmla="*/ 4512757 h 6235247"/>
              <a:gd name="connsiteX5" fmla="*/ 11215856 w 11563523"/>
              <a:gd name="connsiteY5" fmla="*/ 4505909 h 6235247"/>
              <a:gd name="connsiteX6" fmla="*/ 11226453 w 11563523"/>
              <a:gd name="connsiteY6" fmla="*/ 4505909 h 6235247"/>
              <a:gd name="connsiteX7" fmla="*/ 11563523 w 11563523"/>
              <a:gd name="connsiteY7" fmla="*/ 4842979 h 6235247"/>
              <a:gd name="connsiteX8" fmla="*/ 11226453 w 11563523"/>
              <a:gd name="connsiteY8" fmla="*/ 5180049 h 6235247"/>
              <a:gd name="connsiteX9" fmla="*/ 11215856 w 11563523"/>
              <a:gd name="connsiteY9" fmla="*/ 5180049 h 6235247"/>
              <a:gd name="connsiteX10" fmla="*/ 11147925 w 11563523"/>
              <a:gd name="connsiteY10" fmla="*/ 5173201 h 6235247"/>
              <a:gd name="connsiteX11" fmla="*/ 11135362 w 11563523"/>
              <a:gd name="connsiteY11" fmla="*/ 5169302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4516657"/>
                </a:lnTo>
                <a:lnTo>
                  <a:pt x="11147925" y="4512757"/>
                </a:lnTo>
                <a:cubicBezTo>
                  <a:pt x="11169867" y="4508267"/>
                  <a:pt x="11192586" y="4505909"/>
                  <a:pt x="11215856" y="4505909"/>
                </a:cubicBezTo>
                <a:lnTo>
                  <a:pt x="11226453" y="4505909"/>
                </a:lnTo>
                <a:cubicBezTo>
                  <a:pt x="11412612" y="4505909"/>
                  <a:pt x="11563523" y="4656820"/>
                  <a:pt x="11563523" y="4842979"/>
                </a:cubicBezTo>
                <a:cubicBezTo>
                  <a:pt x="11563523" y="5029138"/>
                  <a:pt x="11412612" y="5180049"/>
                  <a:pt x="11226453" y="5180049"/>
                </a:cubicBezTo>
                <a:lnTo>
                  <a:pt x="11215856" y="5180049"/>
                </a:lnTo>
                <a:cubicBezTo>
                  <a:pt x="11192586" y="5180049"/>
                  <a:pt x="11169867" y="5177691"/>
                  <a:pt x="11147925" y="5173201"/>
                </a:cubicBezTo>
                <a:lnTo>
                  <a:pt x="11135362" y="5169302"/>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606C38"/>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5" name="Freeform: Shape 234">
            <a:extLst>
              <a:ext uri="{FF2B5EF4-FFF2-40B4-BE49-F238E27FC236}">
                <a16:creationId xmlns:a16="http://schemas.microsoft.com/office/drawing/2014/main" id="{0F7BA3FC-4D21-4129-8AF2-E4DA19D46D25}"/>
              </a:ext>
            </a:extLst>
          </p:cNvPr>
          <p:cNvSpPr/>
          <p:nvPr/>
        </p:nvSpPr>
        <p:spPr>
          <a:xfrm>
            <a:off x="430373"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5313075 h 6235247"/>
              <a:gd name="connsiteX4" fmla="*/ 11147925 w 11563523"/>
              <a:gd name="connsiteY4" fmla="*/ 5309175 h 6235247"/>
              <a:gd name="connsiteX5" fmla="*/ 11215856 w 11563523"/>
              <a:gd name="connsiteY5" fmla="*/ 5302327 h 6235247"/>
              <a:gd name="connsiteX6" fmla="*/ 11226453 w 11563523"/>
              <a:gd name="connsiteY6" fmla="*/ 5302327 h 6235247"/>
              <a:gd name="connsiteX7" fmla="*/ 11563523 w 11563523"/>
              <a:gd name="connsiteY7" fmla="*/ 5639397 h 6235247"/>
              <a:gd name="connsiteX8" fmla="*/ 11226453 w 11563523"/>
              <a:gd name="connsiteY8" fmla="*/ 5976467 h 6235247"/>
              <a:gd name="connsiteX9" fmla="*/ 11215856 w 11563523"/>
              <a:gd name="connsiteY9" fmla="*/ 5976467 h 6235247"/>
              <a:gd name="connsiteX10" fmla="*/ 11147925 w 11563523"/>
              <a:gd name="connsiteY10" fmla="*/ 5969619 h 6235247"/>
              <a:gd name="connsiteX11" fmla="*/ 11095410 w 11563523"/>
              <a:gd name="connsiteY11" fmla="*/ 5953318 h 6235247"/>
              <a:gd name="connsiteX12" fmla="*/ 11054995 w 11563523"/>
              <a:gd name="connsiteY12" fmla="*/ 6027776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5313075"/>
                </a:lnTo>
                <a:lnTo>
                  <a:pt x="11147925" y="5309175"/>
                </a:lnTo>
                <a:cubicBezTo>
                  <a:pt x="11169867" y="5304685"/>
                  <a:pt x="11192586" y="5302327"/>
                  <a:pt x="11215856" y="5302327"/>
                </a:cubicBezTo>
                <a:lnTo>
                  <a:pt x="11226453" y="5302327"/>
                </a:lnTo>
                <a:cubicBezTo>
                  <a:pt x="11412612" y="5302327"/>
                  <a:pt x="11563523" y="5453238"/>
                  <a:pt x="11563523" y="5639397"/>
                </a:cubicBezTo>
                <a:cubicBezTo>
                  <a:pt x="11563523" y="5825556"/>
                  <a:pt x="11412612" y="5976467"/>
                  <a:pt x="11226453" y="5976467"/>
                </a:cubicBezTo>
                <a:lnTo>
                  <a:pt x="11215856" y="5976467"/>
                </a:lnTo>
                <a:cubicBezTo>
                  <a:pt x="11192586" y="5976467"/>
                  <a:pt x="11169867" y="5974109"/>
                  <a:pt x="11147925" y="5969619"/>
                </a:cubicBezTo>
                <a:lnTo>
                  <a:pt x="11095410" y="5953318"/>
                </a:lnTo>
                <a:lnTo>
                  <a:pt x="11054995" y="6027776"/>
                </a:lnTo>
                <a:cubicBezTo>
                  <a:pt x="10970430" y="6152949"/>
                  <a:pt x="10827220"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6B705C"/>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1" name="Freeform: Shape 230">
            <a:extLst>
              <a:ext uri="{FF2B5EF4-FFF2-40B4-BE49-F238E27FC236}">
                <a16:creationId xmlns:a16="http://schemas.microsoft.com/office/drawing/2014/main" id="{FDBB89D1-AF3F-40F6-9D55-84DD01271C8C}"/>
              </a:ext>
            </a:extLst>
          </p:cNvPr>
          <p:cNvSpPr/>
          <p:nvPr/>
        </p:nvSpPr>
        <p:spPr>
          <a:xfrm>
            <a:off x="459729" y="311377"/>
            <a:ext cx="11532520" cy="6235247"/>
          </a:xfrm>
          <a:custGeom>
            <a:avLst/>
            <a:gdLst>
              <a:gd name="connsiteX0" fmla="*/ 470574 w 11532520"/>
              <a:gd name="connsiteY0" fmla="*/ 0 h 6235247"/>
              <a:gd name="connsiteX1" fmla="*/ 10614904 w 11532520"/>
              <a:gd name="connsiteY1" fmla="*/ 0 h 6235247"/>
              <a:gd name="connsiteX2" fmla="*/ 11085478 w 11532520"/>
              <a:gd name="connsiteY2" fmla="*/ 470574 h 6235247"/>
              <a:gd name="connsiteX3" fmla="*/ 11085478 w 11532520"/>
              <a:gd name="connsiteY3" fmla="*/ 556491 h 6235247"/>
              <a:gd name="connsiteX4" fmla="*/ 11116921 w 11532520"/>
              <a:gd name="connsiteY4" fmla="*/ 546730 h 6235247"/>
              <a:gd name="connsiteX5" fmla="*/ 11184853 w 11532520"/>
              <a:gd name="connsiteY5" fmla="*/ 539882 h 6235247"/>
              <a:gd name="connsiteX6" fmla="*/ 11195450 w 11532520"/>
              <a:gd name="connsiteY6" fmla="*/ 539882 h 6235247"/>
              <a:gd name="connsiteX7" fmla="*/ 11532520 w 11532520"/>
              <a:gd name="connsiteY7" fmla="*/ 876952 h 6235247"/>
              <a:gd name="connsiteX8" fmla="*/ 11195450 w 11532520"/>
              <a:gd name="connsiteY8" fmla="*/ 1214022 h 6235247"/>
              <a:gd name="connsiteX9" fmla="*/ 11184853 w 11532520"/>
              <a:gd name="connsiteY9" fmla="*/ 1214022 h 6235247"/>
              <a:gd name="connsiteX10" fmla="*/ 11116921 w 11532520"/>
              <a:gd name="connsiteY10" fmla="*/ 1207174 h 6235247"/>
              <a:gd name="connsiteX11" fmla="*/ 11085478 w 11532520"/>
              <a:gd name="connsiteY11" fmla="*/ 1197414 h 6235247"/>
              <a:gd name="connsiteX12" fmla="*/ 11085478 w 11532520"/>
              <a:gd name="connsiteY12" fmla="*/ 5764673 h 6235247"/>
              <a:gd name="connsiteX13" fmla="*/ 10614904 w 11532520"/>
              <a:gd name="connsiteY13" fmla="*/ 6235247 h 6235247"/>
              <a:gd name="connsiteX14" fmla="*/ 470574 w 11532520"/>
              <a:gd name="connsiteY14" fmla="*/ 6235247 h 6235247"/>
              <a:gd name="connsiteX15" fmla="*/ 0 w 11532520"/>
              <a:gd name="connsiteY15" fmla="*/ 5764673 h 6235247"/>
              <a:gd name="connsiteX16" fmla="*/ 0 w 11532520"/>
              <a:gd name="connsiteY16" fmla="*/ 470574 h 6235247"/>
              <a:gd name="connsiteX17" fmla="*/ 470574 w 11532520"/>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32520" h="6235247">
                <a:moveTo>
                  <a:pt x="470574" y="0"/>
                </a:moveTo>
                <a:lnTo>
                  <a:pt x="10614904" y="0"/>
                </a:lnTo>
                <a:cubicBezTo>
                  <a:pt x="10874795" y="0"/>
                  <a:pt x="11085478" y="210683"/>
                  <a:pt x="11085478" y="470574"/>
                </a:cubicBezTo>
                <a:lnTo>
                  <a:pt x="11085478" y="556491"/>
                </a:lnTo>
                <a:lnTo>
                  <a:pt x="11116921" y="546730"/>
                </a:lnTo>
                <a:cubicBezTo>
                  <a:pt x="11138864" y="542240"/>
                  <a:pt x="11161583" y="539882"/>
                  <a:pt x="11184853" y="539882"/>
                </a:cubicBezTo>
                <a:lnTo>
                  <a:pt x="11195450" y="539882"/>
                </a:lnTo>
                <a:cubicBezTo>
                  <a:pt x="11381609" y="539882"/>
                  <a:pt x="11532520" y="690793"/>
                  <a:pt x="11532520" y="876952"/>
                </a:cubicBezTo>
                <a:cubicBezTo>
                  <a:pt x="11532520" y="1063111"/>
                  <a:pt x="11381609" y="1214022"/>
                  <a:pt x="11195450" y="1214022"/>
                </a:cubicBezTo>
                <a:lnTo>
                  <a:pt x="11184853" y="1214022"/>
                </a:lnTo>
                <a:cubicBezTo>
                  <a:pt x="11161583" y="1214022"/>
                  <a:pt x="11138864" y="1211664"/>
                  <a:pt x="11116921" y="1207174"/>
                </a:cubicBezTo>
                <a:lnTo>
                  <a:pt x="11085478" y="1197414"/>
                </a:lnTo>
                <a:lnTo>
                  <a:pt x="11085478" y="5764673"/>
                </a:lnTo>
                <a:cubicBezTo>
                  <a:pt x="11085478" y="6024564"/>
                  <a:pt x="10874795" y="6235247"/>
                  <a:pt x="10614904"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DDBEA9"/>
          </a:solidFill>
          <a:ln>
            <a:noFill/>
          </a:ln>
          <a:effectLst>
            <a:outerShdw blurRad="139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FFFFFF"/>
              </a:solidFill>
            </a:endParaRPr>
          </a:p>
        </p:txBody>
      </p:sp>
      <p:sp>
        <p:nvSpPr>
          <p:cNvPr id="239" name="Freeform: Shape 238">
            <a:extLst>
              <a:ext uri="{FF2B5EF4-FFF2-40B4-BE49-F238E27FC236}">
                <a16:creationId xmlns:a16="http://schemas.microsoft.com/office/drawing/2014/main" id="{90F0FF0A-C4BD-4BFD-B192-39C0035029BD}"/>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2201019 h 6235247"/>
              <a:gd name="connsiteX4" fmla="*/ 11147925 w 11563523"/>
              <a:gd name="connsiteY4" fmla="*/ 2197119 h 6235247"/>
              <a:gd name="connsiteX5" fmla="*/ 11215856 w 11563523"/>
              <a:gd name="connsiteY5" fmla="*/ 2190271 h 6235247"/>
              <a:gd name="connsiteX6" fmla="*/ 11226453 w 11563523"/>
              <a:gd name="connsiteY6" fmla="*/ 2190271 h 6235247"/>
              <a:gd name="connsiteX7" fmla="*/ 11563523 w 11563523"/>
              <a:gd name="connsiteY7" fmla="*/ 2527341 h 6235247"/>
              <a:gd name="connsiteX8" fmla="*/ 11226453 w 11563523"/>
              <a:gd name="connsiteY8" fmla="*/ 2864411 h 6235247"/>
              <a:gd name="connsiteX9" fmla="*/ 11215856 w 11563523"/>
              <a:gd name="connsiteY9" fmla="*/ 2864411 h 6235247"/>
              <a:gd name="connsiteX10" fmla="*/ 11147925 w 11563523"/>
              <a:gd name="connsiteY10" fmla="*/ 2857563 h 6235247"/>
              <a:gd name="connsiteX11" fmla="*/ 11135362 w 11563523"/>
              <a:gd name="connsiteY11" fmla="*/ 2853664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2201019"/>
                </a:lnTo>
                <a:lnTo>
                  <a:pt x="11147925" y="2197119"/>
                </a:lnTo>
                <a:cubicBezTo>
                  <a:pt x="11169867" y="2192629"/>
                  <a:pt x="11192586" y="2190271"/>
                  <a:pt x="11215856" y="2190271"/>
                </a:cubicBezTo>
                <a:lnTo>
                  <a:pt x="11226453" y="2190271"/>
                </a:lnTo>
                <a:cubicBezTo>
                  <a:pt x="11412612" y="2190271"/>
                  <a:pt x="11563523" y="2341182"/>
                  <a:pt x="11563523" y="2527341"/>
                </a:cubicBezTo>
                <a:cubicBezTo>
                  <a:pt x="11563523" y="2713500"/>
                  <a:pt x="11412612" y="2864411"/>
                  <a:pt x="11226453" y="2864411"/>
                </a:cubicBezTo>
                <a:lnTo>
                  <a:pt x="11215856" y="2864411"/>
                </a:lnTo>
                <a:cubicBezTo>
                  <a:pt x="11192586" y="2864411"/>
                  <a:pt x="11169867" y="2862053"/>
                  <a:pt x="11147925" y="2857563"/>
                </a:cubicBezTo>
                <a:lnTo>
                  <a:pt x="11135362" y="2853664"/>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CCD5AE"/>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0" name="Freeform: Shape 239">
            <a:extLst>
              <a:ext uri="{FF2B5EF4-FFF2-40B4-BE49-F238E27FC236}">
                <a16:creationId xmlns:a16="http://schemas.microsoft.com/office/drawing/2014/main" id="{0C148DFF-E3A7-4111-A65B-6FEED5F18A64}"/>
              </a:ext>
            </a:extLst>
          </p:cNvPr>
          <p:cNvSpPr/>
          <p:nvPr/>
        </p:nvSpPr>
        <p:spPr>
          <a:xfrm>
            <a:off x="416985" y="311377"/>
            <a:ext cx="11562589" cy="6235247"/>
          </a:xfrm>
          <a:custGeom>
            <a:avLst/>
            <a:gdLst>
              <a:gd name="connsiteX0" fmla="*/ 470574 w 11562589"/>
              <a:gd name="connsiteY0" fmla="*/ 0 h 6235247"/>
              <a:gd name="connsiteX1" fmla="*/ 10664788 w 11562589"/>
              <a:gd name="connsiteY1" fmla="*/ 0 h 6235247"/>
              <a:gd name="connsiteX2" fmla="*/ 11135362 w 11562589"/>
              <a:gd name="connsiteY2" fmla="*/ 470574 h 6235247"/>
              <a:gd name="connsiteX3" fmla="*/ 11135362 w 11562589"/>
              <a:gd name="connsiteY3" fmla="*/ 1404782 h 6235247"/>
              <a:gd name="connsiteX4" fmla="*/ 11146990 w 11562589"/>
              <a:gd name="connsiteY4" fmla="*/ 1401172 h 6235247"/>
              <a:gd name="connsiteX5" fmla="*/ 11214922 w 11562589"/>
              <a:gd name="connsiteY5" fmla="*/ 1394324 h 6235247"/>
              <a:gd name="connsiteX6" fmla="*/ 11225519 w 11562589"/>
              <a:gd name="connsiteY6" fmla="*/ 1394324 h 6235247"/>
              <a:gd name="connsiteX7" fmla="*/ 11562589 w 11562589"/>
              <a:gd name="connsiteY7" fmla="*/ 1731394 h 6235247"/>
              <a:gd name="connsiteX8" fmla="*/ 11225519 w 11562589"/>
              <a:gd name="connsiteY8" fmla="*/ 2068464 h 6235247"/>
              <a:gd name="connsiteX9" fmla="*/ 11214922 w 11562589"/>
              <a:gd name="connsiteY9" fmla="*/ 2068464 h 6235247"/>
              <a:gd name="connsiteX10" fmla="*/ 11146990 w 11562589"/>
              <a:gd name="connsiteY10" fmla="*/ 2061616 h 6235247"/>
              <a:gd name="connsiteX11" fmla="*/ 11135362 w 11562589"/>
              <a:gd name="connsiteY11" fmla="*/ 2058007 h 6235247"/>
              <a:gd name="connsiteX12" fmla="*/ 11135362 w 11562589"/>
              <a:gd name="connsiteY12" fmla="*/ 5764673 h 6235247"/>
              <a:gd name="connsiteX13" fmla="*/ 10664788 w 11562589"/>
              <a:gd name="connsiteY13" fmla="*/ 6235247 h 6235247"/>
              <a:gd name="connsiteX14" fmla="*/ 470574 w 11562589"/>
              <a:gd name="connsiteY14" fmla="*/ 6235247 h 6235247"/>
              <a:gd name="connsiteX15" fmla="*/ 0 w 11562589"/>
              <a:gd name="connsiteY15" fmla="*/ 5764673 h 6235247"/>
              <a:gd name="connsiteX16" fmla="*/ 0 w 11562589"/>
              <a:gd name="connsiteY16" fmla="*/ 470574 h 6235247"/>
              <a:gd name="connsiteX17" fmla="*/ 470574 w 11562589"/>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2589" h="6235247">
                <a:moveTo>
                  <a:pt x="470574" y="0"/>
                </a:moveTo>
                <a:lnTo>
                  <a:pt x="10664788" y="0"/>
                </a:lnTo>
                <a:cubicBezTo>
                  <a:pt x="10924679" y="0"/>
                  <a:pt x="11135362" y="210683"/>
                  <a:pt x="11135362" y="470574"/>
                </a:cubicBezTo>
                <a:lnTo>
                  <a:pt x="11135362" y="1404782"/>
                </a:lnTo>
                <a:lnTo>
                  <a:pt x="11146990" y="1401172"/>
                </a:lnTo>
                <a:cubicBezTo>
                  <a:pt x="11168933" y="1396682"/>
                  <a:pt x="11191652" y="1394324"/>
                  <a:pt x="11214922" y="1394324"/>
                </a:cubicBezTo>
                <a:lnTo>
                  <a:pt x="11225519" y="1394324"/>
                </a:lnTo>
                <a:cubicBezTo>
                  <a:pt x="11411678" y="1394324"/>
                  <a:pt x="11562589" y="1545235"/>
                  <a:pt x="11562589" y="1731394"/>
                </a:cubicBezTo>
                <a:cubicBezTo>
                  <a:pt x="11562589" y="1917553"/>
                  <a:pt x="11411678" y="2068464"/>
                  <a:pt x="11225519" y="2068464"/>
                </a:cubicBezTo>
                <a:lnTo>
                  <a:pt x="11214922" y="2068464"/>
                </a:lnTo>
                <a:cubicBezTo>
                  <a:pt x="11191652" y="2068464"/>
                  <a:pt x="11168933" y="2066106"/>
                  <a:pt x="11146990" y="2061616"/>
                </a:cubicBezTo>
                <a:lnTo>
                  <a:pt x="11135362" y="2058007"/>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FEFAE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8" name="Freeform: Shape 237">
            <a:extLst>
              <a:ext uri="{FF2B5EF4-FFF2-40B4-BE49-F238E27FC236}">
                <a16:creationId xmlns:a16="http://schemas.microsoft.com/office/drawing/2014/main" id="{DB2A80C7-4194-4E7F-8898-E22C9A600999}"/>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2960517 h 6235247"/>
              <a:gd name="connsiteX4" fmla="*/ 11147924 w 11563523"/>
              <a:gd name="connsiteY4" fmla="*/ 2956617 h 6235247"/>
              <a:gd name="connsiteX5" fmla="*/ 11215856 w 11563523"/>
              <a:gd name="connsiteY5" fmla="*/ 2949769 h 6235247"/>
              <a:gd name="connsiteX6" fmla="*/ 11226453 w 11563523"/>
              <a:gd name="connsiteY6" fmla="*/ 2949769 h 6235247"/>
              <a:gd name="connsiteX7" fmla="*/ 11563523 w 11563523"/>
              <a:gd name="connsiteY7" fmla="*/ 3286839 h 6235247"/>
              <a:gd name="connsiteX8" fmla="*/ 11226453 w 11563523"/>
              <a:gd name="connsiteY8" fmla="*/ 3623909 h 6235247"/>
              <a:gd name="connsiteX9" fmla="*/ 11215856 w 11563523"/>
              <a:gd name="connsiteY9" fmla="*/ 3623909 h 6235247"/>
              <a:gd name="connsiteX10" fmla="*/ 11147924 w 11563523"/>
              <a:gd name="connsiteY10" fmla="*/ 3617061 h 6235247"/>
              <a:gd name="connsiteX11" fmla="*/ 11135362 w 11563523"/>
              <a:gd name="connsiteY11" fmla="*/ 3613162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2960517"/>
                </a:lnTo>
                <a:lnTo>
                  <a:pt x="11147924" y="2956617"/>
                </a:lnTo>
                <a:cubicBezTo>
                  <a:pt x="11169867" y="2952127"/>
                  <a:pt x="11192586" y="2949769"/>
                  <a:pt x="11215856" y="2949769"/>
                </a:cubicBezTo>
                <a:lnTo>
                  <a:pt x="11226453" y="2949769"/>
                </a:lnTo>
                <a:cubicBezTo>
                  <a:pt x="11412612" y="2949769"/>
                  <a:pt x="11563523" y="3100680"/>
                  <a:pt x="11563523" y="3286839"/>
                </a:cubicBezTo>
                <a:cubicBezTo>
                  <a:pt x="11563523" y="3472998"/>
                  <a:pt x="11412612" y="3623909"/>
                  <a:pt x="11226453" y="3623909"/>
                </a:cubicBezTo>
                <a:lnTo>
                  <a:pt x="11215856" y="3623909"/>
                </a:lnTo>
                <a:cubicBezTo>
                  <a:pt x="11192586" y="3623909"/>
                  <a:pt x="11169867" y="3621551"/>
                  <a:pt x="11147924" y="3617061"/>
                </a:cubicBezTo>
                <a:lnTo>
                  <a:pt x="11135362" y="3613162"/>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B7B7A4"/>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CF8DE"/>
              </a:solidFill>
            </a:endParaRPr>
          </a:p>
        </p:txBody>
      </p:sp>
      <p:sp>
        <p:nvSpPr>
          <p:cNvPr id="237" name="Freeform: Shape 236">
            <a:extLst>
              <a:ext uri="{FF2B5EF4-FFF2-40B4-BE49-F238E27FC236}">
                <a16:creationId xmlns:a16="http://schemas.microsoft.com/office/drawing/2014/main" id="{0D432F6B-0B7A-4ADA-8EB7-D05F5A9999EC}"/>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3732342 h 6235247"/>
              <a:gd name="connsiteX4" fmla="*/ 11147924 w 11563523"/>
              <a:gd name="connsiteY4" fmla="*/ 3728442 h 6235247"/>
              <a:gd name="connsiteX5" fmla="*/ 11215856 w 11563523"/>
              <a:gd name="connsiteY5" fmla="*/ 3721594 h 6235247"/>
              <a:gd name="connsiteX6" fmla="*/ 11226453 w 11563523"/>
              <a:gd name="connsiteY6" fmla="*/ 3721594 h 6235247"/>
              <a:gd name="connsiteX7" fmla="*/ 11563523 w 11563523"/>
              <a:gd name="connsiteY7" fmla="*/ 4058664 h 6235247"/>
              <a:gd name="connsiteX8" fmla="*/ 11226453 w 11563523"/>
              <a:gd name="connsiteY8" fmla="*/ 4395734 h 6235247"/>
              <a:gd name="connsiteX9" fmla="*/ 11215856 w 11563523"/>
              <a:gd name="connsiteY9" fmla="*/ 4395734 h 6235247"/>
              <a:gd name="connsiteX10" fmla="*/ 11147924 w 11563523"/>
              <a:gd name="connsiteY10" fmla="*/ 4388886 h 6235247"/>
              <a:gd name="connsiteX11" fmla="*/ 11135362 w 11563523"/>
              <a:gd name="connsiteY11" fmla="*/ 4384987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3732342"/>
                </a:lnTo>
                <a:lnTo>
                  <a:pt x="11147924" y="3728442"/>
                </a:lnTo>
                <a:cubicBezTo>
                  <a:pt x="11169867" y="3723952"/>
                  <a:pt x="11192586" y="3721594"/>
                  <a:pt x="11215856" y="3721594"/>
                </a:cubicBezTo>
                <a:lnTo>
                  <a:pt x="11226453" y="3721594"/>
                </a:lnTo>
                <a:cubicBezTo>
                  <a:pt x="11412612" y="3721594"/>
                  <a:pt x="11563523" y="3872505"/>
                  <a:pt x="11563523" y="4058664"/>
                </a:cubicBezTo>
                <a:cubicBezTo>
                  <a:pt x="11563523" y="4244823"/>
                  <a:pt x="11412612" y="4395734"/>
                  <a:pt x="11226453" y="4395734"/>
                </a:cubicBezTo>
                <a:lnTo>
                  <a:pt x="11215856" y="4395734"/>
                </a:lnTo>
                <a:cubicBezTo>
                  <a:pt x="11192586" y="4395734"/>
                  <a:pt x="11169867" y="4393376"/>
                  <a:pt x="11147924" y="4388886"/>
                </a:cubicBezTo>
                <a:lnTo>
                  <a:pt x="11135362" y="4384987"/>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A5A58D"/>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2" name="Group 51">
            <a:extLst>
              <a:ext uri="{FF2B5EF4-FFF2-40B4-BE49-F238E27FC236}">
                <a16:creationId xmlns:a16="http://schemas.microsoft.com/office/drawing/2014/main" id="{85BBB88A-CFDF-410C-91CD-24572A83CC04}"/>
              </a:ext>
            </a:extLst>
          </p:cNvPr>
          <p:cNvGrpSpPr/>
          <p:nvPr/>
        </p:nvGrpSpPr>
        <p:grpSpPr>
          <a:xfrm>
            <a:off x="1064778" y="691681"/>
            <a:ext cx="10131558" cy="5601665"/>
            <a:chOff x="1001567" y="655743"/>
            <a:chExt cx="10131558" cy="5601665"/>
          </a:xfrm>
        </p:grpSpPr>
        <p:sp>
          <p:nvSpPr>
            <p:cNvPr id="242" name="Rounded Rectangle 25">
              <a:extLst>
                <a:ext uri="{FF2B5EF4-FFF2-40B4-BE49-F238E27FC236}">
                  <a16:creationId xmlns:a16="http://schemas.microsoft.com/office/drawing/2014/main" id="{7BF1077D-255C-41EF-880D-7EACE160FFFF}"/>
                </a:ext>
              </a:extLst>
            </p:cNvPr>
            <p:cNvSpPr/>
            <p:nvPr/>
          </p:nvSpPr>
          <p:spPr>
            <a:xfrm>
              <a:off x="1001567" y="655743"/>
              <a:ext cx="10123387" cy="5601665"/>
            </a:xfrm>
            <a:prstGeom prst="roundRect">
              <a:avLst>
                <a:gd name="adj" fmla="val 7456"/>
              </a:avLst>
            </a:prstGeom>
            <a:solidFill>
              <a:srgbClr val="6B705C"/>
            </a:solidFill>
            <a:ln w="38100">
              <a:solidFill>
                <a:srgbClr val="F8F5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nvGrpSpPr>
            <p:cNvPr id="243" name="Group 242">
              <a:extLst>
                <a:ext uri="{FF2B5EF4-FFF2-40B4-BE49-F238E27FC236}">
                  <a16:creationId xmlns:a16="http://schemas.microsoft.com/office/drawing/2014/main" id="{CAAB80C8-0779-419C-BC6E-0FB4F59463A9}"/>
                </a:ext>
              </a:extLst>
            </p:cNvPr>
            <p:cNvGrpSpPr/>
            <p:nvPr/>
          </p:nvGrpSpPr>
          <p:grpSpPr>
            <a:xfrm>
              <a:off x="1015154" y="690554"/>
              <a:ext cx="10117971" cy="5535342"/>
              <a:chOff x="389475" y="404048"/>
              <a:chExt cx="12173952" cy="6392365"/>
            </a:xfrm>
          </p:grpSpPr>
          <p:grpSp>
            <p:nvGrpSpPr>
              <p:cNvPr id="244" name="Group 243">
                <a:extLst>
                  <a:ext uri="{FF2B5EF4-FFF2-40B4-BE49-F238E27FC236}">
                    <a16:creationId xmlns:a16="http://schemas.microsoft.com/office/drawing/2014/main" id="{7CD86378-A9C2-4222-B281-DD1A49E37D11}"/>
                  </a:ext>
                </a:extLst>
              </p:cNvPr>
              <p:cNvGrpSpPr/>
              <p:nvPr/>
            </p:nvGrpSpPr>
            <p:grpSpPr>
              <a:xfrm>
                <a:off x="400050" y="409574"/>
                <a:ext cx="6253487" cy="3321180"/>
                <a:chOff x="0" y="0"/>
                <a:chExt cx="12192000" cy="6858000"/>
              </a:xfrm>
              <a:effectLst/>
            </p:grpSpPr>
            <p:grpSp>
              <p:nvGrpSpPr>
                <p:cNvPr id="347" name="Group 346">
                  <a:extLst>
                    <a:ext uri="{FF2B5EF4-FFF2-40B4-BE49-F238E27FC236}">
                      <a16:creationId xmlns:a16="http://schemas.microsoft.com/office/drawing/2014/main" id="{823D7FB2-C818-4E89-A6C6-8BBABA032F1C}"/>
                    </a:ext>
                  </a:extLst>
                </p:cNvPr>
                <p:cNvGrpSpPr/>
                <p:nvPr/>
              </p:nvGrpSpPr>
              <p:grpSpPr>
                <a:xfrm>
                  <a:off x="590550" y="0"/>
                  <a:ext cx="10953750" cy="6858000"/>
                  <a:chOff x="590550" y="0"/>
                  <a:chExt cx="10953750" cy="6858000"/>
                </a:xfrm>
              </p:grpSpPr>
              <p:cxnSp>
                <p:nvCxnSpPr>
                  <p:cNvPr id="360" name="Straight Connector 359">
                    <a:extLst>
                      <a:ext uri="{FF2B5EF4-FFF2-40B4-BE49-F238E27FC236}">
                        <a16:creationId xmlns:a16="http://schemas.microsoft.com/office/drawing/2014/main" id="{E51BB352-0E69-4E62-9835-D6FAB523599C}"/>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70242168-E8CE-4691-A787-53C8D96C3B4C}"/>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43063749-F373-4EC9-A1A1-6C8B78178E68}"/>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E0245CFA-A7D1-4CB4-AFF7-873269BB47BB}"/>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6895CC6B-4A0F-4302-9A7B-091EAC72E65B}"/>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9C93DCA3-4153-4824-A960-5635B28B231E}"/>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24790CEC-A6EB-48D9-A724-76543925EFB7}"/>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48854B0D-1503-41ED-9756-C61A2822169A}"/>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D25D3ABA-B9B2-42FC-B295-D16E65A503C5}"/>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A4515A6F-494B-4A19-A021-6D5A47ED1B1D}"/>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F84D338D-8F2C-4BD3-BF44-2833EFF3C49B}"/>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5FE9A199-12E7-4EAD-B267-472F9397520B}"/>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975E6BB6-80AF-4FBD-9460-A368DF816C9D}"/>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4F86BA1B-963A-4B0C-86EC-1508E4806F95}"/>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9AB081B7-012E-4300-B923-025F321672E4}"/>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46EFA4FB-A5CF-434D-ADC6-EE5500577F05}"/>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1259AB33-5FF1-4107-B7CA-6EB026B30DB9}"/>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A52E5ED4-54FA-4961-AA88-CDC891A7AE5C}"/>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3543ECAE-E559-4E8C-A08A-136F6EC8A97F}"/>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5FBBEEAA-E68D-440E-B20A-29B8A2FA8333}"/>
                      </a:ext>
                    </a:extLst>
                  </p:cNvPr>
                  <p:cNvCxnSpPr/>
                  <p:nvPr/>
                </p:nvCxnSpPr>
                <p:spPr>
                  <a:xfrm>
                    <a:off x="115443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348" name="Group 347">
                  <a:extLst>
                    <a:ext uri="{FF2B5EF4-FFF2-40B4-BE49-F238E27FC236}">
                      <a16:creationId xmlns:a16="http://schemas.microsoft.com/office/drawing/2014/main" id="{8203CE7A-7CA7-4332-9CAE-AF78F2A5FFCE}"/>
                    </a:ext>
                  </a:extLst>
                </p:cNvPr>
                <p:cNvGrpSpPr/>
                <p:nvPr/>
              </p:nvGrpSpPr>
              <p:grpSpPr>
                <a:xfrm>
                  <a:off x="0" y="561974"/>
                  <a:ext cx="12192000" cy="5791200"/>
                  <a:chOff x="-285751" y="581024"/>
                  <a:chExt cx="12706352" cy="5791200"/>
                </a:xfrm>
              </p:grpSpPr>
              <p:cxnSp>
                <p:nvCxnSpPr>
                  <p:cNvPr id="349" name="Straight Connector 348">
                    <a:extLst>
                      <a:ext uri="{FF2B5EF4-FFF2-40B4-BE49-F238E27FC236}">
                        <a16:creationId xmlns:a16="http://schemas.microsoft.com/office/drawing/2014/main" id="{18163F29-2BC7-4F28-B80A-8A70D4B09BF1}"/>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AF026374-4D60-49CA-997B-48EFAC4E3455}"/>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560F7D9F-6F09-4E96-BAA0-00B751F6B4B6}"/>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4A042EB6-14F7-4479-8D07-C7E7AF0F1DF0}"/>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B042AE85-EBBC-462F-903F-6EC8A953963A}"/>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76AB142C-E6B2-4CC4-8429-2F829763B846}"/>
                      </a:ext>
                    </a:extLst>
                  </p:cNvPr>
                  <p:cNvCxnSpPr/>
                  <p:nvPr/>
                </p:nvCxnSpPr>
                <p:spPr>
                  <a:xfrm rot="16200000">
                    <a:off x="6067425" y="-28765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984840E6-21EF-4264-B8FE-DE68ABA8B757}"/>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BEC26992-1EF4-4E71-8F16-083B16F748AC}"/>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C19BABC9-C894-4E6E-B89A-EEDDAE93E40C}"/>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C943791D-8204-4AE2-8C38-A5DDCEAC9DCC}"/>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00E7922E-7B74-4B7C-B361-C813BE3441E7}"/>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45" name="Group 244">
                <a:extLst>
                  <a:ext uri="{FF2B5EF4-FFF2-40B4-BE49-F238E27FC236}">
                    <a16:creationId xmlns:a16="http://schemas.microsoft.com/office/drawing/2014/main" id="{BF44F826-D40F-4F91-9113-BDCC284C4364}"/>
                  </a:ext>
                </a:extLst>
              </p:cNvPr>
              <p:cNvGrpSpPr/>
              <p:nvPr/>
            </p:nvGrpSpPr>
            <p:grpSpPr>
              <a:xfrm>
                <a:off x="389475" y="3475233"/>
                <a:ext cx="6915629" cy="3321180"/>
                <a:chOff x="0" y="0"/>
                <a:chExt cx="13482934" cy="6858000"/>
              </a:xfrm>
              <a:effectLst/>
            </p:grpSpPr>
            <p:grpSp>
              <p:nvGrpSpPr>
                <p:cNvPr id="314" name="Group 313">
                  <a:extLst>
                    <a:ext uri="{FF2B5EF4-FFF2-40B4-BE49-F238E27FC236}">
                      <a16:creationId xmlns:a16="http://schemas.microsoft.com/office/drawing/2014/main" id="{81D46070-1C95-4FEB-9287-328A19D38AC9}"/>
                    </a:ext>
                  </a:extLst>
                </p:cNvPr>
                <p:cNvGrpSpPr/>
                <p:nvPr/>
              </p:nvGrpSpPr>
              <p:grpSpPr>
                <a:xfrm>
                  <a:off x="590550" y="0"/>
                  <a:ext cx="10953750" cy="6858000"/>
                  <a:chOff x="590550" y="0"/>
                  <a:chExt cx="10953750" cy="6858000"/>
                </a:xfrm>
              </p:grpSpPr>
              <p:cxnSp>
                <p:nvCxnSpPr>
                  <p:cNvPr id="327" name="Straight Connector 326">
                    <a:extLst>
                      <a:ext uri="{FF2B5EF4-FFF2-40B4-BE49-F238E27FC236}">
                        <a16:creationId xmlns:a16="http://schemas.microsoft.com/office/drawing/2014/main" id="{4358818A-D91D-418F-97A6-43D81A3005D3}"/>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7BDB0C8A-E77E-443C-A72D-8D066BC71F8E}"/>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516F6856-6093-41CA-85CF-51D9549114DB}"/>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99D30994-3669-410E-A129-B83A7259BC8C}"/>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1C3352B8-3E77-4C84-BA76-E747A1F73EC0}"/>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B8ED2080-E0DF-4897-A2FF-C019E94F6E88}"/>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41679FE6-67F1-44E7-97E8-E26BB1E4D97C}"/>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0DD8D233-24A2-47F0-8653-9CD2561328AC}"/>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E5010E92-2E03-4A31-B6C7-A9C1962069BD}"/>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5090FCC-8B12-4F13-B305-E168E9B57E0F}"/>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7C91458C-1A16-493A-A92A-74D322ECCF86}"/>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D9A3A551-D0C5-4C83-9319-4D9A35F2A255}"/>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0B33803-4860-4F26-B587-553709A13C64}"/>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982E0EFD-A286-4E09-A064-C8DFB154EEB9}"/>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42D824F9-FE3E-4D53-8FE8-E90428C8D785}"/>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287380C5-A608-42C5-AF35-BD74282A05AB}"/>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CC27EE91-61C7-47AF-8A61-C594CF80CA06}"/>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01E6E060-2634-43A4-A825-3DA4FE6A4135}"/>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0068D00B-FDCE-492A-9BF0-5C7947E89850}"/>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96B03A1E-E847-40FF-AA4D-53FA6D2DD13C}"/>
                      </a:ext>
                    </a:extLst>
                  </p:cNvPr>
                  <p:cNvCxnSpPr/>
                  <p:nvPr/>
                </p:nvCxnSpPr>
                <p:spPr>
                  <a:xfrm>
                    <a:off x="115443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315" name="Group 314">
                  <a:extLst>
                    <a:ext uri="{FF2B5EF4-FFF2-40B4-BE49-F238E27FC236}">
                      <a16:creationId xmlns:a16="http://schemas.microsoft.com/office/drawing/2014/main" id="{07374C02-3908-4317-8E2D-A620C602B16B}"/>
                    </a:ext>
                  </a:extLst>
                </p:cNvPr>
                <p:cNvGrpSpPr/>
                <p:nvPr/>
              </p:nvGrpSpPr>
              <p:grpSpPr>
                <a:xfrm>
                  <a:off x="0" y="561974"/>
                  <a:ext cx="13482934" cy="5791200"/>
                  <a:chOff x="-285751" y="581024"/>
                  <a:chExt cx="14051747" cy="5791200"/>
                </a:xfrm>
              </p:grpSpPr>
              <p:cxnSp>
                <p:nvCxnSpPr>
                  <p:cNvPr id="316" name="Straight Connector 315">
                    <a:extLst>
                      <a:ext uri="{FF2B5EF4-FFF2-40B4-BE49-F238E27FC236}">
                        <a16:creationId xmlns:a16="http://schemas.microsoft.com/office/drawing/2014/main" id="{06B3BE2D-EF60-45B3-8C31-0483EDA4FEBE}"/>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95EF33B1-4B91-4878-80AF-ACE6252B1E55}"/>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A859A5B7-CE99-4AD9-8AD5-4CA9898BF738}"/>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A84A22D4-0567-488D-9B25-A814D48BD50E}"/>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6F558CAD-4B45-4C78-A59D-2BB4993D9088}"/>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392A947-38F9-4FA6-8495-37022C001881}"/>
                      </a:ext>
                    </a:extLst>
                  </p:cNvPr>
                  <p:cNvCxnSpPr/>
                  <p:nvPr/>
                </p:nvCxnSpPr>
                <p:spPr>
                  <a:xfrm rot="16200000">
                    <a:off x="7412820" y="-1199504"/>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458F9154-9A87-49B9-9494-B9FFDB4EC94A}"/>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E5A79CDE-CF3D-41CE-95F1-207A0E8563A6}"/>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3795E75F-08A9-43E4-86A9-6D4B43B99CCB}"/>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D1FA945F-DEC9-4733-8561-5C14BC9E8BDC}"/>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4BB9D878-6EE7-4878-BFA9-234300D85783}"/>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46" name="Group 245">
                <a:extLst>
                  <a:ext uri="{FF2B5EF4-FFF2-40B4-BE49-F238E27FC236}">
                    <a16:creationId xmlns:a16="http://schemas.microsoft.com/office/drawing/2014/main" id="{DE28A2BA-3735-44D1-8EDD-5EA647964141}"/>
                  </a:ext>
                </a:extLst>
              </p:cNvPr>
              <p:cNvGrpSpPr/>
              <p:nvPr/>
            </p:nvGrpSpPr>
            <p:grpSpPr>
              <a:xfrm>
                <a:off x="6309940" y="404048"/>
                <a:ext cx="6253487" cy="3321180"/>
                <a:chOff x="0" y="0"/>
                <a:chExt cx="12192000" cy="6858000"/>
              </a:xfrm>
              <a:effectLst/>
            </p:grpSpPr>
            <p:grpSp>
              <p:nvGrpSpPr>
                <p:cNvPr id="281" name="Group 280">
                  <a:extLst>
                    <a:ext uri="{FF2B5EF4-FFF2-40B4-BE49-F238E27FC236}">
                      <a16:creationId xmlns:a16="http://schemas.microsoft.com/office/drawing/2014/main" id="{A5CB6278-A803-49CF-9F62-A6B37410DD05}"/>
                    </a:ext>
                  </a:extLst>
                </p:cNvPr>
                <p:cNvGrpSpPr/>
                <p:nvPr/>
              </p:nvGrpSpPr>
              <p:grpSpPr>
                <a:xfrm>
                  <a:off x="590550" y="0"/>
                  <a:ext cx="10953752" cy="6858000"/>
                  <a:chOff x="590550" y="0"/>
                  <a:chExt cx="10953752" cy="6858000"/>
                </a:xfrm>
              </p:grpSpPr>
              <p:cxnSp>
                <p:nvCxnSpPr>
                  <p:cNvPr id="294" name="Straight Connector 293">
                    <a:extLst>
                      <a:ext uri="{FF2B5EF4-FFF2-40B4-BE49-F238E27FC236}">
                        <a16:creationId xmlns:a16="http://schemas.microsoft.com/office/drawing/2014/main" id="{691C82F8-FB97-411B-B81D-6636EE9CC92C}"/>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A74177DC-6E52-4C19-AACD-588A2D1D1144}"/>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22C74A41-A74B-4FFF-A3A5-E7749E9F1706}"/>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DF986C8C-17AA-433D-9552-73127829F56B}"/>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916392F4-E628-4E77-B9E7-E9156B64B193}"/>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EE693EAE-1325-42AD-A4F4-4C648BBDF251}"/>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A7F399A2-F4C0-4393-8C32-5130D169F13C}"/>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B63AEFF2-5D16-420F-AFFD-B6FEAC8D2CD7}"/>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A3402468-3FFE-4E8A-9C81-076D8ADF46A8}"/>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658EEC13-F4F9-4D32-9823-637D442B8287}"/>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46399407-FCC3-4A6C-B09A-E431CEBC7C67}"/>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124A234B-08DF-459A-AEC5-E0AB19ECBD51}"/>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ED4A9D56-344C-4D40-B1CB-B64D782C5E1A}"/>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BE1316D1-2C91-44D8-8823-3534105D63B8}"/>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B4DA99B0-62F9-49E5-8236-BEF5A82C645F}"/>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5F3F285D-4A36-4C9F-BC36-3CC78F3FA06D}"/>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83CE6DB9-B57C-4999-8593-C5A9C7A8E1D9}"/>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88FF1B6F-76A1-444F-8D03-474C6F40F292}"/>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B9530706-077F-46E2-8933-6A0F62E1F0A1}"/>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3D29F574-2835-4711-BA19-D31CE9368EBD}"/>
                      </a:ext>
                    </a:extLst>
                  </p:cNvPr>
                  <p:cNvCxnSpPr/>
                  <p:nvPr/>
                </p:nvCxnSpPr>
                <p:spPr>
                  <a:xfrm>
                    <a:off x="11544302"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282" name="Group 281">
                  <a:extLst>
                    <a:ext uri="{FF2B5EF4-FFF2-40B4-BE49-F238E27FC236}">
                      <a16:creationId xmlns:a16="http://schemas.microsoft.com/office/drawing/2014/main" id="{86301B18-4B0D-4171-89FD-654CECC9CEF0}"/>
                    </a:ext>
                  </a:extLst>
                </p:cNvPr>
                <p:cNvGrpSpPr/>
                <p:nvPr/>
              </p:nvGrpSpPr>
              <p:grpSpPr>
                <a:xfrm>
                  <a:off x="0" y="561974"/>
                  <a:ext cx="12192000" cy="5791200"/>
                  <a:chOff x="-285751" y="581024"/>
                  <a:chExt cx="12706352" cy="5791200"/>
                </a:xfrm>
              </p:grpSpPr>
              <p:cxnSp>
                <p:nvCxnSpPr>
                  <p:cNvPr id="283" name="Straight Connector 282">
                    <a:extLst>
                      <a:ext uri="{FF2B5EF4-FFF2-40B4-BE49-F238E27FC236}">
                        <a16:creationId xmlns:a16="http://schemas.microsoft.com/office/drawing/2014/main" id="{D45E8F02-BAA6-42B6-9BF6-C4B417E984E7}"/>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62B8992F-0DAE-43A3-A984-0E21B70DD92D}"/>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BFDE6341-7869-497D-B2A8-94DEF8B60C25}"/>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8F9A71E6-09E4-451B-9C6E-49DFA1037CDC}"/>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40581451-9B7C-44C7-ABC4-0E834D6EB072}"/>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DF8C5BF2-2F4C-4EEC-A541-15A451A2B174}"/>
                      </a:ext>
                    </a:extLst>
                  </p:cNvPr>
                  <p:cNvCxnSpPr/>
                  <p:nvPr/>
                </p:nvCxnSpPr>
                <p:spPr>
                  <a:xfrm rot="16200000">
                    <a:off x="6067425" y="-28765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2892FEC8-0B58-42C5-88F1-C50C04DEA271}"/>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9489693E-408B-4FFD-9810-A61D57F0B041}"/>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4735DECD-14D6-4DF3-8643-073A7CC7F625}"/>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10623F09-F6E0-4770-88F5-78472D614C70}"/>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FAC4ADDF-6C4F-45B4-BE1D-907448AB29C2}"/>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47" name="Group 246">
                <a:extLst>
                  <a:ext uri="{FF2B5EF4-FFF2-40B4-BE49-F238E27FC236}">
                    <a16:creationId xmlns:a16="http://schemas.microsoft.com/office/drawing/2014/main" id="{C563C577-C86F-4CED-B309-8B40E7609450}"/>
                  </a:ext>
                </a:extLst>
              </p:cNvPr>
              <p:cNvGrpSpPr/>
              <p:nvPr/>
            </p:nvGrpSpPr>
            <p:grpSpPr>
              <a:xfrm>
                <a:off x="6299365" y="3469706"/>
                <a:ext cx="6253487" cy="3321180"/>
                <a:chOff x="0" y="0"/>
                <a:chExt cx="12192000" cy="6858000"/>
              </a:xfrm>
              <a:effectLst/>
            </p:grpSpPr>
            <p:grpSp>
              <p:nvGrpSpPr>
                <p:cNvPr id="248" name="Group 247">
                  <a:extLst>
                    <a:ext uri="{FF2B5EF4-FFF2-40B4-BE49-F238E27FC236}">
                      <a16:creationId xmlns:a16="http://schemas.microsoft.com/office/drawing/2014/main" id="{85C04FDD-C45D-48A2-8E1C-86B14FCFA9AB}"/>
                    </a:ext>
                  </a:extLst>
                </p:cNvPr>
                <p:cNvGrpSpPr/>
                <p:nvPr/>
              </p:nvGrpSpPr>
              <p:grpSpPr>
                <a:xfrm>
                  <a:off x="590550" y="0"/>
                  <a:ext cx="10953750" cy="6858000"/>
                  <a:chOff x="590550" y="0"/>
                  <a:chExt cx="10953750" cy="6858000"/>
                </a:xfrm>
              </p:grpSpPr>
              <p:cxnSp>
                <p:nvCxnSpPr>
                  <p:cNvPr id="261" name="Straight Connector 260">
                    <a:extLst>
                      <a:ext uri="{FF2B5EF4-FFF2-40B4-BE49-F238E27FC236}">
                        <a16:creationId xmlns:a16="http://schemas.microsoft.com/office/drawing/2014/main" id="{C861C192-D2A3-4F90-A497-61162A237C8D}"/>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9BF2F7B5-7B00-4835-A930-569E4168F811}"/>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C8D0F5D4-2AA4-428A-AD34-57099F2B9185}"/>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506A3A16-7229-40CD-8909-18A776AB0A76}"/>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2120B249-B0CB-4227-BD20-7511FF6C73A9}"/>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F684E52-0C1D-40AD-AAB8-C3729D5E9050}"/>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2959CC93-BC7C-43E5-A287-4279D9C5E687}"/>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98B52964-0451-4F11-8F17-5674F358B9FD}"/>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88358108-FB87-42A9-B871-E522D98B2379}"/>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2E8565A2-BB18-4C84-BC37-CBEBED458135}"/>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6DAD584E-5E04-4EFF-9502-DDC9C45267D8}"/>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D30F24A-24C8-431B-B9DB-C773B0BECDB3}"/>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8B8E2140-117A-449D-98AA-B6CD94798F76}"/>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12C7043E-E3FA-472B-9030-D47D19756DE5}"/>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0B8D3D11-8B3D-4B2E-86E0-C24EA3368DBE}"/>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9EA8B85-F352-4E12-BF50-DCD4D7291E04}"/>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0F020606-3D77-4C77-A7F3-E4CFDEF791C3}"/>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ED967171-B111-4F46-8113-2DFB42300997}"/>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132C174E-83DB-4726-8AB0-682A409BB77C}"/>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E52E8865-676C-4CB1-915C-2FE6ABF0FFCF}"/>
                      </a:ext>
                    </a:extLst>
                  </p:cNvPr>
                  <p:cNvCxnSpPr/>
                  <p:nvPr/>
                </p:nvCxnSpPr>
                <p:spPr>
                  <a:xfrm>
                    <a:off x="115443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DE1150CD-6BCB-42F7-83CF-24C71F9FEFAF}"/>
                    </a:ext>
                  </a:extLst>
                </p:cNvPr>
                <p:cNvGrpSpPr/>
                <p:nvPr/>
              </p:nvGrpSpPr>
              <p:grpSpPr>
                <a:xfrm>
                  <a:off x="0" y="561974"/>
                  <a:ext cx="12192000" cy="5791200"/>
                  <a:chOff x="-285751" y="581024"/>
                  <a:chExt cx="12706352" cy="5791200"/>
                </a:xfrm>
              </p:grpSpPr>
              <p:cxnSp>
                <p:nvCxnSpPr>
                  <p:cNvPr id="250" name="Straight Connector 249">
                    <a:extLst>
                      <a:ext uri="{FF2B5EF4-FFF2-40B4-BE49-F238E27FC236}">
                        <a16:creationId xmlns:a16="http://schemas.microsoft.com/office/drawing/2014/main" id="{363D2820-C29F-4C00-9EC8-ADFC42AC18BA}"/>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2151F927-DDD0-4945-A65F-C2F7B41FD89B}"/>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BDA23BFA-34B0-480C-8217-6B1C99607765}"/>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6BC271B8-AD48-41C5-B18B-52B038A0AACB}"/>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B85C5DE2-0BD8-44D6-B1CF-402950416C1C}"/>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912E69EC-96DE-41C0-8DBD-9F619E17A633}"/>
                      </a:ext>
                    </a:extLst>
                  </p:cNvPr>
                  <p:cNvCxnSpPr/>
                  <p:nvPr/>
                </p:nvCxnSpPr>
                <p:spPr>
                  <a:xfrm rot="16200000">
                    <a:off x="6067425" y="-28765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C7F5CF9D-980F-449D-9C4C-EE30FCE712AD}"/>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68A37F7-1411-415A-8BE6-A28DD59EAB34}"/>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76D983D5-4208-477C-8D04-485C02FE4286}"/>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FC085D5A-4371-4C15-A856-1C0D36CCAAB6}"/>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C2CC57BF-7369-49B7-AE2C-3A1EA1C95C63}"/>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grpSp>
      <p:grpSp>
        <p:nvGrpSpPr>
          <p:cNvPr id="2" name="Group 1">
            <a:extLst>
              <a:ext uri="{FF2B5EF4-FFF2-40B4-BE49-F238E27FC236}">
                <a16:creationId xmlns:a16="http://schemas.microsoft.com/office/drawing/2014/main" id="{5044C55F-E480-4027-BE17-4CDB07F8EEDA}"/>
              </a:ext>
            </a:extLst>
          </p:cNvPr>
          <p:cNvGrpSpPr/>
          <p:nvPr/>
        </p:nvGrpSpPr>
        <p:grpSpPr>
          <a:xfrm>
            <a:off x="422420" y="218704"/>
            <a:ext cx="11121635" cy="753940"/>
            <a:chOff x="422420" y="317378"/>
            <a:chExt cx="11121635" cy="1125117"/>
          </a:xfrm>
          <a:effectLst>
            <a:outerShdw blurRad="50800" dist="38100" dir="5400000" algn="t" rotWithShape="0">
              <a:prstClr val="black">
                <a:alpha val="40000"/>
              </a:prstClr>
            </a:outerShdw>
          </a:effectLst>
        </p:grpSpPr>
        <p:pic>
          <p:nvPicPr>
            <p:cNvPr id="384" name="Picture 383">
              <a:extLst>
                <a:ext uri="{FF2B5EF4-FFF2-40B4-BE49-F238E27FC236}">
                  <a16:creationId xmlns:a16="http://schemas.microsoft.com/office/drawing/2014/main" id="{D6B5DBD2-44A5-493F-8A2B-E3BEF7FFAEBB}"/>
                </a:ext>
              </a:extLst>
            </p:cNvPr>
            <p:cNvPicPr>
              <a:picLocks noChangeAspect="1"/>
            </p:cNvPicPr>
            <p:nvPr/>
          </p:nvPicPr>
          <p:blipFill rotWithShape="1">
            <a:blip r:embed="rId2">
              <a:extLst>
                <a:ext uri="{28A0092B-C50C-407E-A947-70E740481C1C}">
                  <a14:useLocalDpi xmlns:a14="http://schemas.microsoft.com/office/drawing/2010/main" val="0"/>
                </a:ext>
              </a:extLst>
            </a:blip>
            <a:srcRect l="35305" t="476" r="20504" b="11093"/>
            <a:stretch/>
          </p:blipFill>
          <p:spPr>
            <a:xfrm rot="16200000">
              <a:off x="8149890" y="-1951671"/>
              <a:ext cx="1119600" cy="5668731"/>
            </a:xfrm>
            <a:custGeom>
              <a:avLst/>
              <a:gdLst>
                <a:gd name="connsiteX0" fmla="*/ 1119600 w 1119600"/>
                <a:gd name="connsiteY0" fmla="*/ 0 h 5668731"/>
                <a:gd name="connsiteX1" fmla="*/ 1119600 w 1119600"/>
                <a:gd name="connsiteY1" fmla="*/ 5198157 h 5668731"/>
                <a:gd name="connsiteX2" fmla="*/ 649026 w 1119600"/>
                <a:gd name="connsiteY2" fmla="*/ 5668731 h 5668731"/>
                <a:gd name="connsiteX3" fmla="*/ 0 w 1119600"/>
                <a:gd name="connsiteY3" fmla="*/ 5668731 h 5668731"/>
                <a:gd name="connsiteX4" fmla="*/ 0 w 1119600"/>
                <a:gd name="connsiteY4" fmla="*/ 0 h 5668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600" h="5668731">
                  <a:moveTo>
                    <a:pt x="1119600" y="0"/>
                  </a:moveTo>
                  <a:lnTo>
                    <a:pt x="1119600" y="5198157"/>
                  </a:lnTo>
                  <a:cubicBezTo>
                    <a:pt x="1119600" y="5458048"/>
                    <a:pt x="908917" y="5668731"/>
                    <a:pt x="649026" y="5668731"/>
                  </a:cubicBezTo>
                  <a:lnTo>
                    <a:pt x="0" y="5668731"/>
                  </a:lnTo>
                  <a:lnTo>
                    <a:pt x="0" y="0"/>
                  </a:lnTo>
                  <a:close/>
                </a:path>
              </a:pathLst>
            </a:custGeom>
            <a:effectLst/>
          </p:spPr>
        </p:pic>
        <p:pic>
          <p:nvPicPr>
            <p:cNvPr id="385" name="Picture 384">
              <a:extLst>
                <a:ext uri="{FF2B5EF4-FFF2-40B4-BE49-F238E27FC236}">
                  <a16:creationId xmlns:a16="http://schemas.microsoft.com/office/drawing/2014/main" id="{7C0DE524-2F80-4829-8C44-9D201732796E}"/>
                </a:ext>
              </a:extLst>
            </p:cNvPr>
            <p:cNvPicPr>
              <a:picLocks noChangeAspect="1"/>
            </p:cNvPicPr>
            <p:nvPr/>
          </p:nvPicPr>
          <p:blipFill rotWithShape="1">
            <a:blip r:embed="rId2">
              <a:extLst>
                <a:ext uri="{28A0092B-C50C-407E-A947-70E740481C1C}">
                  <a14:useLocalDpi xmlns:a14="http://schemas.microsoft.com/office/drawing/2010/main" val="0"/>
                </a:ext>
              </a:extLst>
            </a:blip>
            <a:srcRect l="35305" t="476" r="20504" b="11093"/>
            <a:stretch/>
          </p:blipFill>
          <p:spPr>
            <a:xfrm rot="5400000" flipH="1">
              <a:off x="2696986" y="-1957188"/>
              <a:ext cx="1119600" cy="5668731"/>
            </a:xfrm>
            <a:custGeom>
              <a:avLst/>
              <a:gdLst>
                <a:gd name="connsiteX0" fmla="*/ 1119600 w 1119600"/>
                <a:gd name="connsiteY0" fmla="*/ 0 h 5668731"/>
                <a:gd name="connsiteX1" fmla="*/ 1119600 w 1119600"/>
                <a:gd name="connsiteY1" fmla="*/ 5198157 h 5668731"/>
                <a:gd name="connsiteX2" fmla="*/ 649026 w 1119600"/>
                <a:gd name="connsiteY2" fmla="*/ 5668731 h 5668731"/>
                <a:gd name="connsiteX3" fmla="*/ 0 w 1119600"/>
                <a:gd name="connsiteY3" fmla="*/ 5668731 h 5668731"/>
                <a:gd name="connsiteX4" fmla="*/ 0 w 1119600"/>
                <a:gd name="connsiteY4" fmla="*/ 0 h 5668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600" h="5668731">
                  <a:moveTo>
                    <a:pt x="1119600" y="0"/>
                  </a:moveTo>
                  <a:lnTo>
                    <a:pt x="1119600" y="5198157"/>
                  </a:lnTo>
                  <a:cubicBezTo>
                    <a:pt x="1119600" y="5458048"/>
                    <a:pt x="908917" y="5668731"/>
                    <a:pt x="649026" y="5668731"/>
                  </a:cubicBezTo>
                  <a:lnTo>
                    <a:pt x="0" y="5668731"/>
                  </a:lnTo>
                  <a:lnTo>
                    <a:pt x="0" y="0"/>
                  </a:lnTo>
                  <a:close/>
                </a:path>
              </a:pathLst>
            </a:custGeom>
            <a:effectLst/>
          </p:spPr>
        </p:pic>
      </p:grpSp>
      <p:grpSp>
        <p:nvGrpSpPr>
          <p:cNvPr id="114" name="Group 113">
            <a:extLst>
              <a:ext uri="{FF2B5EF4-FFF2-40B4-BE49-F238E27FC236}">
                <a16:creationId xmlns:a16="http://schemas.microsoft.com/office/drawing/2014/main" id="{9AA538F5-6C16-401A-ADF3-FB9AB8FF5817}"/>
              </a:ext>
            </a:extLst>
          </p:cNvPr>
          <p:cNvGrpSpPr/>
          <p:nvPr/>
        </p:nvGrpSpPr>
        <p:grpSpPr>
          <a:xfrm>
            <a:off x="127175" y="691681"/>
            <a:ext cx="740248" cy="5388071"/>
            <a:chOff x="127175" y="691681"/>
            <a:chExt cx="740248" cy="5388071"/>
          </a:xfrm>
        </p:grpSpPr>
        <p:grpSp>
          <p:nvGrpSpPr>
            <p:cNvPr id="89" name="Group 88">
              <a:extLst>
                <a:ext uri="{FF2B5EF4-FFF2-40B4-BE49-F238E27FC236}">
                  <a16:creationId xmlns:a16="http://schemas.microsoft.com/office/drawing/2014/main" id="{D988CD13-CC28-4DF2-8285-E8E89C98FA87}"/>
                </a:ext>
              </a:extLst>
            </p:cNvPr>
            <p:cNvGrpSpPr/>
            <p:nvPr/>
          </p:nvGrpSpPr>
          <p:grpSpPr>
            <a:xfrm>
              <a:off x="619993" y="821063"/>
              <a:ext cx="247430" cy="5048114"/>
              <a:chOff x="575576" y="735556"/>
              <a:chExt cx="180000" cy="3672388"/>
            </a:xfrm>
          </p:grpSpPr>
          <p:sp>
            <p:nvSpPr>
              <p:cNvPr id="90" name="Oval 89">
                <a:extLst>
                  <a:ext uri="{FF2B5EF4-FFF2-40B4-BE49-F238E27FC236}">
                    <a16:creationId xmlns:a16="http://schemas.microsoft.com/office/drawing/2014/main" id="{CA719A15-E846-4E5C-BCD4-B9950178183B}"/>
                  </a:ext>
                </a:extLst>
              </p:cNvPr>
              <p:cNvSpPr/>
              <p:nvPr/>
            </p:nvSpPr>
            <p:spPr>
              <a:xfrm>
                <a:off x="575576" y="735556"/>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1" name="Oval 90">
                <a:extLst>
                  <a:ext uri="{FF2B5EF4-FFF2-40B4-BE49-F238E27FC236}">
                    <a16:creationId xmlns:a16="http://schemas.microsoft.com/office/drawing/2014/main" id="{3A776FCC-C429-4CC8-8AB2-FD44099A1957}"/>
                  </a:ext>
                </a:extLst>
              </p:cNvPr>
              <p:cNvSpPr/>
              <p:nvPr/>
            </p:nvSpPr>
            <p:spPr>
              <a:xfrm>
                <a:off x="575576" y="3219832"/>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2" name="Oval 91">
                <a:extLst>
                  <a:ext uri="{FF2B5EF4-FFF2-40B4-BE49-F238E27FC236}">
                    <a16:creationId xmlns:a16="http://schemas.microsoft.com/office/drawing/2014/main" id="{0B929E36-9C01-4F8F-B20F-509BB675EA18}"/>
                  </a:ext>
                </a:extLst>
              </p:cNvPr>
              <p:cNvSpPr/>
              <p:nvPr/>
            </p:nvSpPr>
            <p:spPr>
              <a:xfrm>
                <a:off x="575576" y="2715776"/>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3" name="Oval 92">
                <a:extLst>
                  <a:ext uri="{FF2B5EF4-FFF2-40B4-BE49-F238E27FC236}">
                    <a16:creationId xmlns:a16="http://schemas.microsoft.com/office/drawing/2014/main" id="{3E83462F-3311-486C-83D2-B97FF43C1F92}"/>
                  </a:ext>
                </a:extLst>
              </p:cNvPr>
              <p:cNvSpPr/>
              <p:nvPr/>
            </p:nvSpPr>
            <p:spPr>
              <a:xfrm>
                <a:off x="575576" y="2211720"/>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4" name="Oval 93">
                <a:extLst>
                  <a:ext uri="{FF2B5EF4-FFF2-40B4-BE49-F238E27FC236}">
                    <a16:creationId xmlns:a16="http://schemas.microsoft.com/office/drawing/2014/main" id="{4514351F-9BA2-4686-AE93-B42AC9825265}"/>
                  </a:ext>
                </a:extLst>
              </p:cNvPr>
              <p:cNvSpPr/>
              <p:nvPr/>
            </p:nvSpPr>
            <p:spPr>
              <a:xfrm>
                <a:off x="575576" y="1723743"/>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5" name="Oval 94">
                <a:extLst>
                  <a:ext uri="{FF2B5EF4-FFF2-40B4-BE49-F238E27FC236}">
                    <a16:creationId xmlns:a16="http://schemas.microsoft.com/office/drawing/2014/main" id="{BC00D8DC-63E5-4466-87AE-27343FC8F1FF}"/>
                  </a:ext>
                </a:extLst>
              </p:cNvPr>
              <p:cNvSpPr/>
              <p:nvPr/>
            </p:nvSpPr>
            <p:spPr>
              <a:xfrm>
                <a:off x="575576" y="1203608"/>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6" name="Oval 95">
                <a:extLst>
                  <a:ext uri="{FF2B5EF4-FFF2-40B4-BE49-F238E27FC236}">
                    <a16:creationId xmlns:a16="http://schemas.microsoft.com/office/drawing/2014/main" id="{E88E41BF-799A-4AF4-9889-F18578018A9E}"/>
                  </a:ext>
                </a:extLst>
              </p:cNvPr>
              <p:cNvSpPr/>
              <p:nvPr/>
            </p:nvSpPr>
            <p:spPr>
              <a:xfrm>
                <a:off x="575576" y="4227944"/>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7" name="Oval 96">
                <a:extLst>
                  <a:ext uri="{FF2B5EF4-FFF2-40B4-BE49-F238E27FC236}">
                    <a16:creationId xmlns:a16="http://schemas.microsoft.com/office/drawing/2014/main" id="{E89A6896-2EF6-4468-856A-DB118AE4BC2D}"/>
                  </a:ext>
                </a:extLst>
              </p:cNvPr>
              <p:cNvSpPr/>
              <p:nvPr/>
            </p:nvSpPr>
            <p:spPr>
              <a:xfrm>
                <a:off x="575576" y="3723888"/>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4" name="Group 3">
              <a:extLst>
                <a:ext uri="{FF2B5EF4-FFF2-40B4-BE49-F238E27FC236}">
                  <a16:creationId xmlns:a16="http://schemas.microsoft.com/office/drawing/2014/main" id="{08FAC1C7-39B4-4459-BFC2-6DBC8D07901A}"/>
                </a:ext>
              </a:extLst>
            </p:cNvPr>
            <p:cNvGrpSpPr/>
            <p:nvPr/>
          </p:nvGrpSpPr>
          <p:grpSpPr>
            <a:xfrm>
              <a:off x="127175" y="691681"/>
              <a:ext cx="621212" cy="5388071"/>
              <a:chOff x="55829" y="691681"/>
              <a:chExt cx="621212" cy="5388071"/>
            </a:xfrm>
          </p:grpSpPr>
          <p:sp>
            <p:nvSpPr>
              <p:cNvPr id="3" name="Block Arc 2">
                <a:extLst>
                  <a:ext uri="{FF2B5EF4-FFF2-40B4-BE49-F238E27FC236}">
                    <a16:creationId xmlns:a16="http://schemas.microsoft.com/office/drawing/2014/main" id="{07D44719-113C-44CD-8BAD-5DD9E248ABB5}"/>
                  </a:ext>
                </a:extLst>
              </p:cNvPr>
              <p:cNvSpPr/>
              <p:nvPr/>
            </p:nvSpPr>
            <p:spPr>
              <a:xfrm>
                <a:off x="68460" y="691681"/>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 name="Block Arc 2">
                <a:extLst>
                  <a:ext uri="{FF2B5EF4-FFF2-40B4-BE49-F238E27FC236}">
                    <a16:creationId xmlns:a16="http://schemas.microsoft.com/office/drawing/2014/main" id="{A2C89231-7F60-4869-85AA-71D9F3B45ABB}"/>
                  </a:ext>
                </a:extLst>
              </p:cNvPr>
              <p:cNvSpPr/>
              <p:nvPr/>
            </p:nvSpPr>
            <p:spPr>
              <a:xfrm>
                <a:off x="75335" y="1331016"/>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7" name="Block Arc 2">
                <a:extLst>
                  <a:ext uri="{FF2B5EF4-FFF2-40B4-BE49-F238E27FC236}">
                    <a16:creationId xmlns:a16="http://schemas.microsoft.com/office/drawing/2014/main" id="{A41F11CD-7478-47E7-BF57-80E3FD0C097C}"/>
                  </a:ext>
                </a:extLst>
              </p:cNvPr>
              <p:cNvSpPr/>
              <p:nvPr/>
            </p:nvSpPr>
            <p:spPr>
              <a:xfrm>
                <a:off x="75335" y="2045075"/>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 name="Block Arc 2">
                <a:extLst>
                  <a:ext uri="{FF2B5EF4-FFF2-40B4-BE49-F238E27FC236}">
                    <a16:creationId xmlns:a16="http://schemas.microsoft.com/office/drawing/2014/main" id="{F25861F5-651F-463C-9D43-A55E67067883}"/>
                  </a:ext>
                </a:extLst>
              </p:cNvPr>
              <p:cNvSpPr/>
              <p:nvPr/>
            </p:nvSpPr>
            <p:spPr>
              <a:xfrm>
                <a:off x="82210" y="2712977"/>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0" name="Block Arc 2">
                <a:extLst>
                  <a:ext uri="{FF2B5EF4-FFF2-40B4-BE49-F238E27FC236}">
                    <a16:creationId xmlns:a16="http://schemas.microsoft.com/office/drawing/2014/main" id="{A2487B64-F4C4-456F-B0C9-298120904726}"/>
                  </a:ext>
                </a:extLst>
              </p:cNvPr>
              <p:cNvSpPr/>
              <p:nvPr/>
            </p:nvSpPr>
            <p:spPr>
              <a:xfrm>
                <a:off x="68460" y="3405960"/>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1" name="Block Arc 2">
                <a:extLst>
                  <a:ext uri="{FF2B5EF4-FFF2-40B4-BE49-F238E27FC236}">
                    <a16:creationId xmlns:a16="http://schemas.microsoft.com/office/drawing/2014/main" id="{232E00E0-1A93-4257-B51F-CD69C2066126}"/>
                  </a:ext>
                </a:extLst>
              </p:cNvPr>
              <p:cNvSpPr/>
              <p:nvPr/>
            </p:nvSpPr>
            <p:spPr>
              <a:xfrm>
                <a:off x="68460" y="4107102"/>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2" name="Block Arc 2">
                <a:extLst>
                  <a:ext uri="{FF2B5EF4-FFF2-40B4-BE49-F238E27FC236}">
                    <a16:creationId xmlns:a16="http://schemas.microsoft.com/office/drawing/2014/main" id="{FA67053C-3191-4BF3-92E7-531A8ADFB29B}"/>
                  </a:ext>
                </a:extLst>
              </p:cNvPr>
              <p:cNvSpPr/>
              <p:nvPr/>
            </p:nvSpPr>
            <p:spPr>
              <a:xfrm>
                <a:off x="55829" y="4794392"/>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lock Arc 2">
                <a:extLst>
                  <a:ext uri="{FF2B5EF4-FFF2-40B4-BE49-F238E27FC236}">
                    <a16:creationId xmlns:a16="http://schemas.microsoft.com/office/drawing/2014/main" id="{DC6C4602-325C-45B9-ABFE-C80A3222B475}"/>
                  </a:ext>
                </a:extLst>
              </p:cNvPr>
              <p:cNvSpPr/>
              <p:nvPr/>
            </p:nvSpPr>
            <p:spPr>
              <a:xfrm>
                <a:off x="63083" y="5485468"/>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386" name="Group 385">
            <a:extLst>
              <a:ext uri="{FF2B5EF4-FFF2-40B4-BE49-F238E27FC236}">
                <a16:creationId xmlns:a16="http://schemas.microsoft.com/office/drawing/2014/main" id="{931EA35B-1146-4B6C-B0D9-6FD0D65F9DA9}"/>
              </a:ext>
            </a:extLst>
          </p:cNvPr>
          <p:cNvGrpSpPr/>
          <p:nvPr/>
        </p:nvGrpSpPr>
        <p:grpSpPr>
          <a:xfrm>
            <a:off x="438812" y="5794035"/>
            <a:ext cx="7357097" cy="743960"/>
            <a:chOff x="419679" y="5263752"/>
            <a:chExt cx="10046528" cy="1297343"/>
          </a:xfrm>
          <a:effectLst>
            <a:outerShdw blurRad="203200" dist="38100" dir="16200000" rotWithShape="0">
              <a:prstClr val="black">
                <a:alpha val="10000"/>
              </a:prstClr>
            </a:outerShdw>
          </a:effectLst>
        </p:grpSpPr>
        <p:pic>
          <p:nvPicPr>
            <p:cNvPr id="387" name="Picture 386">
              <a:extLst>
                <a:ext uri="{FF2B5EF4-FFF2-40B4-BE49-F238E27FC236}">
                  <a16:creationId xmlns:a16="http://schemas.microsoft.com/office/drawing/2014/main" id="{9F7F73C9-49A4-4B8B-82A6-BCEA74B11D6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430" r="37042" b="4970"/>
            <a:stretch/>
          </p:blipFill>
          <p:spPr>
            <a:xfrm rot="5400000">
              <a:off x="2323297" y="3368699"/>
              <a:ext cx="1281250" cy="5088485"/>
            </a:xfrm>
            <a:custGeom>
              <a:avLst/>
              <a:gdLst>
                <a:gd name="connsiteX0" fmla="*/ 0 w 1281250"/>
                <a:gd name="connsiteY0" fmla="*/ 5088485 h 5088485"/>
                <a:gd name="connsiteX1" fmla="*/ 0 w 1281250"/>
                <a:gd name="connsiteY1" fmla="*/ 0 h 5088485"/>
                <a:gd name="connsiteX2" fmla="*/ 1281250 w 1281250"/>
                <a:gd name="connsiteY2" fmla="*/ 0 h 5088485"/>
                <a:gd name="connsiteX3" fmla="*/ 1281250 w 1281250"/>
                <a:gd name="connsiteY3" fmla="*/ 4617911 h 5088485"/>
                <a:gd name="connsiteX4" fmla="*/ 810676 w 1281250"/>
                <a:gd name="connsiteY4" fmla="*/ 5088485 h 508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250" h="5088485">
                  <a:moveTo>
                    <a:pt x="0" y="5088485"/>
                  </a:moveTo>
                  <a:lnTo>
                    <a:pt x="0" y="0"/>
                  </a:lnTo>
                  <a:lnTo>
                    <a:pt x="1281250" y="0"/>
                  </a:lnTo>
                  <a:lnTo>
                    <a:pt x="1281250" y="4617911"/>
                  </a:lnTo>
                  <a:cubicBezTo>
                    <a:pt x="1281250" y="4877802"/>
                    <a:pt x="1070567" y="5088485"/>
                    <a:pt x="810676" y="5088485"/>
                  </a:cubicBezTo>
                  <a:close/>
                </a:path>
              </a:pathLst>
            </a:custGeom>
          </p:spPr>
        </p:pic>
        <p:pic>
          <p:nvPicPr>
            <p:cNvPr id="388" name="Picture 387">
              <a:extLst>
                <a:ext uri="{FF2B5EF4-FFF2-40B4-BE49-F238E27FC236}">
                  <a16:creationId xmlns:a16="http://schemas.microsoft.com/office/drawing/2014/main" id="{607A8C4D-C0BA-42C2-970B-A2CFA9B190C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430" r="36684"/>
            <a:stretch/>
          </p:blipFill>
          <p:spPr>
            <a:xfrm rot="16200000" flipH="1">
              <a:off x="7140231" y="3235119"/>
              <a:ext cx="1297343" cy="5354609"/>
            </a:xfrm>
            <a:prstGeom prst="rect">
              <a:avLst/>
            </a:prstGeom>
          </p:spPr>
        </p:pic>
      </p:grpSp>
      <p:pic>
        <p:nvPicPr>
          <p:cNvPr id="394" name="Picture 2" descr="See the source image">
            <a:extLst>
              <a:ext uri="{FF2B5EF4-FFF2-40B4-BE49-F238E27FC236}">
                <a16:creationId xmlns:a16="http://schemas.microsoft.com/office/drawing/2014/main" id="{19B2FEA8-2032-437D-B3AE-03C5E8CFA6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842" b="35956"/>
          <a:stretch/>
        </p:blipFill>
        <p:spPr bwMode="auto">
          <a:xfrm>
            <a:off x="9066795" y="522503"/>
            <a:ext cx="2354529" cy="520260"/>
          </a:xfrm>
          <a:prstGeom prst="rect">
            <a:avLst/>
          </a:prstGeom>
          <a:noFill/>
          <a:extLst>
            <a:ext uri="{909E8E84-426E-40DD-AFC4-6F175D3DCCD1}">
              <a14:hiddenFill xmlns:a14="http://schemas.microsoft.com/office/drawing/2010/main">
                <a:solidFill>
                  <a:srgbClr val="FFFFFF"/>
                </a:solidFill>
              </a14:hiddenFill>
            </a:ext>
          </a:extLst>
        </p:spPr>
      </p:pic>
      <p:pic>
        <p:nvPicPr>
          <p:cNvPr id="380" name="Graphic 379">
            <a:hlinkClick r:id="rId5" action="ppaction://hlinksldjump"/>
            <a:extLst>
              <a:ext uri="{FF2B5EF4-FFF2-40B4-BE49-F238E27FC236}">
                <a16:creationId xmlns:a16="http://schemas.microsoft.com/office/drawing/2014/main" id="{8C619C2F-532D-4146-BF28-6164746C6ACB}"/>
              </a:ext>
            </a:extLst>
          </p:cNvPr>
          <p:cNvPicPr>
            <a:picLocks/>
          </p:cNvPicPr>
          <p:nvPr/>
        </p:nvPicPr>
        <p:blipFill>
          <a:blip r:embed="rId6" cstate="print">
            <a:extLst>
              <a:ext uri="{96DAC541-7B7A-43D3-8B79-37D633B846F1}">
                <asvg:svgBlip xmlns:asvg="http://schemas.microsoft.com/office/drawing/2016/SVG/main" r:embed="rId7"/>
              </a:ext>
            </a:extLst>
          </a:blip>
          <a:stretch>
            <a:fillRect/>
          </a:stretch>
        </p:blipFill>
        <p:spPr>
          <a:xfrm>
            <a:off x="11572206" y="956566"/>
            <a:ext cx="402332" cy="402332"/>
          </a:xfrm>
          <a:prstGeom prst="rect">
            <a:avLst/>
          </a:prstGeom>
        </p:spPr>
      </p:pic>
      <p:pic>
        <p:nvPicPr>
          <p:cNvPr id="381" name="Graphic 380">
            <a:hlinkClick r:id="rId8" action="ppaction://hlinksldjump"/>
            <a:extLst>
              <a:ext uri="{FF2B5EF4-FFF2-40B4-BE49-F238E27FC236}">
                <a16:creationId xmlns:a16="http://schemas.microsoft.com/office/drawing/2014/main" id="{A82339BF-039D-41E1-B21C-39F953D37097}"/>
              </a:ext>
            </a:extLst>
          </p:cNvPr>
          <p:cNvPicPr>
            <a:picLocks/>
          </p:cNvPicPr>
          <p:nvPr/>
        </p:nvPicPr>
        <p:blipFill>
          <a:blip r:embed="rId9" cstate="print">
            <a:extLst>
              <a:ext uri="{96DAC541-7B7A-43D3-8B79-37D633B846F1}">
                <asvg:svgBlip xmlns:asvg="http://schemas.microsoft.com/office/drawing/2016/SVG/main" r:embed="rId10"/>
              </a:ext>
            </a:extLst>
          </a:blip>
          <a:stretch>
            <a:fillRect/>
          </a:stretch>
        </p:blipFill>
        <p:spPr>
          <a:xfrm>
            <a:off x="11548509" y="1835779"/>
            <a:ext cx="402332" cy="402332"/>
          </a:xfrm>
          <a:prstGeom prst="rect">
            <a:avLst/>
          </a:prstGeom>
        </p:spPr>
      </p:pic>
      <p:pic>
        <p:nvPicPr>
          <p:cNvPr id="382" name="Graphic 381">
            <a:hlinkClick r:id="rId11" action="ppaction://hlinksldjump"/>
            <a:extLst>
              <a:ext uri="{FF2B5EF4-FFF2-40B4-BE49-F238E27FC236}">
                <a16:creationId xmlns:a16="http://schemas.microsoft.com/office/drawing/2014/main" id="{99A49976-7509-40DE-84AD-E2070E3FDA86}"/>
              </a:ext>
            </a:extLst>
          </p:cNvPr>
          <p:cNvPicPr>
            <a:picLocks/>
          </p:cNvPicPr>
          <p:nvPr/>
        </p:nvPicPr>
        <p:blipFill>
          <a:blip r:embed="rId12" cstate="print">
            <a:extLst>
              <a:ext uri="{96DAC541-7B7A-43D3-8B79-37D633B846F1}">
                <asvg:svgBlip xmlns:asvg="http://schemas.microsoft.com/office/drawing/2016/SVG/main" r:embed="rId13"/>
              </a:ext>
            </a:extLst>
          </a:blip>
          <a:stretch>
            <a:fillRect/>
          </a:stretch>
        </p:blipFill>
        <p:spPr>
          <a:xfrm>
            <a:off x="11530786" y="2641826"/>
            <a:ext cx="402332" cy="402332"/>
          </a:xfrm>
          <a:prstGeom prst="rect">
            <a:avLst/>
          </a:prstGeom>
        </p:spPr>
      </p:pic>
      <p:pic>
        <p:nvPicPr>
          <p:cNvPr id="383" name="Graphic 382">
            <a:hlinkClick r:id="" action="ppaction://noaction"/>
            <a:extLst>
              <a:ext uri="{FF2B5EF4-FFF2-40B4-BE49-F238E27FC236}">
                <a16:creationId xmlns:a16="http://schemas.microsoft.com/office/drawing/2014/main" id="{E56C253D-FC4B-4521-BFA0-D44534C435A3}"/>
              </a:ext>
            </a:extLst>
          </p:cNvPr>
          <p:cNvPicPr>
            <a:picLocks/>
          </p:cNvPicPr>
          <p:nvPr/>
        </p:nvPicPr>
        <p:blipFill>
          <a:blip r:embed="rId14" cstate="print">
            <a:extLst>
              <a:ext uri="{96DAC541-7B7A-43D3-8B79-37D633B846F1}">
                <asvg:svgBlip xmlns:asvg="http://schemas.microsoft.com/office/drawing/2016/SVG/main" r:embed="rId15"/>
              </a:ext>
            </a:extLst>
          </a:blip>
          <a:stretch>
            <a:fillRect/>
          </a:stretch>
        </p:blipFill>
        <p:spPr>
          <a:xfrm>
            <a:off x="11548509" y="3354901"/>
            <a:ext cx="402332" cy="402332"/>
          </a:xfrm>
          <a:prstGeom prst="rect">
            <a:avLst/>
          </a:prstGeom>
        </p:spPr>
      </p:pic>
      <p:pic>
        <p:nvPicPr>
          <p:cNvPr id="392" name="Graphic 391">
            <a:hlinkClick r:id="rId16" action="ppaction://hlinksldjump"/>
            <a:extLst>
              <a:ext uri="{FF2B5EF4-FFF2-40B4-BE49-F238E27FC236}">
                <a16:creationId xmlns:a16="http://schemas.microsoft.com/office/drawing/2014/main" id="{0CD28B5E-DFBA-4793-B351-1D77F4C7A8A8}"/>
              </a:ext>
            </a:extLst>
          </p:cNvPr>
          <p:cNvPicPr>
            <a:picLocks/>
          </p:cNvPicPr>
          <p:nvPr/>
        </p:nvPicPr>
        <p:blipFill>
          <a:blip r:embed="rId17" cstate="print">
            <a:extLst>
              <a:ext uri="{96DAC541-7B7A-43D3-8B79-37D633B846F1}">
                <asvg:svgBlip xmlns:asvg="http://schemas.microsoft.com/office/drawing/2016/SVG/main" r:embed="rId18"/>
              </a:ext>
            </a:extLst>
          </a:blip>
          <a:stretch>
            <a:fillRect/>
          </a:stretch>
        </p:blipFill>
        <p:spPr>
          <a:xfrm>
            <a:off x="11540066" y="4152289"/>
            <a:ext cx="402332" cy="402332"/>
          </a:xfrm>
          <a:prstGeom prst="rect">
            <a:avLst/>
          </a:prstGeom>
        </p:spPr>
      </p:pic>
      <p:pic>
        <p:nvPicPr>
          <p:cNvPr id="393" name="Graphic 392">
            <a:hlinkClick r:id="rId11" action="ppaction://hlinksldjump"/>
            <a:extLst>
              <a:ext uri="{FF2B5EF4-FFF2-40B4-BE49-F238E27FC236}">
                <a16:creationId xmlns:a16="http://schemas.microsoft.com/office/drawing/2014/main" id="{CF82089A-3F3B-47D1-A853-E8FA9070884D}"/>
              </a:ext>
            </a:extLst>
          </p:cNvPr>
          <p:cNvPicPr>
            <a:picLocks/>
          </p:cNvPicPr>
          <p:nvPr/>
        </p:nvPicPr>
        <p:blipFill>
          <a:blip r:embed="rId19" cstate="print">
            <a:extLst>
              <a:ext uri="{96DAC541-7B7A-43D3-8B79-37D633B846F1}">
                <asvg:svgBlip xmlns:asvg="http://schemas.microsoft.com/office/drawing/2016/SVG/main" r:embed="rId20"/>
              </a:ext>
            </a:extLst>
          </a:blip>
          <a:stretch>
            <a:fillRect/>
          </a:stretch>
        </p:blipFill>
        <p:spPr>
          <a:xfrm>
            <a:off x="11539338" y="4926395"/>
            <a:ext cx="402332" cy="402332"/>
          </a:xfrm>
          <a:prstGeom prst="rect">
            <a:avLst/>
          </a:prstGeom>
        </p:spPr>
      </p:pic>
      <p:pic>
        <p:nvPicPr>
          <p:cNvPr id="415" name="Graphic 414">
            <a:hlinkClick r:id="rId21" action="ppaction://hlinksldjump"/>
            <a:extLst>
              <a:ext uri="{FF2B5EF4-FFF2-40B4-BE49-F238E27FC236}">
                <a16:creationId xmlns:a16="http://schemas.microsoft.com/office/drawing/2014/main" id="{CF3F8D82-59A0-4C7C-AA97-41C07D57FAC6}"/>
              </a:ext>
            </a:extLst>
          </p:cNvPr>
          <p:cNvPicPr>
            <a:picLocks/>
          </p:cNvPicPr>
          <p:nvPr/>
        </p:nvPicPr>
        <p:blipFill>
          <a:blip r:embed="rId22" cstate="print">
            <a:extLst>
              <a:ext uri="{96DAC541-7B7A-43D3-8B79-37D633B846F1}">
                <asvg:svgBlip xmlns:asvg="http://schemas.microsoft.com/office/drawing/2016/SVG/main" r:embed="rId23"/>
              </a:ext>
            </a:extLst>
          </a:blip>
          <a:stretch>
            <a:fillRect/>
          </a:stretch>
        </p:blipFill>
        <p:spPr>
          <a:xfrm>
            <a:off x="11505608" y="5718035"/>
            <a:ext cx="402332" cy="402332"/>
          </a:xfrm>
          <a:prstGeom prst="rect">
            <a:avLst/>
          </a:prstGeom>
        </p:spPr>
      </p:pic>
      <p:pic>
        <p:nvPicPr>
          <p:cNvPr id="416" name="Picture 10" descr="See the source image">
            <a:extLst>
              <a:ext uri="{FF2B5EF4-FFF2-40B4-BE49-F238E27FC236}">
                <a16:creationId xmlns:a16="http://schemas.microsoft.com/office/drawing/2014/main" id="{92E152AD-284E-4C5B-8CA3-9ACEE228F817}"/>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35417" t="58130" r="32531" b="12839"/>
          <a:stretch/>
        </p:blipFill>
        <p:spPr bwMode="auto">
          <a:xfrm rot="5400000" flipV="1">
            <a:off x="10745645" y="1852830"/>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17" name="Picture 10" descr="See the source image">
            <a:extLst>
              <a:ext uri="{FF2B5EF4-FFF2-40B4-BE49-F238E27FC236}">
                <a16:creationId xmlns:a16="http://schemas.microsoft.com/office/drawing/2014/main" id="{7E1F8E0C-028F-4198-9C60-8B1489130AB1}"/>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35533" t="29599" r="32415" b="41370"/>
          <a:stretch/>
        </p:blipFill>
        <p:spPr bwMode="auto">
          <a:xfrm rot="16200000">
            <a:off x="10753339" y="2632069"/>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18" name="Picture 10" descr="See the source image">
            <a:extLst>
              <a:ext uri="{FF2B5EF4-FFF2-40B4-BE49-F238E27FC236}">
                <a16:creationId xmlns:a16="http://schemas.microsoft.com/office/drawing/2014/main" id="{FEA4FE10-8FA4-4D35-B555-83186D44BDC5}"/>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35387" t="2910" r="32561" b="68059"/>
          <a:stretch/>
        </p:blipFill>
        <p:spPr bwMode="auto">
          <a:xfrm rot="4499693" flipV="1">
            <a:off x="10780137" y="1082052"/>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19" name="Picture 418">
            <a:extLst>
              <a:ext uri="{FF2B5EF4-FFF2-40B4-BE49-F238E27FC236}">
                <a16:creationId xmlns:a16="http://schemas.microsoft.com/office/drawing/2014/main" id="{5BD7A945-10B2-4F6E-BAD7-94A1A1C83888}"/>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rot="5400000">
            <a:off x="9873495" y="-230090"/>
            <a:ext cx="963593" cy="2301118"/>
          </a:xfrm>
          <a:prstGeom prst="rect">
            <a:avLst/>
          </a:prstGeom>
        </p:spPr>
      </p:pic>
      <p:sp>
        <p:nvSpPr>
          <p:cNvPr id="61" name="Rectangle 60">
            <a:extLst>
              <a:ext uri="{FF2B5EF4-FFF2-40B4-BE49-F238E27FC236}">
                <a16:creationId xmlns:a16="http://schemas.microsoft.com/office/drawing/2014/main" id="{C0D40AAE-B256-AA6D-9781-E083DB0B688F}"/>
              </a:ext>
            </a:extLst>
          </p:cNvPr>
          <p:cNvSpPr/>
          <p:nvPr/>
        </p:nvSpPr>
        <p:spPr>
          <a:xfrm>
            <a:off x="1287268" y="1231912"/>
            <a:ext cx="4468066" cy="807470"/>
          </a:xfrm>
          <a:prstGeom prst="rect">
            <a:avLst/>
          </a:prstGeom>
          <a:solidFill>
            <a:srgbClr val="8B6F67"/>
          </a:solidFill>
          <a:ln w="38100">
            <a:solidFill>
              <a:srgbClr val="F8F5EC"/>
            </a:solidFill>
          </a:ln>
          <a:effectLst>
            <a:outerShdw blurRad="152400" dist="88900" dir="2700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2" name="TextBox 61">
            <a:extLst>
              <a:ext uri="{FF2B5EF4-FFF2-40B4-BE49-F238E27FC236}">
                <a16:creationId xmlns:a16="http://schemas.microsoft.com/office/drawing/2014/main" id="{28CBD696-9204-17CE-2A57-C04A6D3DCDFA}"/>
              </a:ext>
            </a:extLst>
          </p:cNvPr>
          <p:cNvSpPr txBox="1"/>
          <p:nvPr/>
        </p:nvSpPr>
        <p:spPr>
          <a:xfrm>
            <a:off x="1434698" y="1359953"/>
            <a:ext cx="4297971" cy="523220"/>
          </a:xfrm>
          <a:prstGeom prst="rect">
            <a:avLst/>
          </a:prstGeom>
          <a:noFill/>
        </p:spPr>
        <p:txBody>
          <a:bodyPr wrap="none" rtlCol="0">
            <a:spAutoFit/>
          </a:bodyPr>
          <a:lstStyle/>
          <a:p>
            <a:r>
              <a:rPr lang="en-US" sz="2800" b="1" spc="600" dirty="0">
                <a:solidFill>
                  <a:schemeClr val="bg1">
                    <a:lumMod val="95000"/>
                  </a:schemeClr>
                </a:solidFill>
                <a:latin typeface="Agency FB" panose="020B0503020202020204" pitchFamily="34" charset="0"/>
              </a:rPr>
              <a:t>def </a:t>
            </a:r>
            <a:r>
              <a:rPr lang="en-US" sz="2800" b="1" spc="600" dirty="0" err="1">
                <a:solidFill>
                  <a:schemeClr val="bg1">
                    <a:lumMod val="95000"/>
                  </a:schemeClr>
                </a:solidFill>
                <a:latin typeface="Agency FB" panose="020B0503020202020204" pitchFamily="34" charset="0"/>
              </a:rPr>
              <a:t>recordRequest</a:t>
            </a:r>
            <a:r>
              <a:rPr lang="en-US" sz="2800" b="1" spc="600" dirty="0">
                <a:solidFill>
                  <a:schemeClr val="bg1">
                    <a:lumMod val="95000"/>
                  </a:schemeClr>
                </a:solidFill>
                <a:latin typeface="Agency FB" panose="020B0503020202020204" pitchFamily="34" charset="0"/>
              </a:rPr>
              <a:t>():</a:t>
            </a:r>
            <a:endParaRPr lang="id-ID" sz="2800" b="1" spc="600" dirty="0">
              <a:solidFill>
                <a:schemeClr val="bg1">
                  <a:lumMod val="95000"/>
                </a:schemeClr>
              </a:solidFill>
              <a:latin typeface="Agency FB" panose="020B0503020202020204" pitchFamily="34" charset="0"/>
            </a:endParaRPr>
          </a:p>
        </p:txBody>
      </p:sp>
      <p:sp>
        <p:nvSpPr>
          <p:cNvPr id="53" name="TextBox 52">
            <a:extLst>
              <a:ext uri="{FF2B5EF4-FFF2-40B4-BE49-F238E27FC236}">
                <a16:creationId xmlns:a16="http://schemas.microsoft.com/office/drawing/2014/main" id="{E183E40E-7B00-137F-ADAD-AA6E1343AEE1}"/>
              </a:ext>
            </a:extLst>
          </p:cNvPr>
          <p:cNvSpPr txBox="1"/>
          <p:nvPr/>
        </p:nvSpPr>
        <p:spPr>
          <a:xfrm>
            <a:off x="813419" y="163530"/>
            <a:ext cx="3506088" cy="769441"/>
          </a:xfrm>
          <a:prstGeom prst="rect">
            <a:avLst/>
          </a:prstGeom>
          <a:noFill/>
        </p:spPr>
        <p:txBody>
          <a:bodyPr wrap="none" rtlCol="0">
            <a:spAutoFit/>
          </a:bodyPr>
          <a:lstStyle/>
          <a:p>
            <a:r>
              <a:rPr lang="en-US" sz="4400" dirty="0">
                <a:solidFill>
                  <a:schemeClr val="bg1"/>
                </a:solidFill>
                <a:effectLst>
                  <a:outerShdw blurRad="38100" dist="38100" dir="2700000" algn="tl">
                    <a:srgbClr val="000000">
                      <a:alpha val="43137"/>
                    </a:srgbClr>
                  </a:outerShdw>
                </a:effectLst>
                <a:latin typeface="Piglets" panose="02000500000000000000" pitchFamily="2" charset="0"/>
              </a:rPr>
              <a:t>Functions Used:</a:t>
            </a:r>
            <a:endParaRPr lang="id-ID" sz="4400" dirty="0">
              <a:solidFill>
                <a:schemeClr val="bg1"/>
              </a:solidFill>
              <a:effectLst>
                <a:outerShdw blurRad="38100" dist="38100" dir="2700000" algn="tl">
                  <a:srgbClr val="000000">
                    <a:alpha val="43137"/>
                  </a:srgbClr>
                </a:outerShdw>
              </a:effectLst>
              <a:latin typeface="Piglets" panose="02000500000000000000" pitchFamily="2" charset="0"/>
            </a:endParaRPr>
          </a:p>
        </p:txBody>
      </p:sp>
      <p:sp>
        <p:nvSpPr>
          <p:cNvPr id="54" name="TextBox 53">
            <a:extLst>
              <a:ext uri="{FF2B5EF4-FFF2-40B4-BE49-F238E27FC236}">
                <a16:creationId xmlns:a16="http://schemas.microsoft.com/office/drawing/2014/main" id="{EE674E2A-5EC2-5ED1-42B3-A7006ABD764F}"/>
              </a:ext>
            </a:extLst>
          </p:cNvPr>
          <p:cNvSpPr txBox="1"/>
          <p:nvPr/>
        </p:nvSpPr>
        <p:spPr>
          <a:xfrm>
            <a:off x="1248556" y="2146888"/>
            <a:ext cx="9586404" cy="3046988"/>
          </a:xfrm>
          <a:prstGeom prst="rect">
            <a:avLst/>
          </a:prstGeom>
          <a:noFill/>
        </p:spPr>
        <p:txBody>
          <a:bodyPr wrap="square" rtlCol="0">
            <a:spAutoFit/>
          </a:bodyPr>
          <a:lstStyle/>
          <a:p>
            <a:pPr marL="285750" indent="-285750" algn="just">
              <a:buFont typeface="Arial" panose="020B0604020202020204" pitchFamily="34" charset="0"/>
              <a:buChar char="•"/>
            </a:pPr>
            <a:r>
              <a:rPr lang="en-US" sz="1600" b="1" spc="600" dirty="0">
                <a:solidFill>
                  <a:schemeClr val="bg1">
                    <a:lumMod val="95000"/>
                  </a:schemeClr>
                </a:solidFill>
              </a:rPr>
              <a:t>This function records a request by appending the request type in  </a:t>
            </a:r>
            <a:r>
              <a:rPr lang="en-US" sz="1600" b="1" spc="600" dirty="0" err="1">
                <a:solidFill>
                  <a:schemeClr val="bg1">
                    <a:lumMod val="95000"/>
                  </a:schemeClr>
                </a:solidFill>
              </a:rPr>
              <a:t>requestType</a:t>
            </a:r>
            <a:r>
              <a:rPr lang="en-US" sz="1600" b="1" spc="600" dirty="0">
                <a:solidFill>
                  <a:schemeClr val="bg1">
                    <a:lumMod val="95000"/>
                  </a:schemeClr>
                </a:solidFill>
              </a:rPr>
              <a:t> list, and the current date and time in </a:t>
            </a:r>
            <a:r>
              <a:rPr lang="en-US" sz="1600" b="1" spc="600" dirty="0" err="1">
                <a:solidFill>
                  <a:schemeClr val="bg1">
                    <a:lumMod val="95000"/>
                  </a:schemeClr>
                </a:solidFill>
              </a:rPr>
              <a:t>dateNow</a:t>
            </a:r>
            <a:r>
              <a:rPr lang="en-US" sz="1600" b="1" spc="600" dirty="0">
                <a:solidFill>
                  <a:schemeClr val="bg1">
                    <a:lumMod val="95000"/>
                  </a:schemeClr>
                </a:solidFill>
              </a:rPr>
              <a:t> and </a:t>
            </a:r>
            <a:r>
              <a:rPr lang="en-US" sz="1600" b="1" spc="600" dirty="0" err="1">
                <a:solidFill>
                  <a:schemeClr val="bg1">
                    <a:lumMod val="95000"/>
                  </a:schemeClr>
                </a:solidFill>
              </a:rPr>
              <a:t>timeNow</a:t>
            </a:r>
            <a:r>
              <a:rPr lang="en-US" sz="1600" b="1" spc="600" dirty="0">
                <a:solidFill>
                  <a:schemeClr val="bg1">
                    <a:lumMod val="95000"/>
                  </a:schemeClr>
                </a:solidFill>
              </a:rPr>
              <a:t> lists.</a:t>
            </a:r>
          </a:p>
          <a:p>
            <a:pPr marL="285750" indent="-285750" algn="just">
              <a:buFont typeface="Arial" panose="020B0604020202020204" pitchFamily="34" charset="0"/>
              <a:buChar char="•"/>
            </a:pPr>
            <a:endParaRPr lang="en-US" sz="1600" b="1" spc="600" dirty="0">
              <a:solidFill>
                <a:schemeClr val="bg1">
                  <a:lumMod val="95000"/>
                </a:schemeClr>
              </a:solidFill>
            </a:endParaRPr>
          </a:p>
          <a:p>
            <a:pPr marL="742950" lvl="1" indent="-285750" algn="just">
              <a:buFont typeface="Arial" panose="020B0604020202020204" pitchFamily="34" charset="0"/>
              <a:buChar char="•"/>
            </a:pPr>
            <a:r>
              <a:rPr lang="en-US" sz="1600" b="1" spc="600" dirty="0">
                <a:solidFill>
                  <a:schemeClr val="bg1">
                    <a:lumMod val="95000"/>
                  </a:schemeClr>
                </a:solidFill>
              </a:rPr>
              <a:t>It does this by first getting the current date and time using the </a:t>
            </a:r>
            <a:r>
              <a:rPr lang="en-US" sz="1600" b="1" spc="600" dirty="0" err="1">
                <a:solidFill>
                  <a:schemeClr val="bg1">
                    <a:lumMod val="95000"/>
                  </a:schemeClr>
                </a:solidFill>
              </a:rPr>
              <a:t>strftime</a:t>
            </a:r>
            <a:r>
              <a:rPr lang="en-US" sz="1600" b="1" spc="600" dirty="0">
                <a:solidFill>
                  <a:schemeClr val="bg1">
                    <a:lumMod val="95000"/>
                  </a:schemeClr>
                </a:solidFill>
              </a:rPr>
              <a:t>() method of the datetime </a:t>
            </a:r>
            <a:r>
              <a:rPr lang="en-US" sz="1600" b="1" spc="600" dirty="0" err="1">
                <a:solidFill>
                  <a:schemeClr val="bg1">
                    <a:lumMod val="95000"/>
                  </a:schemeClr>
                </a:solidFill>
              </a:rPr>
              <a:t>modul</a:t>
            </a:r>
            <a:r>
              <a:rPr lang="en-US" sz="1600" b="1" spc="600" dirty="0">
                <a:solidFill>
                  <a:schemeClr val="bg1">
                    <a:lumMod val="95000"/>
                  </a:schemeClr>
                </a:solidFill>
              </a:rPr>
              <a:t>, then the date is formatted as "day/month/year" using "%d/%m/%Y", and the time is formatted as "</a:t>
            </a:r>
            <a:r>
              <a:rPr lang="en-US" sz="1600" b="1" spc="600" dirty="0" err="1">
                <a:solidFill>
                  <a:schemeClr val="bg1">
                    <a:lumMod val="95000"/>
                  </a:schemeClr>
                </a:solidFill>
              </a:rPr>
              <a:t>hour:minute</a:t>
            </a:r>
            <a:r>
              <a:rPr lang="en-US" sz="1600" b="1" spc="600" dirty="0">
                <a:solidFill>
                  <a:schemeClr val="bg1">
                    <a:lumMod val="95000"/>
                  </a:schemeClr>
                </a:solidFill>
              </a:rPr>
              <a:t> AM/PM" using "%I:%M %p".</a:t>
            </a:r>
          </a:p>
          <a:p>
            <a:pPr marL="742950" lvl="1" indent="-285750" algn="just">
              <a:buFont typeface="Arial" panose="020B0604020202020204" pitchFamily="34" charset="0"/>
              <a:buChar char="•"/>
            </a:pPr>
            <a:endParaRPr lang="en-US" sz="1600" b="1" spc="600" dirty="0">
              <a:solidFill>
                <a:schemeClr val="bg1">
                  <a:lumMod val="95000"/>
                </a:schemeClr>
              </a:solidFill>
            </a:endParaRPr>
          </a:p>
          <a:p>
            <a:pPr marL="742950" lvl="1" indent="-285750" algn="just">
              <a:buFont typeface="Arial" panose="020B0604020202020204" pitchFamily="34" charset="0"/>
              <a:buChar char="•"/>
            </a:pPr>
            <a:r>
              <a:rPr lang="en-US" sz="1600" b="1" spc="600" dirty="0">
                <a:solidFill>
                  <a:schemeClr val="bg1">
                    <a:lumMod val="95000"/>
                  </a:schemeClr>
                </a:solidFill>
              </a:rPr>
              <a:t>Then it appends the date and time to the </a:t>
            </a:r>
            <a:r>
              <a:rPr lang="en-US" sz="1600" b="1" spc="600" dirty="0" err="1">
                <a:solidFill>
                  <a:schemeClr val="bg1">
                    <a:lumMod val="95000"/>
                  </a:schemeClr>
                </a:solidFill>
              </a:rPr>
              <a:t>dateNow</a:t>
            </a:r>
            <a:r>
              <a:rPr lang="en-US" sz="1600" b="1" spc="600" dirty="0">
                <a:solidFill>
                  <a:schemeClr val="bg1">
                    <a:lumMod val="95000"/>
                  </a:schemeClr>
                </a:solidFill>
              </a:rPr>
              <a:t> and </a:t>
            </a:r>
            <a:r>
              <a:rPr lang="en-US" sz="1600" b="1" spc="600" dirty="0" err="1">
                <a:solidFill>
                  <a:schemeClr val="bg1">
                    <a:lumMod val="95000"/>
                  </a:schemeClr>
                </a:solidFill>
              </a:rPr>
              <a:t>timeNow</a:t>
            </a:r>
            <a:r>
              <a:rPr lang="en-US" sz="1600" b="1" spc="600" dirty="0">
                <a:solidFill>
                  <a:schemeClr val="bg1">
                    <a:lumMod val="95000"/>
                  </a:schemeClr>
                </a:solidFill>
              </a:rPr>
              <a:t> lists, respectively.</a:t>
            </a:r>
            <a:endParaRPr lang="id-ID" sz="1600" b="1" spc="600" dirty="0">
              <a:solidFill>
                <a:schemeClr val="bg1">
                  <a:lumMod val="95000"/>
                </a:schemeClr>
              </a:solidFill>
            </a:endParaRPr>
          </a:p>
        </p:txBody>
      </p:sp>
    </p:spTree>
    <p:extLst>
      <p:ext uri="{BB962C8B-B14F-4D97-AF65-F5344CB8AC3E}">
        <p14:creationId xmlns:p14="http://schemas.microsoft.com/office/powerpoint/2010/main" val="14780807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3000" fill="hold"/>
                                        <p:tgtEl>
                                          <p:spTgt spid="416"/>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3000" fill="hold"/>
                                        <p:tgtEl>
                                          <p:spTgt spid="417"/>
                                        </p:tgtEl>
                                        <p:attrNameLst>
                                          <p:attrName>r</p:attrName>
                                        </p:attrNameLst>
                                      </p:cBhvr>
                                    </p:animRot>
                                  </p:childTnLst>
                                </p:cTn>
                              </p:par>
                              <p:par>
                                <p:cTn id="9" presetID="8" presetClass="emph" presetSubtype="0" repeatCount="indefinite" fill="hold" nodeType="withEffect">
                                  <p:stCondLst>
                                    <p:cond delay="0"/>
                                  </p:stCondLst>
                                  <p:childTnLst>
                                    <p:animRot by="21600000">
                                      <p:cBhvr>
                                        <p:cTn id="10" dur="3000" fill="hold"/>
                                        <p:tgtEl>
                                          <p:spTgt spid="418"/>
                                        </p:tgtEl>
                                        <p:attrNameLst>
                                          <p:attrName>r</p:attrName>
                                        </p:attrNameLst>
                                      </p:cBhvr>
                                    </p:animRot>
                                  </p:childTnLst>
                                </p:cTn>
                              </p:par>
                              <p:par>
                                <p:cTn id="11" presetID="47"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386"/>
                                        </p:tgtEl>
                                        <p:attrNameLst>
                                          <p:attrName>style.visibility</p:attrName>
                                        </p:attrNameLst>
                                      </p:cBhvr>
                                      <p:to>
                                        <p:strVal val="visible"/>
                                      </p:to>
                                    </p:set>
                                    <p:animEffect transition="in" filter="fade">
                                      <p:cBhvr>
                                        <p:cTn id="18" dur="1000"/>
                                        <p:tgtEl>
                                          <p:spTgt spid="386"/>
                                        </p:tgtEl>
                                      </p:cBhvr>
                                    </p:animEffect>
                                    <p:anim calcmode="lin" valueType="num">
                                      <p:cBhvr>
                                        <p:cTn id="19" dur="1000" fill="hold"/>
                                        <p:tgtEl>
                                          <p:spTgt spid="386"/>
                                        </p:tgtEl>
                                        <p:attrNameLst>
                                          <p:attrName>ppt_x</p:attrName>
                                        </p:attrNameLst>
                                      </p:cBhvr>
                                      <p:tavLst>
                                        <p:tav tm="0">
                                          <p:val>
                                            <p:strVal val="#ppt_x"/>
                                          </p:val>
                                        </p:tav>
                                        <p:tav tm="100000">
                                          <p:val>
                                            <p:strVal val="#ppt_x"/>
                                          </p:val>
                                        </p:tav>
                                      </p:tavLst>
                                    </p:anim>
                                    <p:anim calcmode="lin" valueType="num">
                                      <p:cBhvr>
                                        <p:cTn id="20" dur="1000" fill="hold"/>
                                        <p:tgtEl>
                                          <p:spTgt spid="386"/>
                                        </p:tgtEl>
                                        <p:attrNameLst>
                                          <p:attrName>ppt_y</p:attrName>
                                        </p:attrNameLst>
                                      </p:cBhvr>
                                      <p:tavLst>
                                        <p:tav tm="0">
                                          <p:val>
                                            <p:strVal val="#ppt_y+.1"/>
                                          </p:val>
                                        </p:tav>
                                        <p:tav tm="100000">
                                          <p:val>
                                            <p:strVal val="#ppt_y"/>
                                          </p:val>
                                        </p:tav>
                                      </p:tavLst>
                                    </p:anim>
                                  </p:childTnLst>
                                </p:cTn>
                              </p:par>
                              <p:par>
                                <p:cTn id="21" presetID="22" presetClass="entr" presetSubtype="8" fill="hold" nodeType="withEffect">
                                  <p:stCondLst>
                                    <p:cond delay="1000"/>
                                  </p:stCondLst>
                                  <p:childTnLst>
                                    <p:set>
                                      <p:cBhvr>
                                        <p:cTn id="22" dur="1" fill="hold">
                                          <p:stCondLst>
                                            <p:cond delay="0"/>
                                          </p:stCondLst>
                                        </p:cTn>
                                        <p:tgtEl>
                                          <p:spTgt spid="394"/>
                                        </p:tgtEl>
                                        <p:attrNameLst>
                                          <p:attrName>style.visibility</p:attrName>
                                        </p:attrNameLst>
                                      </p:cBhvr>
                                      <p:to>
                                        <p:strVal val="visible"/>
                                      </p:to>
                                    </p:set>
                                    <p:animEffect transition="in" filter="wipe(left)">
                                      <p:cBhvr>
                                        <p:cTn id="23" dur="500"/>
                                        <p:tgtEl>
                                          <p:spTgt spid="394"/>
                                        </p:tgtEl>
                                      </p:cBhvr>
                                    </p:animEffect>
                                  </p:childTnLst>
                                </p:cTn>
                              </p:par>
                              <p:par>
                                <p:cTn id="24" presetID="22" presetClass="entr" presetSubtype="8" fill="hold" grpId="0" nodeType="withEffect">
                                  <p:stCondLst>
                                    <p:cond delay="1500"/>
                                  </p:stCondLst>
                                  <p:childTnLst>
                                    <p:set>
                                      <p:cBhvr>
                                        <p:cTn id="25" dur="1" fill="hold">
                                          <p:stCondLst>
                                            <p:cond delay="0"/>
                                          </p:stCondLst>
                                        </p:cTn>
                                        <p:tgtEl>
                                          <p:spTgt spid="61"/>
                                        </p:tgtEl>
                                        <p:attrNameLst>
                                          <p:attrName>style.visibility</p:attrName>
                                        </p:attrNameLst>
                                      </p:cBhvr>
                                      <p:to>
                                        <p:strVal val="visible"/>
                                      </p:to>
                                    </p:set>
                                    <p:animEffect transition="in" filter="wipe(left)">
                                      <p:cBhvr>
                                        <p:cTn id="26" dur="500"/>
                                        <p:tgtEl>
                                          <p:spTgt spid="61"/>
                                        </p:tgtEl>
                                      </p:cBhvr>
                                    </p:animEffect>
                                  </p:childTnLst>
                                </p:cTn>
                              </p:par>
                              <p:par>
                                <p:cTn id="27" presetID="10" presetClass="entr" presetSubtype="0" fill="hold" grpId="0" nodeType="withEffect">
                                  <p:stCondLst>
                                    <p:cond delay="200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500"/>
                                        <p:tgtEl>
                                          <p:spTgt spid="62"/>
                                        </p:tgtEl>
                                      </p:cBhvr>
                                    </p:animEffect>
                                  </p:childTnLst>
                                </p:cTn>
                              </p:par>
                              <p:par>
                                <p:cTn id="30" presetID="53" presetClass="entr" presetSubtype="16" fill="hold" grpId="0" nodeType="withEffect">
                                  <p:stCondLst>
                                    <p:cond delay="750"/>
                                  </p:stCondLst>
                                  <p:childTnLst>
                                    <p:set>
                                      <p:cBhvr>
                                        <p:cTn id="31" dur="1" fill="hold">
                                          <p:stCondLst>
                                            <p:cond delay="0"/>
                                          </p:stCondLst>
                                        </p:cTn>
                                        <p:tgtEl>
                                          <p:spTgt spid="53"/>
                                        </p:tgtEl>
                                        <p:attrNameLst>
                                          <p:attrName>style.visibility</p:attrName>
                                        </p:attrNameLst>
                                      </p:cBhvr>
                                      <p:to>
                                        <p:strVal val="visible"/>
                                      </p:to>
                                    </p:set>
                                    <p:anim calcmode="lin" valueType="num">
                                      <p:cBhvr>
                                        <p:cTn id="32" dur="750" fill="hold"/>
                                        <p:tgtEl>
                                          <p:spTgt spid="53"/>
                                        </p:tgtEl>
                                        <p:attrNameLst>
                                          <p:attrName>ppt_w</p:attrName>
                                        </p:attrNameLst>
                                      </p:cBhvr>
                                      <p:tavLst>
                                        <p:tav tm="0">
                                          <p:val>
                                            <p:fltVal val="0"/>
                                          </p:val>
                                        </p:tav>
                                        <p:tav tm="100000">
                                          <p:val>
                                            <p:strVal val="#ppt_w"/>
                                          </p:val>
                                        </p:tav>
                                      </p:tavLst>
                                    </p:anim>
                                    <p:anim calcmode="lin" valueType="num">
                                      <p:cBhvr>
                                        <p:cTn id="33" dur="750" fill="hold"/>
                                        <p:tgtEl>
                                          <p:spTgt spid="53"/>
                                        </p:tgtEl>
                                        <p:attrNameLst>
                                          <p:attrName>ppt_h</p:attrName>
                                        </p:attrNameLst>
                                      </p:cBhvr>
                                      <p:tavLst>
                                        <p:tav tm="0">
                                          <p:val>
                                            <p:fltVal val="0"/>
                                          </p:val>
                                        </p:tav>
                                        <p:tav tm="100000">
                                          <p:val>
                                            <p:strVal val="#ppt_h"/>
                                          </p:val>
                                        </p:tav>
                                      </p:tavLst>
                                    </p:anim>
                                    <p:animEffect transition="in" filter="fade">
                                      <p:cBhvr>
                                        <p:cTn id="34" dur="75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p:bldP spid="5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E4D7"/>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F347D77-6637-42FA-93D2-9AFC6AE9D86C}"/>
              </a:ext>
            </a:extLst>
          </p:cNvPr>
          <p:cNvGrpSpPr/>
          <p:nvPr/>
        </p:nvGrpSpPr>
        <p:grpSpPr>
          <a:xfrm>
            <a:off x="2" y="0"/>
            <a:ext cx="12192000" cy="6858000"/>
            <a:chOff x="2" y="0"/>
            <a:chExt cx="12192000" cy="6858000"/>
          </a:xfrm>
        </p:grpSpPr>
        <p:grpSp>
          <p:nvGrpSpPr>
            <p:cNvPr id="6" name="Group 5">
              <a:extLst>
                <a:ext uri="{FF2B5EF4-FFF2-40B4-BE49-F238E27FC236}">
                  <a16:creationId xmlns:a16="http://schemas.microsoft.com/office/drawing/2014/main" id="{20F707EB-965D-4CAA-A222-28A20B057A80}"/>
                </a:ext>
              </a:extLst>
            </p:cNvPr>
            <p:cNvGrpSpPr/>
            <p:nvPr/>
          </p:nvGrpSpPr>
          <p:grpSpPr>
            <a:xfrm>
              <a:off x="377371" y="0"/>
              <a:ext cx="11422742" cy="6858000"/>
              <a:chOff x="377371" y="0"/>
              <a:chExt cx="11422742" cy="6858000"/>
            </a:xfrm>
          </p:grpSpPr>
          <p:cxnSp>
            <p:nvCxnSpPr>
              <p:cNvPr id="24" name="Straight Connector 23">
                <a:extLst>
                  <a:ext uri="{FF2B5EF4-FFF2-40B4-BE49-F238E27FC236}">
                    <a16:creationId xmlns:a16="http://schemas.microsoft.com/office/drawing/2014/main" id="{079A262A-5554-4413-9F36-90B63A92BE32}"/>
                  </a:ext>
                </a:extLst>
              </p:cNvPr>
              <p:cNvCxnSpPr/>
              <p:nvPr/>
            </p:nvCxnSpPr>
            <p:spPr>
              <a:xfrm>
                <a:off x="3773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02F581A-C0D1-46F8-9B62-F3CDC6668090}"/>
                  </a:ext>
                </a:extLst>
              </p:cNvPr>
              <p:cNvCxnSpPr/>
              <p:nvPr/>
            </p:nvCxnSpPr>
            <p:spPr>
              <a:xfrm>
                <a:off x="7837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9E927BE-0145-48FB-BE67-D431D67A415F}"/>
                  </a:ext>
                </a:extLst>
              </p:cNvPr>
              <p:cNvCxnSpPr/>
              <p:nvPr/>
            </p:nvCxnSpPr>
            <p:spPr>
              <a:xfrm>
                <a:off x="121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A26AE-AA70-41DD-86D8-9376BFE084A5}"/>
                  </a:ext>
                </a:extLst>
              </p:cNvPr>
              <p:cNvCxnSpPr/>
              <p:nvPr/>
            </p:nvCxnSpPr>
            <p:spPr>
              <a:xfrm>
                <a:off x="16546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8BBE312-48FF-4C1C-8E61-715BFC43251E}"/>
                  </a:ext>
                </a:extLst>
              </p:cNvPr>
              <p:cNvCxnSpPr/>
              <p:nvPr/>
            </p:nvCxnSpPr>
            <p:spPr>
              <a:xfrm>
                <a:off x="206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298F388-88BF-4275-B469-EF5DF9D3628E}"/>
                  </a:ext>
                </a:extLst>
              </p:cNvPr>
              <p:cNvCxnSpPr/>
              <p:nvPr/>
            </p:nvCxnSpPr>
            <p:spPr>
              <a:xfrm>
                <a:off x="246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F860951-887D-4AA5-8E57-A7906AF11436}"/>
                  </a:ext>
                </a:extLst>
              </p:cNvPr>
              <p:cNvCxnSpPr/>
              <p:nvPr/>
            </p:nvCxnSpPr>
            <p:spPr>
              <a:xfrm>
                <a:off x="290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310EE58-3C64-4A3A-869D-212382B278D1}"/>
                  </a:ext>
                </a:extLst>
              </p:cNvPr>
              <p:cNvCxnSpPr/>
              <p:nvPr/>
            </p:nvCxnSpPr>
            <p:spPr>
              <a:xfrm>
                <a:off x="333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A1FBB8A-6C7E-4F5B-A2EA-74D38315507F}"/>
                  </a:ext>
                </a:extLst>
              </p:cNvPr>
              <p:cNvCxnSpPr/>
              <p:nvPr/>
            </p:nvCxnSpPr>
            <p:spPr>
              <a:xfrm>
                <a:off x="37301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33152-CDE9-4775-965F-2C7C46E5E84B}"/>
                  </a:ext>
                </a:extLst>
              </p:cNvPr>
              <p:cNvCxnSpPr/>
              <p:nvPr/>
            </p:nvCxnSpPr>
            <p:spPr>
              <a:xfrm>
                <a:off x="41365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7F6A9D7-5156-44CA-A9D9-F57730140CAC}"/>
                  </a:ext>
                </a:extLst>
              </p:cNvPr>
              <p:cNvCxnSpPr/>
              <p:nvPr/>
            </p:nvCxnSpPr>
            <p:spPr>
              <a:xfrm>
                <a:off x="45719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EED3280-EF38-4353-8C22-9CDF7AB9F2BF}"/>
                  </a:ext>
                </a:extLst>
              </p:cNvPr>
              <p:cNvCxnSpPr/>
              <p:nvPr/>
            </p:nvCxnSpPr>
            <p:spPr>
              <a:xfrm>
                <a:off x="500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C6976A-436C-4E0E-AB89-2F6226BED9C9}"/>
                  </a:ext>
                </a:extLst>
              </p:cNvPr>
              <p:cNvCxnSpPr/>
              <p:nvPr/>
            </p:nvCxnSpPr>
            <p:spPr>
              <a:xfrm>
                <a:off x="544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AA61367-C98C-4A65-A6E2-C100BE79D3D4}"/>
                  </a:ext>
                </a:extLst>
              </p:cNvPr>
              <p:cNvCxnSpPr/>
              <p:nvPr/>
            </p:nvCxnSpPr>
            <p:spPr>
              <a:xfrm>
                <a:off x="584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7B78285-E545-460F-860D-664E65424A2C}"/>
                  </a:ext>
                </a:extLst>
              </p:cNvPr>
              <p:cNvCxnSpPr/>
              <p:nvPr/>
            </p:nvCxnSpPr>
            <p:spPr>
              <a:xfrm>
                <a:off x="628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21A8F29-6788-40AF-9AE2-1C8CC57BF32C}"/>
                  </a:ext>
                </a:extLst>
              </p:cNvPr>
              <p:cNvCxnSpPr/>
              <p:nvPr/>
            </p:nvCxnSpPr>
            <p:spPr>
              <a:xfrm>
                <a:off x="672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53B903F-4B33-4FC4-8CE8-1BB9D82C54A5}"/>
                  </a:ext>
                </a:extLst>
              </p:cNvPr>
              <p:cNvCxnSpPr/>
              <p:nvPr/>
            </p:nvCxnSpPr>
            <p:spPr>
              <a:xfrm>
                <a:off x="714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342A937-C763-4223-8C17-FF23A8966F1F}"/>
                  </a:ext>
                </a:extLst>
              </p:cNvPr>
              <p:cNvCxnSpPr/>
              <p:nvPr/>
            </p:nvCxnSpPr>
            <p:spPr>
              <a:xfrm>
                <a:off x="754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EAB2AFF-0517-4DF8-B873-0BC3E1A03348}"/>
                  </a:ext>
                </a:extLst>
              </p:cNvPr>
              <p:cNvCxnSpPr/>
              <p:nvPr/>
            </p:nvCxnSpPr>
            <p:spPr>
              <a:xfrm>
                <a:off x="798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5277E96-5A1A-4194-9F02-1A81AA6FBCD7}"/>
                  </a:ext>
                </a:extLst>
              </p:cNvPr>
              <p:cNvCxnSpPr/>
              <p:nvPr/>
            </p:nvCxnSpPr>
            <p:spPr>
              <a:xfrm>
                <a:off x="841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6ADB9A6-288B-41BC-B93C-E100C6A9D92E}"/>
                  </a:ext>
                </a:extLst>
              </p:cNvPr>
              <p:cNvCxnSpPr/>
              <p:nvPr/>
            </p:nvCxnSpPr>
            <p:spPr>
              <a:xfrm>
                <a:off x="883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E942BAD-4B88-4614-97A1-60D590F2DC9A}"/>
                  </a:ext>
                </a:extLst>
              </p:cNvPr>
              <p:cNvCxnSpPr/>
              <p:nvPr/>
            </p:nvCxnSpPr>
            <p:spPr>
              <a:xfrm>
                <a:off x="92455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5FDC70D-11BD-4F33-8467-6CF82716AF62}"/>
                  </a:ext>
                </a:extLst>
              </p:cNvPr>
              <p:cNvCxnSpPr/>
              <p:nvPr/>
            </p:nvCxnSpPr>
            <p:spPr>
              <a:xfrm>
                <a:off x="9681027"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43010C2-6070-45EA-999E-D15A1EB72465}"/>
                  </a:ext>
                </a:extLst>
              </p:cNvPr>
              <p:cNvCxnSpPr/>
              <p:nvPr/>
            </p:nvCxnSpPr>
            <p:spPr>
              <a:xfrm>
                <a:off x="101164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104034B-1E37-4DD2-8F5F-D11861991277}"/>
                  </a:ext>
                </a:extLst>
              </p:cNvPr>
              <p:cNvCxnSpPr/>
              <p:nvPr/>
            </p:nvCxnSpPr>
            <p:spPr>
              <a:xfrm>
                <a:off x="1052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7161CCC-6811-461C-B1BC-ABA98032EB22}"/>
                  </a:ext>
                </a:extLst>
              </p:cNvPr>
              <p:cNvCxnSpPr/>
              <p:nvPr/>
            </p:nvCxnSpPr>
            <p:spPr>
              <a:xfrm>
                <a:off x="1092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7A6A529-6A31-4579-AADA-94F9A54B8C6F}"/>
                  </a:ext>
                </a:extLst>
              </p:cNvPr>
              <p:cNvCxnSpPr/>
              <p:nvPr/>
            </p:nvCxnSpPr>
            <p:spPr>
              <a:xfrm>
                <a:off x="1136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04CC808-A4DA-4955-A959-28DF7DCBBEF8}"/>
                  </a:ext>
                </a:extLst>
              </p:cNvPr>
              <p:cNvCxnSpPr/>
              <p:nvPr/>
            </p:nvCxnSpPr>
            <p:spPr>
              <a:xfrm>
                <a:off x="1180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60961EAB-BF19-4778-A202-7894BF15AAD5}"/>
                </a:ext>
              </a:extLst>
            </p:cNvPr>
            <p:cNvGrpSpPr/>
            <p:nvPr/>
          </p:nvGrpSpPr>
          <p:grpSpPr>
            <a:xfrm rot="5400000">
              <a:off x="2924631" y="-2616201"/>
              <a:ext cx="6342742" cy="12192000"/>
              <a:chOff x="377371" y="0"/>
              <a:chExt cx="6342742" cy="6858000"/>
            </a:xfrm>
          </p:grpSpPr>
          <p:cxnSp>
            <p:nvCxnSpPr>
              <p:cNvPr id="8" name="Straight Connector 7">
                <a:extLst>
                  <a:ext uri="{FF2B5EF4-FFF2-40B4-BE49-F238E27FC236}">
                    <a16:creationId xmlns:a16="http://schemas.microsoft.com/office/drawing/2014/main" id="{CF95E087-CDC9-42ED-A9B0-17B1BBD8F2B7}"/>
                  </a:ext>
                </a:extLst>
              </p:cNvPr>
              <p:cNvCxnSpPr/>
              <p:nvPr/>
            </p:nvCxnSpPr>
            <p:spPr>
              <a:xfrm>
                <a:off x="3773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F3B4EE6-DA44-42EF-B5B5-770312DB7336}"/>
                  </a:ext>
                </a:extLst>
              </p:cNvPr>
              <p:cNvCxnSpPr/>
              <p:nvPr/>
            </p:nvCxnSpPr>
            <p:spPr>
              <a:xfrm>
                <a:off x="7837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B359E0F-414D-4DE4-87C8-AA67E8C21D8D}"/>
                  </a:ext>
                </a:extLst>
              </p:cNvPr>
              <p:cNvCxnSpPr/>
              <p:nvPr/>
            </p:nvCxnSpPr>
            <p:spPr>
              <a:xfrm>
                <a:off x="121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71B4C03-0129-432B-91AD-CB08F760BF2B}"/>
                  </a:ext>
                </a:extLst>
              </p:cNvPr>
              <p:cNvCxnSpPr/>
              <p:nvPr/>
            </p:nvCxnSpPr>
            <p:spPr>
              <a:xfrm>
                <a:off x="16546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C98A82-11D7-446B-908C-D1AF079EE38B}"/>
                  </a:ext>
                </a:extLst>
              </p:cNvPr>
              <p:cNvCxnSpPr/>
              <p:nvPr/>
            </p:nvCxnSpPr>
            <p:spPr>
              <a:xfrm>
                <a:off x="206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52F878E-4F4D-42D3-AF67-0369C88FAEC2}"/>
                  </a:ext>
                </a:extLst>
              </p:cNvPr>
              <p:cNvCxnSpPr/>
              <p:nvPr/>
            </p:nvCxnSpPr>
            <p:spPr>
              <a:xfrm>
                <a:off x="246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D48FA8-A64F-4A31-83DB-E2A5C7ACD214}"/>
                  </a:ext>
                </a:extLst>
              </p:cNvPr>
              <p:cNvCxnSpPr/>
              <p:nvPr/>
            </p:nvCxnSpPr>
            <p:spPr>
              <a:xfrm>
                <a:off x="290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0ADA66-CEA3-464C-8C18-8D0BE63E8DEF}"/>
                  </a:ext>
                </a:extLst>
              </p:cNvPr>
              <p:cNvCxnSpPr/>
              <p:nvPr/>
            </p:nvCxnSpPr>
            <p:spPr>
              <a:xfrm>
                <a:off x="333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D04815C-2015-4C37-A7CD-4468C2C6E9CB}"/>
                  </a:ext>
                </a:extLst>
              </p:cNvPr>
              <p:cNvCxnSpPr/>
              <p:nvPr/>
            </p:nvCxnSpPr>
            <p:spPr>
              <a:xfrm>
                <a:off x="37301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F1C51F3-7D37-4BC3-BA22-4DBDC624B42A}"/>
                  </a:ext>
                </a:extLst>
              </p:cNvPr>
              <p:cNvCxnSpPr/>
              <p:nvPr/>
            </p:nvCxnSpPr>
            <p:spPr>
              <a:xfrm>
                <a:off x="41365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9E15302-EFFE-4159-B254-FED1561AE4ED}"/>
                  </a:ext>
                </a:extLst>
              </p:cNvPr>
              <p:cNvCxnSpPr/>
              <p:nvPr/>
            </p:nvCxnSpPr>
            <p:spPr>
              <a:xfrm>
                <a:off x="45719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119F7E2-F7E9-4314-8383-4D1B70782549}"/>
                  </a:ext>
                </a:extLst>
              </p:cNvPr>
              <p:cNvCxnSpPr/>
              <p:nvPr/>
            </p:nvCxnSpPr>
            <p:spPr>
              <a:xfrm>
                <a:off x="500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1644DBE-8D9E-479E-B01C-48FB28CD3F1D}"/>
                  </a:ext>
                </a:extLst>
              </p:cNvPr>
              <p:cNvCxnSpPr/>
              <p:nvPr/>
            </p:nvCxnSpPr>
            <p:spPr>
              <a:xfrm>
                <a:off x="544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D1A8EF0-204B-49D0-A658-5890877534D3}"/>
                  </a:ext>
                </a:extLst>
              </p:cNvPr>
              <p:cNvCxnSpPr/>
              <p:nvPr/>
            </p:nvCxnSpPr>
            <p:spPr>
              <a:xfrm>
                <a:off x="584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DF28B6-B3A6-4912-9781-416B21AC1E50}"/>
                  </a:ext>
                </a:extLst>
              </p:cNvPr>
              <p:cNvCxnSpPr/>
              <p:nvPr/>
            </p:nvCxnSpPr>
            <p:spPr>
              <a:xfrm>
                <a:off x="628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D014B0B-9788-41B6-87EC-A5DCDA6EAFA0}"/>
                  </a:ext>
                </a:extLst>
              </p:cNvPr>
              <p:cNvCxnSpPr/>
              <p:nvPr/>
            </p:nvCxnSpPr>
            <p:spPr>
              <a:xfrm>
                <a:off x="672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60" name="Rounded Rectangle 1">
            <a:extLst>
              <a:ext uri="{FF2B5EF4-FFF2-40B4-BE49-F238E27FC236}">
                <a16:creationId xmlns:a16="http://schemas.microsoft.com/office/drawing/2014/main" id="{ED15A32C-284F-43E0-A1EB-DEA03D512254}"/>
              </a:ext>
            </a:extLst>
          </p:cNvPr>
          <p:cNvSpPr/>
          <p:nvPr/>
        </p:nvSpPr>
        <p:spPr>
          <a:xfrm>
            <a:off x="436646" y="313374"/>
            <a:ext cx="11480773" cy="6235247"/>
          </a:xfrm>
          <a:prstGeom prst="roundRect">
            <a:avLst>
              <a:gd name="adj" fmla="val 7547"/>
            </a:avLst>
          </a:prstGeom>
          <a:solidFill>
            <a:srgbClr val="6B422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39" name="Freeform: Shape 238">
            <a:extLst>
              <a:ext uri="{FF2B5EF4-FFF2-40B4-BE49-F238E27FC236}">
                <a16:creationId xmlns:a16="http://schemas.microsoft.com/office/drawing/2014/main" id="{90F0FF0A-C4BD-4BFD-B192-39C0035029BD}"/>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2201019 h 6235247"/>
              <a:gd name="connsiteX4" fmla="*/ 11147925 w 11563523"/>
              <a:gd name="connsiteY4" fmla="*/ 2197119 h 6235247"/>
              <a:gd name="connsiteX5" fmla="*/ 11215856 w 11563523"/>
              <a:gd name="connsiteY5" fmla="*/ 2190271 h 6235247"/>
              <a:gd name="connsiteX6" fmla="*/ 11226453 w 11563523"/>
              <a:gd name="connsiteY6" fmla="*/ 2190271 h 6235247"/>
              <a:gd name="connsiteX7" fmla="*/ 11563523 w 11563523"/>
              <a:gd name="connsiteY7" fmla="*/ 2527341 h 6235247"/>
              <a:gd name="connsiteX8" fmla="*/ 11226453 w 11563523"/>
              <a:gd name="connsiteY8" fmla="*/ 2864411 h 6235247"/>
              <a:gd name="connsiteX9" fmla="*/ 11215856 w 11563523"/>
              <a:gd name="connsiteY9" fmla="*/ 2864411 h 6235247"/>
              <a:gd name="connsiteX10" fmla="*/ 11147925 w 11563523"/>
              <a:gd name="connsiteY10" fmla="*/ 2857563 h 6235247"/>
              <a:gd name="connsiteX11" fmla="*/ 11135362 w 11563523"/>
              <a:gd name="connsiteY11" fmla="*/ 2853664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2201019"/>
                </a:lnTo>
                <a:lnTo>
                  <a:pt x="11147925" y="2197119"/>
                </a:lnTo>
                <a:cubicBezTo>
                  <a:pt x="11169867" y="2192629"/>
                  <a:pt x="11192586" y="2190271"/>
                  <a:pt x="11215856" y="2190271"/>
                </a:cubicBezTo>
                <a:lnTo>
                  <a:pt x="11226453" y="2190271"/>
                </a:lnTo>
                <a:cubicBezTo>
                  <a:pt x="11412612" y="2190271"/>
                  <a:pt x="11563523" y="2341182"/>
                  <a:pt x="11563523" y="2527341"/>
                </a:cubicBezTo>
                <a:cubicBezTo>
                  <a:pt x="11563523" y="2713500"/>
                  <a:pt x="11412612" y="2864411"/>
                  <a:pt x="11226453" y="2864411"/>
                </a:cubicBezTo>
                <a:lnTo>
                  <a:pt x="11215856" y="2864411"/>
                </a:lnTo>
                <a:cubicBezTo>
                  <a:pt x="11192586" y="2864411"/>
                  <a:pt x="11169867" y="2862053"/>
                  <a:pt x="11147925" y="2857563"/>
                </a:cubicBezTo>
                <a:lnTo>
                  <a:pt x="11135362" y="2853664"/>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CCD5AE"/>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8" name="Freeform: Shape 237">
            <a:extLst>
              <a:ext uri="{FF2B5EF4-FFF2-40B4-BE49-F238E27FC236}">
                <a16:creationId xmlns:a16="http://schemas.microsoft.com/office/drawing/2014/main" id="{DB2A80C7-4194-4E7F-8898-E22C9A600999}"/>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2960517 h 6235247"/>
              <a:gd name="connsiteX4" fmla="*/ 11147924 w 11563523"/>
              <a:gd name="connsiteY4" fmla="*/ 2956617 h 6235247"/>
              <a:gd name="connsiteX5" fmla="*/ 11215856 w 11563523"/>
              <a:gd name="connsiteY5" fmla="*/ 2949769 h 6235247"/>
              <a:gd name="connsiteX6" fmla="*/ 11226453 w 11563523"/>
              <a:gd name="connsiteY6" fmla="*/ 2949769 h 6235247"/>
              <a:gd name="connsiteX7" fmla="*/ 11563523 w 11563523"/>
              <a:gd name="connsiteY7" fmla="*/ 3286839 h 6235247"/>
              <a:gd name="connsiteX8" fmla="*/ 11226453 w 11563523"/>
              <a:gd name="connsiteY8" fmla="*/ 3623909 h 6235247"/>
              <a:gd name="connsiteX9" fmla="*/ 11215856 w 11563523"/>
              <a:gd name="connsiteY9" fmla="*/ 3623909 h 6235247"/>
              <a:gd name="connsiteX10" fmla="*/ 11147924 w 11563523"/>
              <a:gd name="connsiteY10" fmla="*/ 3617061 h 6235247"/>
              <a:gd name="connsiteX11" fmla="*/ 11135362 w 11563523"/>
              <a:gd name="connsiteY11" fmla="*/ 3613162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2960517"/>
                </a:lnTo>
                <a:lnTo>
                  <a:pt x="11147924" y="2956617"/>
                </a:lnTo>
                <a:cubicBezTo>
                  <a:pt x="11169867" y="2952127"/>
                  <a:pt x="11192586" y="2949769"/>
                  <a:pt x="11215856" y="2949769"/>
                </a:cubicBezTo>
                <a:lnTo>
                  <a:pt x="11226453" y="2949769"/>
                </a:lnTo>
                <a:cubicBezTo>
                  <a:pt x="11412612" y="2949769"/>
                  <a:pt x="11563523" y="3100680"/>
                  <a:pt x="11563523" y="3286839"/>
                </a:cubicBezTo>
                <a:cubicBezTo>
                  <a:pt x="11563523" y="3472998"/>
                  <a:pt x="11412612" y="3623909"/>
                  <a:pt x="11226453" y="3623909"/>
                </a:cubicBezTo>
                <a:lnTo>
                  <a:pt x="11215856" y="3623909"/>
                </a:lnTo>
                <a:cubicBezTo>
                  <a:pt x="11192586" y="3623909"/>
                  <a:pt x="11169867" y="3621551"/>
                  <a:pt x="11147924" y="3617061"/>
                </a:cubicBezTo>
                <a:lnTo>
                  <a:pt x="11135362" y="3613162"/>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B7B7A4"/>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7" name="Freeform: Shape 236">
            <a:extLst>
              <a:ext uri="{FF2B5EF4-FFF2-40B4-BE49-F238E27FC236}">
                <a16:creationId xmlns:a16="http://schemas.microsoft.com/office/drawing/2014/main" id="{0D432F6B-0B7A-4ADA-8EB7-D05F5A9999EC}"/>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3732342 h 6235247"/>
              <a:gd name="connsiteX4" fmla="*/ 11147924 w 11563523"/>
              <a:gd name="connsiteY4" fmla="*/ 3728442 h 6235247"/>
              <a:gd name="connsiteX5" fmla="*/ 11215856 w 11563523"/>
              <a:gd name="connsiteY5" fmla="*/ 3721594 h 6235247"/>
              <a:gd name="connsiteX6" fmla="*/ 11226453 w 11563523"/>
              <a:gd name="connsiteY6" fmla="*/ 3721594 h 6235247"/>
              <a:gd name="connsiteX7" fmla="*/ 11563523 w 11563523"/>
              <a:gd name="connsiteY7" fmla="*/ 4058664 h 6235247"/>
              <a:gd name="connsiteX8" fmla="*/ 11226453 w 11563523"/>
              <a:gd name="connsiteY8" fmla="*/ 4395734 h 6235247"/>
              <a:gd name="connsiteX9" fmla="*/ 11215856 w 11563523"/>
              <a:gd name="connsiteY9" fmla="*/ 4395734 h 6235247"/>
              <a:gd name="connsiteX10" fmla="*/ 11147924 w 11563523"/>
              <a:gd name="connsiteY10" fmla="*/ 4388886 h 6235247"/>
              <a:gd name="connsiteX11" fmla="*/ 11135362 w 11563523"/>
              <a:gd name="connsiteY11" fmla="*/ 4384987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3732342"/>
                </a:lnTo>
                <a:lnTo>
                  <a:pt x="11147924" y="3728442"/>
                </a:lnTo>
                <a:cubicBezTo>
                  <a:pt x="11169867" y="3723952"/>
                  <a:pt x="11192586" y="3721594"/>
                  <a:pt x="11215856" y="3721594"/>
                </a:cubicBezTo>
                <a:lnTo>
                  <a:pt x="11226453" y="3721594"/>
                </a:lnTo>
                <a:cubicBezTo>
                  <a:pt x="11412612" y="3721594"/>
                  <a:pt x="11563523" y="3872505"/>
                  <a:pt x="11563523" y="4058664"/>
                </a:cubicBezTo>
                <a:cubicBezTo>
                  <a:pt x="11563523" y="4244823"/>
                  <a:pt x="11412612" y="4395734"/>
                  <a:pt x="11226453" y="4395734"/>
                </a:cubicBezTo>
                <a:lnTo>
                  <a:pt x="11215856" y="4395734"/>
                </a:lnTo>
                <a:cubicBezTo>
                  <a:pt x="11192586" y="4395734"/>
                  <a:pt x="11169867" y="4393376"/>
                  <a:pt x="11147924" y="4388886"/>
                </a:cubicBezTo>
                <a:lnTo>
                  <a:pt x="11135362" y="4384987"/>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A5A58D"/>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6" name="Freeform: Shape 235">
            <a:extLst>
              <a:ext uri="{FF2B5EF4-FFF2-40B4-BE49-F238E27FC236}">
                <a16:creationId xmlns:a16="http://schemas.microsoft.com/office/drawing/2014/main" id="{830CB7C3-E54D-4FC9-A967-E2BD6657E7C8}"/>
              </a:ext>
            </a:extLst>
          </p:cNvPr>
          <p:cNvSpPr/>
          <p:nvPr/>
        </p:nvSpPr>
        <p:spPr>
          <a:xfrm>
            <a:off x="430373"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4516657 h 6235247"/>
              <a:gd name="connsiteX4" fmla="*/ 11147925 w 11563523"/>
              <a:gd name="connsiteY4" fmla="*/ 4512757 h 6235247"/>
              <a:gd name="connsiteX5" fmla="*/ 11215856 w 11563523"/>
              <a:gd name="connsiteY5" fmla="*/ 4505909 h 6235247"/>
              <a:gd name="connsiteX6" fmla="*/ 11226453 w 11563523"/>
              <a:gd name="connsiteY6" fmla="*/ 4505909 h 6235247"/>
              <a:gd name="connsiteX7" fmla="*/ 11563523 w 11563523"/>
              <a:gd name="connsiteY7" fmla="*/ 4842979 h 6235247"/>
              <a:gd name="connsiteX8" fmla="*/ 11226453 w 11563523"/>
              <a:gd name="connsiteY8" fmla="*/ 5180049 h 6235247"/>
              <a:gd name="connsiteX9" fmla="*/ 11215856 w 11563523"/>
              <a:gd name="connsiteY9" fmla="*/ 5180049 h 6235247"/>
              <a:gd name="connsiteX10" fmla="*/ 11147925 w 11563523"/>
              <a:gd name="connsiteY10" fmla="*/ 5173201 h 6235247"/>
              <a:gd name="connsiteX11" fmla="*/ 11135362 w 11563523"/>
              <a:gd name="connsiteY11" fmla="*/ 5169302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4516657"/>
                </a:lnTo>
                <a:lnTo>
                  <a:pt x="11147925" y="4512757"/>
                </a:lnTo>
                <a:cubicBezTo>
                  <a:pt x="11169867" y="4508267"/>
                  <a:pt x="11192586" y="4505909"/>
                  <a:pt x="11215856" y="4505909"/>
                </a:cubicBezTo>
                <a:lnTo>
                  <a:pt x="11226453" y="4505909"/>
                </a:lnTo>
                <a:cubicBezTo>
                  <a:pt x="11412612" y="4505909"/>
                  <a:pt x="11563523" y="4656820"/>
                  <a:pt x="11563523" y="4842979"/>
                </a:cubicBezTo>
                <a:cubicBezTo>
                  <a:pt x="11563523" y="5029138"/>
                  <a:pt x="11412612" y="5180049"/>
                  <a:pt x="11226453" y="5180049"/>
                </a:cubicBezTo>
                <a:lnTo>
                  <a:pt x="11215856" y="5180049"/>
                </a:lnTo>
                <a:cubicBezTo>
                  <a:pt x="11192586" y="5180049"/>
                  <a:pt x="11169867" y="5177691"/>
                  <a:pt x="11147925" y="5173201"/>
                </a:cubicBezTo>
                <a:lnTo>
                  <a:pt x="11135362" y="5169302"/>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606C38"/>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5" name="Freeform: Shape 234">
            <a:extLst>
              <a:ext uri="{FF2B5EF4-FFF2-40B4-BE49-F238E27FC236}">
                <a16:creationId xmlns:a16="http://schemas.microsoft.com/office/drawing/2014/main" id="{0F7BA3FC-4D21-4129-8AF2-E4DA19D46D25}"/>
              </a:ext>
            </a:extLst>
          </p:cNvPr>
          <p:cNvSpPr/>
          <p:nvPr/>
        </p:nvSpPr>
        <p:spPr>
          <a:xfrm>
            <a:off x="430373"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5313075 h 6235247"/>
              <a:gd name="connsiteX4" fmla="*/ 11147925 w 11563523"/>
              <a:gd name="connsiteY4" fmla="*/ 5309175 h 6235247"/>
              <a:gd name="connsiteX5" fmla="*/ 11215856 w 11563523"/>
              <a:gd name="connsiteY5" fmla="*/ 5302327 h 6235247"/>
              <a:gd name="connsiteX6" fmla="*/ 11226453 w 11563523"/>
              <a:gd name="connsiteY6" fmla="*/ 5302327 h 6235247"/>
              <a:gd name="connsiteX7" fmla="*/ 11563523 w 11563523"/>
              <a:gd name="connsiteY7" fmla="*/ 5639397 h 6235247"/>
              <a:gd name="connsiteX8" fmla="*/ 11226453 w 11563523"/>
              <a:gd name="connsiteY8" fmla="*/ 5976467 h 6235247"/>
              <a:gd name="connsiteX9" fmla="*/ 11215856 w 11563523"/>
              <a:gd name="connsiteY9" fmla="*/ 5976467 h 6235247"/>
              <a:gd name="connsiteX10" fmla="*/ 11147925 w 11563523"/>
              <a:gd name="connsiteY10" fmla="*/ 5969619 h 6235247"/>
              <a:gd name="connsiteX11" fmla="*/ 11095410 w 11563523"/>
              <a:gd name="connsiteY11" fmla="*/ 5953318 h 6235247"/>
              <a:gd name="connsiteX12" fmla="*/ 11054995 w 11563523"/>
              <a:gd name="connsiteY12" fmla="*/ 6027776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5313075"/>
                </a:lnTo>
                <a:lnTo>
                  <a:pt x="11147925" y="5309175"/>
                </a:lnTo>
                <a:cubicBezTo>
                  <a:pt x="11169867" y="5304685"/>
                  <a:pt x="11192586" y="5302327"/>
                  <a:pt x="11215856" y="5302327"/>
                </a:cubicBezTo>
                <a:lnTo>
                  <a:pt x="11226453" y="5302327"/>
                </a:lnTo>
                <a:cubicBezTo>
                  <a:pt x="11412612" y="5302327"/>
                  <a:pt x="11563523" y="5453238"/>
                  <a:pt x="11563523" y="5639397"/>
                </a:cubicBezTo>
                <a:cubicBezTo>
                  <a:pt x="11563523" y="5825556"/>
                  <a:pt x="11412612" y="5976467"/>
                  <a:pt x="11226453" y="5976467"/>
                </a:cubicBezTo>
                <a:lnTo>
                  <a:pt x="11215856" y="5976467"/>
                </a:lnTo>
                <a:cubicBezTo>
                  <a:pt x="11192586" y="5976467"/>
                  <a:pt x="11169867" y="5974109"/>
                  <a:pt x="11147925" y="5969619"/>
                </a:cubicBezTo>
                <a:lnTo>
                  <a:pt x="11095410" y="5953318"/>
                </a:lnTo>
                <a:lnTo>
                  <a:pt x="11054995" y="6027776"/>
                </a:lnTo>
                <a:cubicBezTo>
                  <a:pt x="10970430" y="6152949"/>
                  <a:pt x="10827220"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6B705C"/>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1" name="Freeform: Shape 230">
            <a:extLst>
              <a:ext uri="{FF2B5EF4-FFF2-40B4-BE49-F238E27FC236}">
                <a16:creationId xmlns:a16="http://schemas.microsoft.com/office/drawing/2014/main" id="{FDBB89D1-AF3F-40F6-9D55-84DD01271C8C}"/>
              </a:ext>
            </a:extLst>
          </p:cNvPr>
          <p:cNvSpPr/>
          <p:nvPr/>
        </p:nvSpPr>
        <p:spPr>
          <a:xfrm>
            <a:off x="459729" y="311377"/>
            <a:ext cx="11532520" cy="6235247"/>
          </a:xfrm>
          <a:custGeom>
            <a:avLst/>
            <a:gdLst>
              <a:gd name="connsiteX0" fmla="*/ 470574 w 11532520"/>
              <a:gd name="connsiteY0" fmla="*/ 0 h 6235247"/>
              <a:gd name="connsiteX1" fmla="*/ 10614904 w 11532520"/>
              <a:gd name="connsiteY1" fmla="*/ 0 h 6235247"/>
              <a:gd name="connsiteX2" fmla="*/ 11085478 w 11532520"/>
              <a:gd name="connsiteY2" fmla="*/ 470574 h 6235247"/>
              <a:gd name="connsiteX3" fmla="*/ 11085478 w 11532520"/>
              <a:gd name="connsiteY3" fmla="*/ 556491 h 6235247"/>
              <a:gd name="connsiteX4" fmla="*/ 11116921 w 11532520"/>
              <a:gd name="connsiteY4" fmla="*/ 546730 h 6235247"/>
              <a:gd name="connsiteX5" fmla="*/ 11184853 w 11532520"/>
              <a:gd name="connsiteY5" fmla="*/ 539882 h 6235247"/>
              <a:gd name="connsiteX6" fmla="*/ 11195450 w 11532520"/>
              <a:gd name="connsiteY6" fmla="*/ 539882 h 6235247"/>
              <a:gd name="connsiteX7" fmla="*/ 11532520 w 11532520"/>
              <a:gd name="connsiteY7" fmla="*/ 876952 h 6235247"/>
              <a:gd name="connsiteX8" fmla="*/ 11195450 w 11532520"/>
              <a:gd name="connsiteY8" fmla="*/ 1214022 h 6235247"/>
              <a:gd name="connsiteX9" fmla="*/ 11184853 w 11532520"/>
              <a:gd name="connsiteY9" fmla="*/ 1214022 h 6235247"/>
              <a:gd name="connsiteX10" fmla="*/ 11116921 w 11532520"/>
              <a:gd name="connsiteY10" fmla="*/ 1207174 h 6235247"/>
              <a:gd name="connsiteX11" fmla="*/ 11085478 w 11532520"/>
              <a:gd name="connsiteY11" fmla="*/ 1197414 h 6235247"/>
              <a:gd name="connsiteX12" fmla="*/ 11085478 w 11532520"/>
              <a:gd name="connsiteY12" fmla="*/ 5764673 h 6235247"/>
              <a:gd name="connsiteX13" fmla="*/ 10614904 w 11532520"/>
              <a:gd name="connsiteY13" fmla="*/ 6235247 h 6235247"/>
              <a:gd name="connsiteX14" fmla="*/ 470574 w 11532520"/>
              <a:gd name="connsiteY14" fmla="*/ 6235247 h 6235247"/>
              <a:gd name="connsiteX15" fmla="*/ 0 w 11532520"/>
              <a:gd name="connsiteY15" fmla="*/ 5764673 h 6235247"/>
              <a:gd name="connsiteX16" fmla="*/ 0 w 11532520"/>
              <a:gd name="connsiteY16" fmla="*/ 470574 h 6235247"/>
              <a:gd name="connsiteX17" fmla="*/ 470574 w 11532520"/>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32520" h="6235247">
                <a:moveTo>
                  <a:pt x="470574" y="0"/>
                </a:moveTo>
                <a:lnTo>
                  <a:pt x="10614904" y="0"/>
                </a:lnTo>
                <a:cubicBezTo>
                  <a:pt x="10874795" y="0"/>
                  <a:pt x="11085478" y="210683"/>
                  <a:pt x="11085478" y="470574"/>
                </a:cubicBezTo>
                <a:lnTo>
                  <a:pt x="11085478" y="556491"/>
                </a:lnTo>
                <a:lnTo>
                  <a:pt x="11116921" y="546730"/>
                </a:lnTo>
                <a:cubicBezTo>
                  <a:pt x="11138864" y="542240"/>
                  <a:pt x="11161583" y="539882"/>
                  <a:pt x="11184853" y="539882"/>
                </a:cubicBezTo>
                <a:lnTo>
                  <a:pt x="11195450" y="539882"/>
                </a:lnTo>
                <a:cubicBezTo>
                  <a:pt x="11381609" y="539882"/>
                  <a:pt x="11532520" y="690793"/>
                  <a:pt x="11532520" y="876952"/>
                </a:cubicBezTo>
                <a:cubicBezTo>
                  <a:pt x="11532520" y="1063111"/>
                  <a:pt x="11381609" y="1214022"/>
                  <a:pt x="11195450" y="1214022"/>
                </a:cubicBezTo>
                <a:lnTo>
                  <a:pt x="11184853" y="1214022"/>
                </a:lnTo>
                <a:cubicBezTo>
                  <a:pt x="11161583" y="1214022"/>
                  <a:pt x="11138864" y="1211664"/>
                  <a:pt x="11116921" y="1207174"/>
                </a:cubicBezTo>
                <a:lnTo>
                  <a:pt x="11085478" y="1197414"/>
                </a:lnTo>
                <a:lnTo>
                  <a:pt x="11085478" y="5764673"/>
                </a:lnTo>
                <a:cubicBezTo>
                  <a:pt x="11085478" y="6024564"/>
                  <a:pt x="10874795" y="6235247"/>
                  <a:pt x="10614904"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DDBEA9"/>
          </a:solidFill>
          <a:ln>
            <a:noFill/>
          </a:ln>
          <a:effectLst>
            <a:outerShdw blurRad="139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FFFFFF"/>
              </a:solidFill>
            </a:endParaRPr>
          </a:p>
        </p:txBody>
      </p:sp>
      <p:sp>
        <p:nvSpPr>
          <p:cNvPr id="240" name="Freeform: Shape 239">
            <a:extLst>
              <a:ext uri="{FF2B5EF4-FFF2-40B4-BE49-F238E27FC236}">
                <a16:creationId xmlns:a16="http://schemas.microsoft.com/office/drawing/2014/main" id="{0C148DFF-E3A7-4111-A65B-6FEED5F18A64}"/>
              </a:ext>
            </a:extLst>
          </p:cNvPr>
          <p:cNvSpPr/>
          <p:nvPr/>
        </p:nvSpPr>
        <p:spPr>
          <a:xfrm>
            <a:off x="416985" y="311377"/>
            <a:ext cx="11562589" cy="6235247"/>
          </a:xfrm>
          <a:custGeom>
            <a:avLst/>
            <a:gdLst>
              <a:gd name="connsiteX0" fmla="*/ 470574 w 11562589"/>
              <a:gd name="connsiteY0" fmla="*/ 0 h 6235247"/>
              <a:gd name="connsiteX1" fmla="*/ 10664788 w 11562589"/>
              <a:gd name="connsiteY1" fmla="*/ 0 h 6235247"/>
              <a:gd name="connsiteX2" fmla="*/ 11135362 w 11562589"/>
              <a:gd name="connsiteY2" fmla="*/ 470574 h 6235247"/>
              <a:gd name="connsiteX3" fmla="*/ 11135362 w 11562589"/>
              <a:gd name="connsiteY3" fmla="*/ 1404782 h 6235247"/>
              <a:gd name="connsiteX4" fmla="*/ 11146990 w 11562589"/>
              <a:gd name="connsiteY4" fmla="*/ 1401172 h 6235247"/>
              <a:gd name="connsiteX5" fmla="*/ 11214922 w 11562589"/>
              <a:gd name="connsiteY5" fmla="*/ 1394324 h 6235247"/>
              <a:gd name="connsiteX6" fmla="*/ 11225519 w 11562589"/>
              <a:gd name="connsiteY6" fmla="*/ 1394324 h 6235247"/>
              <a:gd name="connsiteX7" fmla="*/ 11562589 w 11562589"/>
              <a:gd name="connsiteY7" fmla="*/ 1731394 h 6235247"/>
              <a:gd name="connsiteX8" fmla="*/ 11225519 w 11562589"/>
              <a:gd name="connsiteY8" fmla="*/ 2068464 h 6235247"/>
              <a:gd name="connsiteX9" fmla="*/ 11214922 w 11562589"/>
              <a:gd name="connsiteY9" fmla="*/ 2068464 h 6235247"/>
              <a:gd name="connsiteX10" fmla="*/ 11146990 w 11562589"/>
              <a:gd name="connsiteY10" fmla="*/ 2061616 h 6235247"/>
              <a:gd name="connsiteX11" fmla="*/ 11135362 w 11562589"/>
              <a:gd name="connsiteY11" fmla="*/ 2058007 h 6235247"/>
              <a:gd name="connsiteX12" fmla="*/ 11135362 w 11562589"/>
              <a:gd name="connsiteY12" fmla="*/ 5764673 h 6235247"/>
              <a:gd name="connsiteX13" fmla="*/ 10664788 w 11562589"/>
              <a:gd name="connsiteY13" fmla="*/ 6235247 h 6235247"/>
              <a:gd name="connsiteX14" fmla="*/ 470574 w 11562589"/>
              <a:gd name="connsiteY14" fmla="*/ 6235247 h 6235247"/>
              <a:gd name="connsiteX15" fmla="*/ 0 w 11562589"/>
              <a:gd name="connsiteY15" fmla="*/ 5764673 h 6235247"/>
              <a:gd name="connsiteX16" fmla="*/ 0 w 11562589"/>
              <a:gd name="connsiteY16" fmla="*/ 470574 h 6235247"/>
              <a:gd name="connsiteX17" fmla="*/ 470574 w 11562589"/>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2589" h="6235247">
                <a:moveTo>
                  <a:pt x="470574" y="0"/>
                </a:moveTo>
                <a:lnTo>
                  <a:pt x="10664788" y="0"/>
                </a:lnTo>
                <a:cubicBezTo>
                  <a:pt x="10924679" y="0"/>
                  <a:pt x="11135362" y="210683"/>
                  <a:pt x="11135362" y="470574"/>
                </a:cubicBezTo>
                <a:lnTo>
                  <a:pt x="11135362" y="1404782"/>
                </a:lnTo>
                <a:lnTo>
                  <a:pt x="11146990" y="1401172"/>
                </a:lnTo>
                <a:cubicBezTo>
                  <a:pt x="11168933" y="1396682"/>
                  <a:pt x="11191652" y="1394324"/>
                  <a:pt x="11214922" y="1394324"/>
                </a:cubicBezTo>
                <a:lnTo>
                  <a:pt x="11225519" y="1394324"/>
                </a:lnTo>
                <a:cubicBezTo>
                  <a:pt x="11411678" y="1394324"/>
                  <a:pt x="11562589" y="1545235"/>
                  <a:pt x="11562589" y="1731394"/>
                </a:cubicBezTo>
                <a:cubicBezTo>
                  <a:pt x="11562589" y="1917553"/>
                  <a:pt x="11411678" y="2068464"/>
                  <a:pt x="11225519" y="2068464"/>
                </a:cubicBezTo>
                <a:lnTo>
                  <a:pt x="11214922" y="2068464"/>
                </a:lnTo>
                <a:cubicBezTo>
                  <a:pt x="11191652" y="2068464"/>
                  <a:pt x="11168933" y="2066106"/>
                  <a:pt x="11146990" y="2061616"/>
                </a:cubicBezTo>
                <a:lnTo>
                  <a:pt x="11135362" y="2058007"/>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FEFAE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53" name="Group 152">
            <a:extLst>
              <a:ext uri="{FF2B5EF4-FFF2-40B4-BE49-F238E27FC236}">
                <a16:creationId xmlns:a16="http://schemas.microsoft.com/office/drawing/2014/main" id="{665019AC-5CBC-4A03-8ADA-3885203B6C14}"/>
              </a:ext>
            </a:extLst>
          </p:cNvPr>
          <p:cNvGrpSpPr/>
          <p:nvPr/>
        </p:nvGrpSpPr>
        <p:grpSpPr>
          <a:xfrm>
            <a:off x="794860" y="349442"/>
            <a:ext cx="10687960" cy="6131405"/>
            <a:chOff x="58561" y="345976"/>
            <a:chExt cx="10687960" cy="6131405"/>
          </a:xfrm>
        </p:grpSpPr>
        <p:grpSp>
          <p:nvGrpSpPr>
            <p:cNvPr id="154" name="Group 153">
              <a:extLst>
                <a:ext uri="{FF2B5EF4-FFF2-40B4-BE49-F238E27FC236}">
                  <a16:creationId xmlns:a16="http://schemas.microsoft.com/office/drawing/2014/main" id="{2F7F677F-E204-4984-A0E1-993DDA07E95E}"/>
                </a:ext>
              </a:extLst>
            </p:cNvPr>
            <p:cNvGrpSpPr/>
            <p:nvPr/>
          </p:nvGrpSpPr>
          <p:grpSpPr>
            <a:xfrm>
              <a:off x="74463" y="345976"/>
              <a:ext cx="10654512" cy="2287843"/>
              <a:chOff x="-10601" y="314077"/>
              <a:chExt cx="10654512" cy="2287843"/>
            </a:xfrm>
          </p:grpSpPr>
          <p:grpSp>
            <p:nvGrpSpPr>
              <p:cNvPr id="198" name="Group 197">
                <a:extLst>
                  <a:ext uri="{FF2B5EF4-FFF2-40B4-BE49-F238E27FC236}">
                    <a16:creationId xmlns:a16="http://schemas.microsoft.com/office/drawing/2014/main" id="{FCB6C0F8-0875-465C-A1E7-9DD59576D48D}"/>
                  </a:ext>
                </a:extLst>
              </p:cNvPr>
              <p:cNvGrpSpPr/>
              <p:nvPr/>
            </p:nvGrpSpPr>
            <p:grpSpPr>
              <a:xfrm>
                <a:off x="-2650" y="314077"/>
                <a:ext cx="10646561" cy="1018687"/>
                <a:chOff x="-2650" y="314077"/>
                <a:chExt cx="10646561" cy="1018687"/>
              </a:xfrm>
            </p:grpSpPr>
            <p:grpSp>
              <p:nvGrpSpPr>
                <p:cNvPr id="213" name="Group 212">
                  <a:extLst>
                    <a:ext uri="{FF2B5EF4-FFF2-40B4-BE49-F238E27FC236}">
                      <a16:creationId xmlns:a16="http://schemas.microsoft.com/office/drawing/2014/main" id="{A94E93DF-BBA9-420B-8C79-3447B3373F48}"/>
                    </a:ext>
                  </a:extLst>
                </p:cNvPr>
                <p:cNvGrpSpPr/>
                <p:nvPr/>
              </p:nvGrpSpPr>
              <p:grpSpPr>
                <a:xfrm>
                  <a:off x="0" y="314077"/>
                  <a:ext cx="10641260" cy="371981"/>
                  <a:chOff x="251333" y="269936"/>
                  <a:chExt cx="10641260" cy="371981"/>
                </a:xfrm>
              </p:grpSpPr>
              <p:sp>
                <p:nvSpPr>
                  <p:cNvPr id="220" name="TextBox 219">
                    <a:extLst>
                      <a:ext uri="{FF2B5EF4-FFF2-40B4-BE49-F238E27FC236}">
                        <a16:creationId xmlns:a16="http://schemas.microsoft.com/office/drawing/2014/main" id="{F71843C9-BA3D-4A00-B767-0CA73E0D0E15}"/>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	.	.	.	.	.	.	.	.	.	.	.</a:t>
                    </a:r>
                  </a:p>
                </p:txBody>
              </p:sp>
              <p:sp>
                <p:nvSpPr>
                  <p:cNvPr id="221" name="TextBox 220">
                    <a:extLst>
                      <a:ext uri="{FF2B5EF4-FFF2-40B4-BE49-F238E27FC236}">
                        <a16:creationId xmlns:a16="http://schemas.microsoft.com/office/drawing/2014/main" id="{257967E1-8921-4A78-8E9A-AC5081005E83}"/>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a:t>
                    </a:r>
                  </a:p>
                </p:txBody>
              </p:sp>
            </p:grpSp>
            <p:grpSp>
              <p:nvGrpSpPr>
                <p:cNvPr id="214" name="Group 213">
                  <a:extLst>
                    <a:ext uri="{FF2B5EF4-FFF2-40B4-BE49-F238E27FC236}">
                      <a16:creationId xmlns:a16="http://schemas.microsoft.com/office/drawing/2014/main" id="{A009DD3C-27F7-46F2-BDC7-8354898229FD}"/>
                    </a:ext>
                  </a:extLst>
                </p:cNvPr>
                <p:cNvGrpSpPr/>
                <p:nvPr/>
              </p:nvGrpSpPr>
              <p:grpSpPr>
                <a:xfrm>
                  <a:off x="2651" y="646706"/>
                  <a:ext cx="10641260" cy="371981"/>
                  <a:chOff x="251333" y="269936"/>
                  <a:chExt cx="10641260" cy="371981"/>
                </a:xfrm>
              </p:grpSpPr>
              <p:sp>
                <p:nvSpPr>
                  <p:cNvPr id="218" name="TextBox 217">
                    <a:extLst>
                      <a:ext uri="{FF2B5EF4-FFF2-40B4-BE49-F238E27FC236}">
                        <a16:creationId xmlns:a16="http://schemas.microsoft.com/office/drawing/2014/main" id="{AA59757E-B93F-44BE-9D75-DC4A9226FB02}"/>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	.	.	.	.	.	.	.	.	.	.	.</a:t>
                    </a:r>
                  </a:p>
                </p:txBody>
              </p:sp>
              <p:sp>
                <p:nvSpPr>
                  <p:cNvPr id="219" name="TextBox 218">
                    <a:extLst>
                      <a:ext uri="{FF2B5EF4-FFF2-40B4-BE49-F238E27FC236}">
                        <a16:creationId xmlns:a16="http://schemas.microsoft.com/office/drawing/2014/main" id="{75FAD3C7-40A9-4166-AE28-E84442A54179}"/>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a:t>
                    </a:r>
                  </a:p>
                </p:txBody>
              </p:sp>
            </p:grpSp>
            <p:grpSp>
              <p:nvGrpSpPr>
                <p:cNvPr id="215" name="Group 214">
                  <a:extLst>
                    <a:ext uri="{FF2B5EF4-FFF2-40B4-BE49-F238E27FC236}">
                      <a16:creationId xmlns:a16="http://schemas.microsoft.com/office/drawing/2014/main" id="{F5307697-507E-4064-964E-F8AF70048153}"/>
                    </a:ext>
                  </a:extLst>
                </p:cNvPr>
                <p:cNvGrpSpPr/>
                <p:nvPr/>
              </p:nvGrpSpPr>
              <p:grpSpPr>
                <a:xfrm>
                  <a:off x="-2650" y="960783"/>
                  <a:ext cx="10583552" cy="371981"/>
                  <a:chOff x="251333" y="269936"/>
                  <a:chExt cx="10583552" cy="371981"/>
                </a:xfrm>
              </p:grpSpPr>
              <p:sp>
                <p:nvSpPr>
                  <p:cNvPr id="216" name="TextBox 215">
                    <a:extLst>
                      <a:ext uri="{FF2B5EF4-FFF2-40B4-BE49-F238E27FC236}">
                        <a16:creationId xmlns:a16="http://schemas.microsoft.com/office/drawing/2014/main" id="{A8A6DB51-7273-4480-8B08-38F285782A0F}"/>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	.	.	.	.	.	.	.	.	.	.	.</a:t>
                    </a:r>
                  </a:p>
                </p:txBody>
              </p:sp>
              <p:sp>
                <p:nvSpPr>
                  <p:cNvPr id="217" name="TextBox 216">
                    <a:extLst>
                      <a:ext uri="{FF2B5EF4-FFF2-40B4-BE49-F238E27FC236}">
                        <a16:creationId xmlns:a16="http://schemas.microsoft.com/office/drawing/2014/main" id="{27A45CCF-4491-4FD4-94D5-384E87E5508D}"/>
                      </a:ext>
                    </a:extLst>
                  </p:cNvPr>
                  <p:cNvSpPr txBox="1"/>
                  <p:nvPr/>
                </p:nvSpPr>
                <p:spPr>
                  <a:xfrm>
                    <a:off x="7476273" y="272585"/>
                    <a:ext cx="3358612"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a:t>
                    </a:r>
                  </a:p>
                </p:txBody>
              </p:sp>
            </p:grpSp>
          </p:grpSp>
          <p:grpSp>
            <p:nvGrpSpPr>
              <p:cNvPr id="199" name="Group 198">
                <a:extLst>
                  <a:ext uri="{FF2B5EF4-FFF2-40B4-BE49-F238E27FC236}">
                    <a16:creationId xmlns:a16="http://schemas.microsoft.com/office/drawing/2014/main" id="{E9EDE55E-3F76-4960-9B5C-FE525B09F6E8}"/>
                  </a:ext>
                </a:extLst>
              </p:cNvPr>
              <p:cNvGrpSpPr/>
              <p:nvPr/>
            </p:nvGrpSpPr>
            <p:grpSpPr>
              <a:xfrm>
                <a:off x="-10601" y="1269156"/>
                <a:ext cx="10649211" cy="1332764"/>
                <a:chOff x="-2650" y="0"/>
                <a:chExt cx="10649211" cy="1332764"/>
              </a:xfrm>
            </p:grpSpPr>
            <p:grpSp>
              <p:nvGrpSpPr>
                <p:cNvPr id="200" name="Group 199">
                  <a:extLst>
                    <a:ext uri="{FF2B5EF4-FFF2-40B4-BE49-F238E27FC236}">
                      <a16:creationId xmlns:a16="http://schemas.microsoft.com/office/drawing/2014/main" id="{FA4EB6F1-E31D-4346-9CE4-566FC4B99EDF}"/>
                    </a:ext>
                  </a:extLst>
                </p:cNvPr>
                <p:cNvGrpSpPr/>
                <p:nvPr/>
              </p:nvGrpSpPr>
              <p:grpSpPr>
                <a:xfrm>
                  <a:off x="5301" y="0"/>
                  <a:ext cx="10641260" cy="371981"/>
                  <a:chOff x="251333" y="269936"/>
                  <a:chExt cx="10641260" cy="371981"/>
                </a:xfrm>
              </p:grpSpPr>
              <p:sp>
                <p:nvSpPr>
                  <p:cNvPr id="210" name="TextBox 209">
                    <a:extLst>
                      <a:ext uri="{FF2B5EF4-FFF2-40B4-BE49-F238E27FC236}">
                        <a16:creationId xmlns:a16="http://schemas.microsoft.com/office/drawing/2014/main" id="{9BE47331-AD23-4D30-ADA4-2B81638394F2}"/>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	.	.	.	.	.	.	.	.	.	.	.</a:t>
                    </a:r>
                  </a:p>
                </p:txBody>
              </p:sp>
              <p:sp>
                <p:nvSpPr>
                  <p:cNvPr id="211" name="TextBox 210">
                    <a:extLst>
                      <a:ext uri="{FF2B5EF4-FFF2-40B4-BE49-F238E27FC236}">
                        <a16:creationId xmlns:a16="http://schemas.microsoft.com/office/drawing/2014/main" id="{8899044C-B577-4CCE-A396-45B00ABAABE0}"/>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a:t>
                    </a:r>
                  </a:p>
                </p:txBody>
              </p:sp>
            </p:grpSp>
            <p:grpSp>
              <p:nvGrpSpPr>
                <p:cNvPr id="201" name="Group 200">
                  <a:extLst>
                    <a:ext uri="{FF2B5EF4-FFF2-40B4-BE49-F238E27FC236}">
                      <a16:creationId xmlns:a16="http://schemas.microsoft.com/office/drawing/2014/main" id="{ABC0F9D9-772E-4F38-85EE-227881DAEC42}"/>
                    </a:ext>
                  </a:extLst>
                </p:cNvPr>
                <p:cNvGrpSpPr/>
                <p:nvPr/>
              </p:nvGrpSpPr>
              <p:grpSpPr>
                <a:xfrm>
                  <a:off x="0" y="314077"/>
                  <a:ext cx="10641260" cy="371981"/>
                  <a:chOff x="251333" y="269936"/>
                  <a:chExt cx="10641260" cy="371981"/>
                </a:xfrm>
              </p:grpSpPr>
              <p:sp>
                <p:nvSpPr>
                  <p:cNvPr id="208" name="TextBox 207">
                    <a:extLst>
                      <a:ext uri="{FF2B5EF4-FFF2-40B4-BE49-F238E27FC236}">
                        <a16:creationId xmlns:a16="http://schemas.microsoft.com/office/drawing/2014/main" id="{2B9BEF92-A253-41D5-B4C7-EF181B385397}"/>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	.	.	.	.	.	.	.	.	.	.	.</a:t>
                    </a:r>
                  </a:p>
                </p:txBody>
              </p:sp>
              <p:sp>
                <p:nvSpPr>
                  <p:cNvPr id="209" name="TextBox 208">
                    <a:extLst>
                      <a:ext uri="{FF2B5EF4-FFF2-40B4-BE49-F238E27FC236}">
                        <a16:creationId xmlns:a16="http://schemas.microsoft.com/office/drawing/2014/main" id="{E0995374-D27F-4C5D-AE95-4B84019EFD58}"/>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a:t>
                    </a:r>
                  </a:p>
                </p:txBody>
              </p:sp>
            </p:grpSp>
            <p:grpSp>
              <p:nvGrpSpPr>
                <p:cNvPr id="202" name="Group 201">
                  <a:extLst>
                    <a:ext uri="{FF2B5EF4-FFF2-40B4-BE49-F238E27FC236}">
                      <a16:creationId xmlns:a16="http://schemas.microsoft.com/office/drawing/2014/main" id="{3D183202-52DB-4A27-825E-C17C814ABF42}"/>
                    </a:ext>
                  </a:extLst>
                </p:cNvPr>
                <p:cNvGrpSpPr/>
                <p:nvPr/>
              </p:nvGrpSpPr>
              <p:grpSpPr>
                <a:xfrm>
                  <a:off x="2651" y="646706"/>
                  <a:ext cx="10641260" cy="371981"/>
                  <a:chOff x="251333" y="269936"/>
                  <a:chExt cx="10641260" cy="371981"/>
                </a:xfrm>
              </p:grpSpPr>
              <p:sp>
                <p:nvSpPr>
                  <p:cNvPr id="206" name="TextBox 205">
                    <a:extLst>
                      <a:ext uri="{FF2B5EF4-FFF2-40B4-BE49-F238E27FC236}">
                        <a16:creationId xmlns:a16="http://schemas.microsoft.com/office/drawing/2014/main" id="{65C34D50-D76F-4E46-AF73-4A41629D9AB6}"/>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	.	.	.	.	.	.	.	.	.	.	.</a:t>
                    </a:r>
                  </a:p>
                </p:txBody>
              </p:sp>
              <p:sp>
                <p:nvSpPr>
                  <p:cNvPr id="207" name="TextBox 206">
                    <a:extLst>
                      <a:ext uri="{FF2B5EF4-FFF2-40B4-BE49-F238E27FC236}">
                        <a16:creationId xmlns:a16="http://schemas.microsoft.com/office/drawing/2014/main" id="{196DD24B-BFE7-4A51-93E2-7CD265305D07}"/>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a:t>
                    </a:r>
                  </a:p>
                </p:txBody>
              </p:sp>
            </p:grpSp>
            <p:grpSp>
              <p:nvGrpSpPr>
                <p:cNvPr id="203" name="Group 202">
                  <a:extLst>
                    <a:ext uri="{FF2B5EF4-FFF2-40B4-BE49-F238E27FC236}">
                      <a16:creationId xmlns:a16="http://schemas.microsoft.com/office/drawing/2014/main" id="{C1C72C5B-838B-4C1F-8CFD-4C76005619BD}"/>
                    </a:ext>
                  </a:extLst>
                </p:cNvPr>
                <p:cNvGrpSpPr/>
                <p:nvPr/>
              </p:nvGrpSpPr>
              <p:grpSpPr>
                <a:xfrm>
                  <a:off x="-2650" y="960783"/>
                  <a:ext cx="10641260" cy="371981"/>
                  <a:chOff x="251333" y="269936"/>
                  <a:chExt cx="10641260" cy="371981"/>
                </a:xfrm>
              </p:grpSpPr>
              <p:sp>
                <p:nvSpPr>
                  <p:cNvPr id="204" name="TextBox 203">
                    <a:extLst>
                      <a:ext uri="{FF2B5EF4-FFF2-40B4-BE49-F238E27FC236}">
                        <a16:creationId xmlns:a16="http://schemas.microsoft.com/office/drawing/2014/main" id="{2AB0F993-1093-4B5B-8708-89A60116E5A4}"/>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	.	.	.	.	.	.	.	.	.	.	.</a:t>
                    </a:r>
                  </a:p>
                </p:txBody>
              </p:sp>
              <p:sp>
                <p:nvSpPr>
                  <p:cNvPr id="205" name="TextBox 204">
                    <a:extLst>
                      <a:ext uri="{FF2B5EF4-FFF2-40B4-BE49-F238E27FC236}">
                        <a16:creationId xmlns:a16="http://schemas.microsoft.com/office/drawing/2014/main" id="{19DB735B-5A7F-4907-85E2-1C513D32AA2A}"/>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a:t>
                    </a:r>
                  </a:p>
                </p:txBody>
              </p:sp>
            </p:grpSp>
          </p:grpSp>
        </p:grpSp>
        <p:grpSp>
          <p:nvGrpSpPr>
            <p:cNvPr id="155" name="Group 154">
              <a:extLst>
                <a:ext uri="{FF2B5EF4-FFF2-40B4-BE49-F238E27FC236}">
                  <a16:creationId xmlns:a16="http://schemas.microsoft.com/office/drawing/2014/main" id="{C2C24205-6480-493D-97EB-C1D3F2B53B1A}"/>
                </a:ext>
              </a:extLst>
            </p:cNvPr>
            <p:cNvGrpSpPr/>
            <p:nvPr/>
          </p:nvGrpSpPr>
          <p:grpSpPr>
            <a:xfrm>
              <a:off x="58561" y="2565377"/>
              <a:ext cx="10657162" cy="2601920"/>
              <a:chOff x="-10601" y="0"/>
              <a:chExt cx="10657162" cy="2601920"/>
            </a:xfrm>
          </p:grpSpPr>
          <p:grpSp>
            <p:nvGrpSpPr>
              <p:cNvPr id="172" name="Group 171">
                <a:extLst>
                  <a:ext uri="{FF2B5EF4-FFF2-40B4-BE49-F238E27FC236}">
                    <a16:creationId xmlns:a16="http://schemas.microsoft.com/office/drawing/2014/main" id="{EA00D5C3-36CA-4195-ADCC-436907D7177E}"/>
                  </a:ext>
                </a:extLst>
              </p:cNvPr>
              <p:cNvGrpSpPr/>
              <p:nvPr/>
            </p:nvGrpSpPr>
            <p:grpSpPr>
              <a:xfrm>
                <a:off x="-2650" y="0"/>
                <a:ext cx="10649211" cy="1332764"/>
                <a:chOff x="-2650" y="0"/>
                <a:chExt cx="10649211" cy="1332764"/>
              </a:xfrm>
            </p:grpSpPr>
            <p:grpSp>
              <p:nvGrpSpPr>
                <p:cNvPr id="186" name="Group 185">
                  <a:extLst>
                    <a:ext uri="{FF2B5EF4-FFF2-40B4-BE49-F238E27FC236}">
                      <a16:creationId xmlns:a16="http://schemas.microsoft.com/office/drawing/2014/main" id="{979C8B00-DDE1-47D6-8697-A950EF8AED41}"/>
                    </a:ext>
                  </a:extLst>
                </p:cNvPr>
                <p:cNvGrpSpPr/>
                <p:nvPr/>
              </p:nvGrpSpPr>
              <p:grpSpPr>
                <a:xfrm>
                  <a:off x="5301" y="0"/>
                  <a:ext cx="10641260" cy="371981"/>
                  <a:chOff x="251333" y="269936"/>
                  <a:chExt cx="10641260" cy="371981"/>
                </a:xfrm>
              </p:grpSpPr>
              <p:sp>
                <p:nvSpPr>
                  <p:cNvPr id="196" name="TextBox 195">
                    <a:extLst>
                      <a:ext uri="{FF2B5EF4-FFF2-40B4-BE49-F238E27FC236}">
                        <a16:creationId xmlns:a16="http://schemas.microsoft.com/office/drawing/2014/main" id="{96AEDBF8-FA54-449B-903F-0E56D0111C78}"/>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	.	.	.	.	.	.	.	.	.	.	.</a:t>
                    </a:r>
                  </a:p>
                </p:txBody>
              </p:sp>
              <p:sp>
                <p:nvSpPr>
                  <p:cNvPr id="197" name="TextBox 196">
                    <a:extLst>
                      <a:ext uri="{FF2B5EF4-FFF2-40B4-BE49-F238E27FC236}">
                        <a16:creationId xmlns:a16="http://schemas.microsoft.com/office/drawing/2014/main" id="{FD8B3895-35B6-4BC2-8482-F3E04CEEDAD8}"/>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a:t>
                    </a:r>
                  </a:p>
                </p:txBody>
              </p:sp>
            </p:grpSp>
            <p:grpSp>
              <p:nvGrpSpPr>
                <p:cNvPr id="187" name="Group 186">
                  <a:extLst>
                    <a:ext uri="{FF2B5EF4-FFF2-40B4-BE49-F238E27FC236}">
                      <a16:creationId xmlns:a16="http://schemas.microsoft.com/office/drawing/2014/main" id="{531A6AA6-8F6B-4A8F-AEB9-B1A30613F61F}"/>
                    </a:ext>
                  </a:extLst>
                </p:cNvPr>
                <p:cNvGrpSpPr/>
                <p:nvPr/>
              </p:nvGrpSpPr>
              <p:grpSpPr>
                <a:xfrm>
                  <a:off x="0" y="314077"/>
                  <a:ext cx="10641260" cy="371981"/>
                  <a:chOff x="251333" y="269936"/>
                  <a:chExt cx="10641260" cy="371981"/>
                </a:xfrm>
              </p:grpSpPr>
              <p:sp>
                <p:nvSpPr>
                  <p:cNvPr id="194" name="TextBox 193">
                    <a:extLst>
                      <a:ext uri="{FF2B5EF4-FFF2-40B4-BE49-F238E27FC236}">
                        <a16:creationId xmlns:a16="http://schemas.microsoft.com/office/drawing/2014/main" id="{D1ED5836-8AF4-400D-BE64-7038CF53E1FF}"/>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	.	.	.	.	.	.	.	.	.	.	.</a:t>
                    </a:r>
                  </a:p>
                </p:txBody>
              </p:sp>
              <p:sp>
                <p:nvSpPr>
                  <p:cNvPr id="195" name="TextBox 194">
                    <a:extLst>
                      <a:ext uri="{FF2B5EF4-FFF2-40B4-BE49-F238E27FC236}">
                        <a16:creationId xmlns:a16="http://schemas.microsoft.com/office/drawing/2014/main" id="{3BD917C6-955C-476A-AF25-6DB7581FEA75}"/>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a:t>
                    </a:r>
                  </a:p>
                </p:txBody>
              </p:sp>
            </p:grpSp>
            <p:grpSp>
              <p:nvGrpSpPr>
                <p:cNvPr id="188" name="Group 187">
                  <a:extLst>
                    <a:ext uri="{FF2B5EF4-FFF2-40B4-BE49-F238E27FC236}">
                      <a16:creationId xmlns:a16="http://schemas.microsoft.com/office/drawing/2014/main" id="{C4FEFC20-952A-4FC5-9941-7D26670C9727}"/>
                    </a:ext>
                  </a:extLst>
                </p:cNvPr>
                <p:cNvGrpSpPr/>
                <p:nvPr/>
              </p:nvGrpSpPr>
              <p:grpSpPr>
                <a:xfrm>
                  <a:off x="2651" y="646706"/>
                  <a:ext cx="10641260" cy="371981"/>
                  <a:chOff x="251333" y="269936"/>
                  <a:chExt cx="10641260" cy="371981"/>
                </a:xfrm>
              </p:grpSpPr>
              <p:sp>
                <p:nvSpPr>
                  <p:cNvPr id="192" name="TextBox 191">
                    <a:extLst>
                      <a:ext uri="{FF2B5EF4-FFF2-40B4-BE49-F238E27FC236}">
                        <a16:creationId xmlns:a16="http://schemas.microsoft.com/office/drawing/2014/main" id="{6665E490-A72C-4C87-A5F6-C5BF7E673378}"/>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	.	.	.	.	.	.	.	.	.	.	.</a:t>
                    </a:r>
                  </a:p>
                </p:txBody>
              </p:sp>
              <p:sp>
                <p:nvSpPr>
                  <p:cNvPr id="193" name="TextBox 192">
                    <a:extLst>
                      <a:ext uri="{FF2B5EF4-FFF2-40B4-BE49-F238E27FC236}">
                        <a16:creationId xmlns:a16="http://schemas.microsoft.com/office/drawing/2014/main" id="{01058929-D544-4886-A9C8-06D6FB694E49}"/>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a:t>
                    </a:r>
                  </a:p>
                </p:txBody>
              </p:sp>
            </p:grpSp>
            <p:grpSp>
              <p:nvGrpSpPr>
                <p:cNvPr id="189" name="Group 188">
                  <a:extLst>
                    <a:ext uri="{FF2B5EF4-FFF2-40B4-BE49-F238E27FC236}">
                      <a16:creationId xmlns:a16="http://schemas.microsoft.com/office/drawing/2014/main" id="{94A4C71A-5471-401B-949F-6402D5CA050A}"/>
                    </a:ext>
                  </a:extLst>
                </p:cNvPr>
                <p:cNvGrpSpPr/>
                <p:nvPr/>
              </p:nvGrpSpPr>
              <p:grpSpPr>
                <a:xfrm>
                  <a:off x="-2650" y="960783"/>
                  <a:ext cx="10641260" cy="371981"/>
                  <a:chOff x="251333" y="269936"/>
                  <a:chExt cx="10641260" cy="371981"/>
                </a:xfrm>
              </p:grpSpPr>
              <p:sp>
                <p:nvSpPr>
                  <p:cNvPr id="190" name="TextBox 189">
                    <a:extLst>
                      <a:ext uri="{FF2B5EF4-FFF2-40B4-BE49-F238E27FC236}">
                        <a16:creationId xmlns:a16="http://schemas.microsoft.com/office/drawing/2014/main" id="{5DB1EBFA-6BF1-4615-A628-B5685F2D35C2}"/>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	.	.	.	.	.	.	.	.	.	.	.</a:t>
                    </a:r>
                  </a:p>
                </p:txBody>
              </p:sp>
              <p:sp>
                <p:nvSpPr>
                  <p:cNvPr id="191" name="TextBox 190">
                    <a:extLst>
                      <a:ext uri="{FF2B5EF4-FFF2-40B4-BE49-F238E27FC236}">
                        <a16:creationId xmlns:a16="http://schemas.microsoft.com/office/drawing/2014/main" id="{450A5D8A-E1BA-431F-B332-633B27F9D0C1}"/>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a:t>
                    </a:r>
                  </a:p>
                </p:txBody>
              </p:sp>
            </p:grpSp>
          </p:grpSp>
          <p:grpSp>
            <p:nvGrpSpPr>
              <p:cNvPr id="173" name="Group 172">
                <a:extLst>
                  <a:ext uri="{FF2B5EF4-FFF2-40B4-BE49-F238E27FC236}">
                    <a16:creationId xmlns:a16="http://schemas.microsoft.com/office/drawing/2014/main" id="{CBBE168B-C69B-4A10-89BE-4E67EA75A779}"/>
                  </a:ext>
                </a:extLst>
              </p:cNvPr>
              <p:cNvGrpSpPr/>
              <p:nvPr/>
            </p:nvGrpSpPr>
            <p:grpSpPr>
              <a:xfrm>
                <a:off x="-10601" y="1234555"/>
                <a:ext cx="10646561" cy="1367365"/>
                <a:chOff x="-2650" y="-34601"/>
                <a:chExt cx="10646561" cy="1367365"/>
              </a:xfrm>
            </p:grpSpPr>
            <p:grpSp>
              <p:nvGrpSpPr>
                <p:cNvPr id="174" name="Group 173">
                  <a:extLst>
                    <a:ext uri="{FF2B5EF4-FFF2-40B4-BE49-F238E27FC236}">
                      <a16:creationId xmlns:a16="http://schemas.microsoft.com/office/drawing/2014/main" id="{BEDD5E04-7535-42D6-A898-9F0B8B94A488}"/>
                    </a:ext>
                  </a:extLst>
                </p:cNvPr>
                <p:cNvGrpSpPr/>
                <p:nvPr/>
              </p:nvGrpSpPr>
              <p:grpSpPr>
                <a:xfrm>
                  <a:off x="5301" y="-34601"/>
                  <a:ext cx="10227510" cy="403933"/>
                  <a:chOff x="251333" y="235335"/>
                  <a:chExt cx="10227510" cy="403933"/>
                </a:xfrm>
              </p:grpSpPr>
              <p:sp>
                <p:nvSpPr>
                  <p:cNvPr id="184" name="TextBox 183">
                    <a:extLst>
                      <a:ext uri="{FF2B5EF4-FFF2-40B4-BE49-F238E27FC236}">
                        <a16:creationId xmlns:a16="http://schemas.microsoft.com/office/drawing/2014/main" id="{A1F66373-767A-4156-8A74-F01D22719ADC}"/>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	.	.	.	.	.	.	.	.	.	.	.</a:t>
                    </a:r>
                  </a:p>
                </p:txBody>
              </p:sp>
              <p:sp>
                <p:nvSpPr>
                  <p:cNvPr id="185" name="TextBox 184">
                    <a:extLst>
                      <a:ext uri="{FF2B5EF4-FFF2-40B4-BE49-F238E27FC236}">
                        <a16:creationId xmlns:a16="http://schemas.microsoft.com/office/drawing/2014/main" id="{9683A069-8E8F-425C-964A-96DDFA4CEFA4}"/>
                      </a:ext>
                    </a:extLst>
                  </p:cNvPr>
                  <p:cNvSpPr txBox="1"/>
                  <p:nvPr/>
                </p:nvSpPr>
                <p:spPr>
                  <a:xfrm>
                    <a:off x="7120231" y="235335"/>
                    <a:ext cx="3358612"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a:t>
                    </a:r>
                  </a:p>
                </p:txBody>
              </p:sp>
            </p:grpSp>
            <p:grpSp>
              <p:nvGrpSpPr>
                <p:cNvPr id="175" name="Group 174">
                  <a:extLst>
                    <a:ext uri="{FF2B5EF4-FFF2-40B4-BE49-F238E27FC236}">
                      <a16:creationId xmlns:a16="http://schemas.microsoft.com/office/drawing/2014/main" id="{67128E2A-912E-4933-AF4A-4DD5170E0BBB}"/>
                    </a:ext>
                  </a:extLst>
                </p:cNvPr>
                <p:cNvGrpSpPr/>
                <p:nvPr/>
              </p:nvGrpSpPr>
              <p:grpSpPr>
                <a:xfrm>
                  <a:off x="0" y="314077"/>
                  <a:ext cx="10641260" cy="371981"/>
                  <a:chOff x="251333" y="269936"/>
                  <a:chExt cx="10641260" cy="371981"/>
                </a:xfrm>
              </p:grpSpPr>
              <p:sp>
                <p:nvSpPr>
                  <p:cNvPr id="182" name="TextBox 181">
                    <a:extLst>
                      <a:ext uri="{FF2B5EF4-FFF2-40B4-BE49-F238E27FC236}">
                        <a16:creationId xmlns:a16="http://schemas.microsoft.com/office/drawing/2014/main" id="{9A84A30A-6904-4F28-A430-412A24C9AC6A}"/>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	.	.	.	.	.	.	.	.	.	.	.</a:t>
                    </a:r>
                  </a:p>
                </p:txBody>
              </p:sp>
              <p:sp>
                <p:nvSpPr>
                  <p:cNvPr id="183" name="TextBox 182">
                    <a:extLst>
                      <a:ext uri="{FF2B5EF4-FFF2-40B4-BE49-F238E27FC236}">
                        <a16:creationId xmlns:a16="http://schemas.microsoft.com/office/drawing/2014/main" id="{9CF84905-236A-4A8C-819B-1C9281AB3F82}"/>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a:t>
                    </a:r>
                  </a:p>
                </p:txBody>
              </p:sp>
            </p:grpSp>
            <p:grpSp>
              <p:nvGrpSpPr>
                <p:cNvPr id="176" name="Group 175">
                  <a:extLst>
                    <a:ext uri="{FF2B5EF4-FFF2-40B4-BE49-F238E27FC236}">
                      <a16:creationId xmlns:a16="http://schemas.microsoft.com/office/drawing/2014/main" id="{C11C1162-CCC1-4C6C-82E9-808C08F78F16}"/>
                    </a:ext>
                  </a:extLst>
                </p:cNvPr>
                <p:cNvGrpSpPr/>
                <p:nvPr/>
              </p:nvGrpSpPr>
              <p:grpSpPr>
                <a:xfrm>
                  <a:off x="2651" y="646706"/>
                  <a:ext cx="10641260" cy="371981"/>
                  <a:chOff x="251333" y="269936"/>
                  <a:chExt cx="10641260" cy="371981"/>
                </a:xfrm>
              </p:grpSpPr>
              <p:sp>
                <p:nvSpPr>
                  <p:cNvPr id="180" name="TextBox 179">
                    <a:extLst>
                      <a:ext uri="{FF2B5EF4-FFF2-40B4-BE49-F238E27FC236}">
                        <a16:creationId xmlns:a16="http://schemas.microsoft.com/office/drawing/2014/main" id="{78966B93-3E55-4DA2-AEFC-7CEEC90ECCAB}"/>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	.	.	.	.	.	.	.	.	.	.	.</a:t>
                    </a:r>
                  </a:p>
                </p:txBody>
              </p:sp>
              <p:sp>
                <p:nvSpPr>
                  <p:cNvPr id="181" name="TextBox 180">
                    <a:extLst>
                      <a:ext uri="{FF2B5EF4-FFF2-40B4-BE49-F238E27FC236}">
                        <a16:creationId xmlns:a16="http://schemas.microsoft.com/office/drawing/2014/main" id="{10C80A68-09FF-4CC4-B180-7D9532317026}"/>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a:t>
                    </a:r>
                  </a:p>
                </p:txBody>
              </p:sp>
            </p:grpSp>
            <p:grpSp>
              <p:nvGrpSpPr>
                <p:cNvPr id="177" name="Group 176">
                  <a:extLst>
                    <a:ext uri="{FF2B5EF4-FFF2-40B4-BE49-F238E27FC236}">
                      <a16:creationId xmlns:a16="http://schemas.microsoft.com/office/drawing/2014/main" id="{58FFC931-D7D2-4A4D-BED8-47F6EFD448C4}"/>
                    </a:ext>
                  </a:extLst>
                </p:cNvPr>
                <p:cNvGrpSpPr/>
                <p:nvPr/>
              </p:nvGrpSpPr>
              <p:grpSpPr>
                <a:xfrm>
                  <a:off x="-2650" y="960783"/>
                  <a:ext cx="10641260" cy="371981"/>
                  <a:chOff x="251333" y="269936"/>
                  <a:chExt cx="10641260" cy="371981"/>
                </a:xfrm>
              </p:grpSpPr>
              <p:sp>
                <p:nvSpPr>
                  <p:cNvPr id="178" name="TextBox 177">
                    <a:extLst>
                      <a:ext uri="{FF2B5EF4-FFF2-40B4-BE49-F238E27FC236}">
                        <a16:creationId xmlns:a16="http://schemas.microsoft.com/office/drawing/2014/main" id="{376A338C-9377-4084-9D34-CE34EA2B4F56}"/>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	.	.	.	.	.	.	.	.	.	.	.</a:t>
                    </a:r>
                  </a:p>
                </p:txBody>
              </p:sp>
              <p:sp>
                <p:nvSpPr>
                  <p:cNvPr id="179" name="TextBox 178">
                    <a:extLst>
                      <a:ext uri="{FF2B5EF4-FFF2-40B4-BE49-F238E27FC236}">
                        <a16:creationId xmlns:a16="http://schemas.microsoft.com/office/drawing/2014/main" id="{454DF169-3119-447C-B791-1DB56AE6280C}"/>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a:t>
                    </a:r>
                  </a:p>
                </p:txBody>
              </p:sp>
            </p:grpSp>
          </p:grpSp>
        </p:grpSp>
        <p:grpSp>
          <p:nvGrpSpPr>
            <p:cNvPr id="156" name="Group 155">
              <a:extLst>
                <a:ext uri="{FF2B5EF4-FFF2-40B4-BE49-F238E27FC236}">
                  <a16:creationId xmlns:a16="http://schemas.microsoft.com/office/drawing/2014/main" id="{1720B3C6-E37A-4A5A-B372-326E6BECE2A4}"/>
                </a:ext>
              </a:extLst>
            </p:cNvPr>
            <p:cNvGrpSpPr/>
            <p:nvPr/>
          </p:nvGrpSpPr>
          <p:grpSpPr>
            <a:xfrm>
              <a:off x="97310" y="5144617"/>
              <a:ext cx="10649211" cy="1332764"/>
              <a:chOff x="-2650" y="0"/>
              <a:chExt cx="10649211" cy="1332764"/>
            </a:xfrm>
          </p:grpSpPr>
          <p:grpSp>
            <p:nvGrpSpPr>
              <p:cNvPr id="160" name="Group 159">
                <a:extLst>
                  <a:ext uri="{FF2B5EF4-FFF2-40B4-BE49-F238E27FC236}">
                    <a16:creationId xmlns:a16="http://schemas.microsoft.com/office/drawing/2014/main" id="{35F2307C-B710-418E-B654-CAC9F445459F}"/>
                  </a:ext>
                </a:extLst>
              </p:cNvPr>
              <p:cNvGrpSpPr/>
              <p:nvPr/>
            </p:nvGrpSpPr>
            <p:grpSpPr>
              <a:xfrm>
                <a:off x="5301" y="0"/>
                <a:ext cx="10641260" cy="371981"/>
                <a:chOff x="251333" y="269936"/>
                <a:chExt cx="10641260" cy="371981"/>
              </a:xfrm>
            </p:grpSpPr>
            <p:sp>
              <p:nvSpPr>
                <p:cNvPr id="170" name="TextBox 169">
                  <a:extLst>
                    <a:ext uri="{FF2B5EF4-FFF2-40B4-BE49-F238E27FC236}">
                      <a16:creationId xmlns:a16="http://schemas.microsoft.com/office/drawing/2014/main" id="{F8F83791-3CAF-4857-9F72-7D79DFC59CA0}"/>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	.	.	.	.	.	.	.	.	.	.	.</a:t>
                  </a:r>
                </a:p>
              </p:txBody>
            </p:sp>
            <p:sp>
              <p:nvSpPr>
                <p:cNvPr id="171" name="TextBox 170">
                  <a:extLst>
                    <a:ext uri="{FF2B5EF4-FFF2-40B4-BE49-F238E27FC236}">
                      <a16:creationId xmlns:a16="http://schemas.microsoft.com/office/drawing/2014/main" id="{C8F576BD-656B-495D-9991-C9981DFA23BC}"/>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a:t>
                  </a:r>
                </a:p>
              </p:txBody>
            </p:sp>
          </p:grpSp>
          <p:grpSp>
            <p:nvGrpSpPr>
              <p:cNvPr id="161" name="Group 160">
                <a:extLst>
                  <a:ext uri="{FF2B5EF4-FFF2-40B4-BE49-F238E27FC236}">
                    <a16:creationId xmlns:a16="http://schemas.microsoft.com/office/drawing/2014/main" id="{3BC2A771-70F4-46B6-8A22-94CF00C92972}"/>
                  </a:ext>
                </a:extLst>
              </p:cNvPr>
              <p:cNvGrpSpPr/>
              <p:nvPr/>
            </p:nvGrpSpPr>
            <p:grpSpPr>
              <a:xfrm>
                <a:off x="0" y="314077"/>
                <a:ext cx="10641260" cy="371981"/>
                <a:chOff x="251333" y="269936"/>
                <a:chExt cx="10641260" cy="371981"/>
              </a:xfrm>
            </p:grpSpPr>
            <p:sp>
              <p:nvSpPr>
                <p:cNvPr id="168" name="TextBox 167">
                  <a:extLst>
                    <a:ext uri="{FF2B5EF4-FFF2-40B4-BE49-F238E27FC236}">
                      <a16:creationId xmlns:a16="http://schemas.microsoft.com/office/drawing/2014/main" id="{837AADC7-0CC6-460D-B856-A7F6E9628AE9}"/>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	.	.	.	.	.	.	.	.	.	.	.</a:t>
                  </a:r>
                </a:p>
              </p:txBody>
            </p:sp>
            <p:sp>
              <p:nvSpPr>
                <p:cNvPr id="169" name="TextBox 168">
                  <a:extLst>
                    <a:ext uri="{FF2B5EF4-FFF2-40B4-BE49-F238E27FC236}">
                      <a16:creationId xmlns:a16="http://schemas.microsoft.com/office/drawing/2014/main" id="{006BACA5-780A-4946-9DBA-E181A2E40F11}"/>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a:t>
                  </a:r>
                </a:p>
              </p:txBody>
            </p:sp>
          </p:grpSp>
          <p:grpSp>
            <p:nvGrpSpPr>
              <p:cNvPr id="162" name="Group 161">
                <a:extLst>
                  <a:ext uri="{FF2B5EF4-FFF2-40B4-BE49-F238E27FC236}">
                    <a16:creationId xmlns:a16="http://schemas.microsoft.com/office/drawing/2014/main" id="{865FF74B-1CFB-4F77-81FE-29E89B328E1C}"/>
                  </a:ext>
                </a:extLst>
              </p:cNvPr>
              <p:cNvGrpSpPr/>
              <p:nvPr/>
            </p:nvGrpSpPr>
            <p:grpSpPr>
              <a:xfrm>
                <a:off x="2651" y="646706"/>
                <a:ext cx="10641260" cy="371981"/>
                <a:chOff x="251333" y="269936"/>
                <a:chExt cx="10641260" cy="371981"/>
              </a:xfrm>
            </p:grpSpPr>
            <p:sp>
              <p:nvSpPr>
                <p:cNvPr id="166" name="TextBox 165">
                  <a:extLst>
                    <a:ext uri="{FF2B5EF4-FFF2-40B4-BE49-F238E27FC236}">
                      <a16:creationId xmlns:a16="http://schemas.microsoft.com/office/drawing/2014/main" id="{4E4DD31C-5C3A-4610-BB26-E67A1DE80CC2}"/>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	.	.	.	.	.	.	.	.	.	.	.</a:t>
                  </a:r>
                </a:p>
              </p:txBody>
            </p:sp>
            <p:sp>
              <p:nvSpPr>
                <p:cNvPr id="167" name="TextBox 166">
                  <a:extLst>
                    <a:ext uri="{FF2B5EF4-FFF2-40B4-BE49-F238E27FC236}">
                      <a16:creationId xmlns:a16="http://schemas.microsoft.com/office/drawing/2014/main" id="{FFD52915-EE0F-4FA6-871D-B0C8A485F907}"/>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a:t>
                  </a:r>
                </a:p>
              </p:txBody>
            </p:sp>
          </p:grpSp>
          <p:grpSp>
            <p:nvGrpSpPr>
              <p:cNvPr id="163" name="Group 162">
                <a:extLst>
                  <a:ext uri="{FF2B5EF4-FFF2-40B4-BE49-F238E27FC236}">
                    <a16:creationId xmlns:a16="http://schemas.microsoft.com/office/drawing/2014/main" id="{4F31F4EC-493C-4F9B-8BE3-7E09485413AB}"/>
                  </a:ext>
                </a:extLst>
              </p:cNvPr>
              <p:cNvGrpSpPr/>
              <p:nvPr/>
            </p:nvGrpSpPr>
            <p:grpSpPr>
              <a:xfrm>
                <a:off x="-2650" y="960783"/>
                <a:ext cx="10641260" cy="371981"/>
                <a:chOff x="251333" y="269936"/>
                <a:chExt cx="10641260" cy="371981"/>
              </a:xfrm>
            </p:grpSpPr>
            <p:sp>
              <p:nvSpPr>
                <p:cNvPr id="164" name="TextBox 163">
                  <a:extLst>
                    <a:ext uri="{FF2B5EF4-FFF2-40B4-BE49-F238E27FC236}">
                      <a16:creationId xmlns:a16="http://schemas.microsoft.com/office/drawing/2014/main" id="{F07A3665-69DC-4F06-893F-7A44FD4E6BCB}"/>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	.	.	.	.	.	.	.	.	.	.	.</a:t>
                  </a:r>
                </a:p>
              </p:txBody>
            </p:sp>
            <p:sp>
              <p:nvSpPr>
                <p:cNvPr id="165" name="TextBox 164">
                  <a:extLst>
                    <a:ext uri="{FF2B5EF4-FFF2-40B4-BE49-F238E27FC236}">
                      <a16:creationId xmlns:a16="http://schemas.microsoft.com/office/drawing/2014/main" id="{F52457F9-3563-4E98-915D-7D3891175961}"/>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a:t>
                  </a:r>
                </a:p>
              </p:txBody>
            </p:sp>
          </p:grpSp>
        </p:grpSp>
      </p:grpSp>
      <p:grpSp>
        <p:nvGrpSpPr>
          <p:cNvPr id="114" name="Group 113">
            <a:extLst>
              <a:ext uri="{FF2B5EF4-FFF2-40B4-BE49-F238E27FC236}">
                <a16:creationId xmlns:a16="http://schemas.microsoft.com/office/drawing/2014/main" id="{9AA538F5-6C16-401A-ADF3-FB9AB8FF5817}"/>
              </a:ext>
            </a:extLst>
          </p:cNvPr>
          <p:cNvGrpSpPr/>
          <p:nvPr/>
        </p:nvGrpSpPr>
        <p:grpSpPr>
          <a:xfrm>
            <a:off x="127175" y="691681"/>
            <a:ext cx="740248" cy="5388071"/>
            <a:chOff x="127175" y="691681"/>
            <a:chExt cx="740248" cy="5388071"/>
          </a:xfrm>
        </p:grpSpPr>
        <p:grpSp>
          <p:nvGrpSpPr>
            <p:cNvPr id="89" name="Group 88">
              <a:extLst>
                <a:ext uri="{FF2B5EF4-FFF2-40B4-BE49-F238E27FC236}">
                  <a16:creationId xmlns:a16="http://schemas.microsoft.com/office/drawing/2014/main" id="{D988CD13-CC28-4DF2-8285-E8E89C98FA87}"/>
                </a:ext>
              </a:extLst>
            </p:cNvPr>
            <p:cNvGrpSpPr/>
            <p:nvPr/>
          </p:nvGrpSpPr>
          <p:grpSpPr>
            <a:xfrm>
              <a:off x="619993" y="821063"/>
              <a:ext cx="247430" cy="5048114"/>
              <a:chOff x="575576" y="735556"/>
              <a:chExt cx="180000" cy="3672388"/>
            </a:xfrm>
          </p:grpSpPr>
          <p:sp>
            <p:nvSpPr>
              <p:cNvPr id="90" name="Oval 89">
                <a:extLst>
                  <a:ext uri="{FF2B5EF4-FFF2-40B4-BE49-F238E27FC236}">
                    <a16:creationId xmlns:a16="http://schemas.microsoft.com/office/drawing/2014/main" id="{CA719A15-E846-4E5C-BCD4-B9950178183B}"/>
                  </a:ext>
                </a:extLst>
              </p:cNvPr>
              <p:cNvSpPr/>
              <p:nvPr/>
            </p:nvSpPr>
            <p:spPr>
              <a:xfrm>
                <a:off x="575576" y="735556"/>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1" name="Oval 90">
                <a:extLst>
                  <a:ext uri="{FF2B5EF4-FFF2-40B4-BE49-F238E27FC236}">
                    <a16:creationId xmlns:a16="http://schemas.microsoft.com/office/drawing/2014/main" id="{3A776FCC-C429-4CC8-8AB2-FD44099A1957}"/>
                  </a:ext>
                </a:extLst>
              </p:cNvPr>
              <p:cNvSpPr/>
              <p:nvPr/>
            </p:nvSpPr>
            <p:spPr>
              <a:xfrm>
                <a:off x="575576" y="3219832"/>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2" name="Oval 91">
                <a:extLst>
                  <a:ext uri="{FF2B5EF4-FFF2-40B4-BE49-F238E27FC236}">
                    <a16:creationId xmlns:a16="http://schemas.microsoft.com/office/drawing/2014/main" id="{0B929E36-9C01-4F8F-B20F-509BB675EA18}"/>
                  </a:ext>
                </a:extLst>
              </p:cNvPr>
              <p:cNvSpPr/>
              <p:nvPr/>
            </p:nvSpPr>
            <p:spPr>
              <a:xfrm>
                <a:off x="575576" y="2715776"/>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3" name="Oval 92">
                <a:extLst>
                  <a:ext uri="{FF2B5EF4-FFF2-40B4-BE49-F238E27FC236}">
                    <a16:creationId xmlns:a16="http://schemas.microsoft.com/office/drawing/2014/main" id="{3E83462F-3311-486C-83D2-B97FF43C1F92}"/>
                  </a:ext>
                </a:extLst>
              </p:cNvPr>
              <p:cNvSpPr/>
              <p:nvPr/>
            </p:nvSpPr>
            <p:spPr>
              <a:xfrm>
                <a:off x="575576" y="2211720"/>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4" name="Oval 93">
                <a:extLst>
                  <a:ext uri="{FF2B5EF4-FFF2-40B4-BE49-F238E27FC236}">
                    <a16:creationId xmlns:a16="http://schemas.microsoft.com/office/drawing/2014/main" id="{4514351F-9BA2-4686-AE93-B42AC9825265}"/>
                  </a:ext>
                </a:extLst>
              </p:cNvPr>
              <p:cNvSpPr/>
              <p:nvPr/>
            </p:nvSpPr>
            <p:spPr>
              <a:xfrm>
                <a:off x="575576" y="1723743"/>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5" name="Oval 94">
                <a:extLst>
                  <a:ext uri="{FF2B5EF4-FFF2-40B4-BE49-F238E27FC236}">
                    <a16:creationId xmlns:a16="http://schemas.microsoft.com/office/drawing/2014/main" id="{BC00D8DC-63E5-4466-87AE-27343FC8F1FF}"/>
                  </a:ext>
                </a:extLst>
              </p:cNvPr>
              <p:cNvSpPr/>
              <p:nvPr/>
            </p:nvSpPr>
            <p:spPr>
              <a:xfrm>
                <a:off x="575576" y="1203608"/>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6" name="Oval 95">
                <a:extLst>
                  <a:ext uri="{FF2B5EF4-FFF2-40B4-BE49-F238E27FC236}">
                    <a16:creationId xmlns:a16="http://schemas.microsoft.com/office/drawing/2014/main" id="{E88E41BF-799A-4AF4-9889-F18578018A9E}"/>
                  </a:ext>
                </a:extLst>
              </p:cNvPr>
              <p:cNvSpPr/>
              <p:nvPr/>
            </p:nvSpPr>
            <p:spPr>
              <a:xfrm>
                <a:off x="575576" y="4227944"/>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7" name="Oval 96">
                <a:extLst>
                  <a:ext uri="{FF2B5EF4-FFF2-40B4-BE49-F238E27FC236}">
                    <a16:creationId xmlns:a16="http://schemas.microsoft.com/office/drawing/2014/main" id="{E89A6896-2EF6-4468-856A-DB118AE4BC2D}"/>
                  </a:ext>
                </a:extLst>
              </p:cNvPr>
              <p:cNvSpPr/>
              <p:nvPr/>
            </p:nvSpPr>
            <p:spPr>
              <a:xfrm>
                <a:off x="575576" y="3723888"/>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4" name="Group 3">
              <a:extLst>
                <a:ext uri="{FF2B5EF4-FFF2-40B4-BE49-F238E27FC236}">
                  <a16:creationId xmlns:a16="http://schemas.microsoft.com/office/drawing/2014/main" id="{08FAC1C7-39B4-4459-BFC2-6DBC8D07901A}"/>
                </a:ext>
              </a:extLst>
            </p:cNvPr>
            <p:cNvGrpSpPr/>
            <p:nvPr/>
          </p:nvGrpSpPr>
          <p:grpSpPr>
            <a:xfrm>
              <a:off x="127175" y="691681"/>
              <a:ext cx="621212" cy="5388071"/>
              <a:chOff x="55829" y="691681"/>
              <a:chExt cx="621212" cy="5388071"/>
            </a:xfrm>
          </p:grpSpPr>
          <p:sp>
            <p:nvSpPr>
              <p:cNvPr id="3" name="Block Arc 2">
                <a:extLst>
                  <a:ext uri="{FF2B5EF4-FFF2-40B4-BE49-F238E27FC236}">
                    <a16:creationId xmlns:a16="http://schemas.microsoft.com/office/drawing/2014/main" id="{07D44719-113C-44CD-8BAD-5DD9E248ABB5}"/>
                  </a:ext>
                </a:extLst>
              </p:cNvPr>
              <p:cNvSpPr/>
              <p:nvPr/>
            </p:nvSpPr>
            <p:spPr>
              <a:xfrm>
                <a:off x="68460" y="691681"/>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 name="Block Arc 2">
                <a:extLst>
                  <a:ext uri="{FF2B5EF4-FFF2-40B4-BE49-F238E27FC236}">
                    <a16:creationId xmlns:a16="http://schemas.microsoft.com/office/drawing/2014/main" id="{A2C89231-7F60-4869-85AA-71D9F3B45ABB}"/>
                  </a:ext>
                </a:extLst>
              </p:cNvPr>
              <p:cNvSpPr/>
              <p:nvPr/>
            </p:nvSpPr>
            <p:spPr>
              <a:xfrm>
                <a:off x="75335" y="1331016"/>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7" name="Block Arc 2">
                <a:extLst>
                  <a:ext uri="{FF2B5EF4-FFF2-40B4-BE49-F238E27FC236}">
                    <a16:creationId xmlns:a16="http://schemas.microsoft.com/office/drawing/2014/main" id="{A41F11CD-7478-47E7-BF57-80E3FD0C097C}"/>
                  </a:ext>
                </a:extLst>
              </p:cNvPr>
              <p:cNvSpPr/>
              <p:nvPr/>
            </p:nvSpPr>
            <p:spPr>
              <a:xfrm>
                <a:off x="75335" y="2045075"/>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 name="Block Arc 2">
                <a:extLst>
                  <a:ext uri="{FF2B5EF4-FFF2-40B4-BE49-F238E27FC236}">
                    <a16:creationId xmlns:a16="http://schemas.microsoft.com/office/drawing/2014/main" id="{F25861F5-651F-463C-9D43-A55E67067883}"/>
                  </a:ext>
                </a:extLst>
              </p:cNvPr>
              <p:cNvSpPr/>
              <p:nvPr/>
            </p:nvSpPr>
            <p:spPr>
              <a:xfrm>
                <a:off x="82210" y="2712977"/>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0" name="Block Arc 2">
                <a:extLst>
                  <a:ext uri="{FF2B5EF4-FFF2-40B4-BE49-F238E27FC236}">
                    <a16:creationId xmlns:a16="http://schemas.microsoft.com/office/drawing/2014/main" id="{A2487B64-F4C4-456F-B0C9-298120904726}"/>
                  </a:ext>
                </a:extLst>
              </p:cNvPr>
              <p:cNvSpPr/>
              <p:nvPr/>
            </p:nvSpPr>
            <p:spPr>
              <a:xfrm>
                <a:off x="68460" y="3405960"/>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1" name="Block Arc 2">
                <a:extLst>
                  <a:ext uri="{FF2B5EF4-FFF2-40B4-BE49-F238E27FC236}">
                    <a16:creationId xmlns:a16="http://schemas.microsoft.com/office/drawing/2014/main" id="{232E00E0-1A93-4257-B51F-CD69C2066126}"/>
                  </a:ext>
                </a:extLst>
              </p:cNvPr>
              <p:cNvSpPr/>
              <p:nvPr/>
            </p:nvSpPr>
            <p:spPr>
              <a:xfrm>
                <a:off x="68460" y="4107102"/>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2" name="Block Arc 2">
                <a:extLst>
                  <a:ext uri="{FF2B5EF4-FFF2-40B4-BE49-F238E27FC236}">
                    <a16:creationId xmlns:a16="http://schemas.microsoft.com/office/drawing/2014/main" id="{FA67053C-3191-4BF3-92E7-531A8ADFB29B}"/>
                  </a:ext>
                </a:extLst>
              </p:cNvPr>
              <p:cNvSpPr/>
              <p:nvPr/>
            </p:nvSpPr>
            <p:spPr>
              <a:xfrm>
                <a:off x="55829" y="4794392"/>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lock Arc 2">
                <a:extLst>
                  <a:ext uri="{FF2B5EF4-FFF2-40B4-BE49-F238E27FC236}">
                    <a16:creationId xmlns:a16="http://schemas.microsoft.com/office/drawing/2014/main" id="{DC6C4602-325C-45B9-ABFE-C80A3222B475}"/>
                  </a:ext>
                </a:extLst>
              </p:cNvPr>
              <p:cNvSpPr/>
              <p:nvPr/>
            </p:nvSpPr>
            <p:spPr>
              <a:xfrm>
                <a:off x="63083" y="5485468"/>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pic>
        <p:nvPicPr>
          <p:cNvPr id="241" name="Graphic 240">
            <a:hlinkClick r:id="rId2" action="ppaction://hlinksldjump"/>
            <a:extLst>
              <a:ext uri="{FF2B5EF4-FFF2-40B4-BE49-F238E27FC236}">
                <a16:creationId xmlns:a16="http://schemas.microsoft.com/office/drawing/2014/main" id="{CD628F9C-AC1F-4D8B-9F2B-A3A85671AD69}"/>
              </a:ext>
            </a:extLst>
          </p:cNvPr>
          <p:cNvPicPr>
            <a:picLocks/>
          </p:cNvPicPr>
          <p:nvPr/>
        </p:nvPicPr>
        <p:blipFill>
          <a:blip r:embed="rId3" cstate="print">
            <a:extLst>
              <a:ext uri="{96DAC541-7B7A-43D3-8B79-37D633B846F1}">
                <asvg:svgBlip xmlns:asvg="http://schemas.microsoft.com/office/drawing/2016/SVG/main" r:embed="rId4"/>
              </a:ext>
            </a:extLst>
          </a:blip>
          <a:stretch>
            <a:fillRect/>
          </a:stretch>
        </p:blipFill>
        <p:spPr>
          <a:xfrm>
            <a:off x="11572206" y="956566"/>
            <a:ext cx="402332" cy="402332"/>
          </a:xfrm>
          <a:prstGeom prst="rect">
            <a:avLst/>
          </a:prstGeom>
        </p:spPr>
      </p:pic>
      <p:pic>
        <p:nvPicPr>
          <p:cNvPr id="242" name="Graphic 241">
            <a:hlinkClick r:id="rId5" action="ppaction://hlinksldjump"/>
            <a:extLst>
              <a:ext uri="{FF2B5EF4-FFF2-40B4-BE49-F238E27FC236}">
                <a16:creationId xmlns:a16="http://schemas.microsoft.com/office/drawing/2014/main" id="{D2796E32-2729-4A46-992F-54869625B52C}"/>
              </a:ext>
            </a:extLst>
          </p:cNvPr>
          <p:cNvPicPr>
            <a:picLocks/>
          </p:cNvPicPr>
          <p:nvPr/>
        </p:nvPicPr>
        <p:blipFill>
          <a:blip r:embed="rId6" cstate="print">
            <a:extLst>
              <a:ext uri="{96DAC541-7B7A-43D3-8B79-37D633B846F1}">
                <asvg:svgBlip xmlns:asvg="http://schemas.microsoft.com/office/drawing/2016/SVG/main" r:embed="rId7"/>
              </a:ext>
            </a:extLst>
          </a:blip>
          <a:stretch>
            <a:fillRect/>
          </a:stretch>
        </p:blipFill>
        <p:spPr>
          <a:xfrm>
            <a:off x="11548509" y="1835779"/>
            <a:ext cx="402332" cy="402332"/>
          </a:xfrm>
          <a:prstGeom prst="rect">
            <a:avLst/>
          </a:prstGeom>
          <a:effectLst>
            <a:outerShdw blurRad="50800" dist="38100" dir="2700000" algn="tl" rotWithShape="0">
              <a:prstClr val="black">
                <a:alpha val="40000"/>
              </a:prstClr>
            </a:outerShdw>
          </a:effectLst>
        </p:spPr>
      </p:pic>
      <p:pic>
        <p:nvPicPr>
          <p:cNvPr id="243" name="Graphic 242">
            <a:hlinkClick r:id="rId8" action="ppaction://hlinksldjump"/>
            <a:extLst>
              <a:ext uri="{FF2B5EF4-FFF2-40B4-BE49-F238E27FC236}">
                <a16:creationId xmlns:a16="http://schemas.microsoft.com/office/drawing/2014/main" id="{31B1E584-079E-4A6F-B99C-FAEC40C73AF6}"/>
              </a:ext>
            </a:extLst>
          </p:cNvPr>
          <p:cNvPicPr>
            <a:picLocks/>
          </p:cNvPicPr>
          <p:nvPr/>
        </p:nvPicPr>
        <p:blipFill>
          <a:blip r:embed="rId9" cstate="print">
            <a:extLst>
              <a:ext uri="{96DAC541-7B7A-43D3-8B79-37D633B846F1}">
                <asvg:svgBlip xmlns:asvg="http://schemas.microsoft.com/office/drawing/2016/SVG/main" r:embed="rId10"/>
              </a:ext>
            </a:extLst>
          </a:blip>
          <a:stretch>
            <a:fillRect/>
          </a:stretch>
        </p:blipFill>
        <p:spPr>
          <a:xfrm>
            <a:off x="11530786" y="2641826"/>
            <a:ext cx="402332" cy="402332"/>
          </a:xfrm>
          <a:prstGeom prst="rect">
            <a:avLst/>
          </a:prstGeom>
        </p:spPr>
      </p:pic>
      <p:pic>
        <p:nvPicPr>
          <p:cNvPr id="244" name="Graphic 243">
            <a:hlinkClick r:id="rId11" action="ppaction://hlinksldjump"/>
            <a:extLst>
              <a:ext uri="{FF2B5EF4-FFF2-40B4-BE49-F238E27FC236}">
                <a16:creationId xmlns:a16="http://schemas.microsoft.com/office/drawing/2014/main" id="{6555FC69-FFAC-4572-A3C9-27BB8503F860}"/>
              </a:ext>
            </a:extLst>
          </p:cNvPr>
          <p:cNvPicPr>
            <a:picLocks/>
          </p:cNvPicPr>
          <p:nvPr/>
        </p:nvPicPr>
        <p:blipFill>
          <a:blip r:embed="rId12" cstate="print">
            <a:extLst>
              <a:ext uri="{96DAC541-7B7A-43D3-8B79-37D633B846F1}">
                <asvg:svgBlip xmlns:asvg="http://schemas.microsoft.com/office/drawing/2016/SVG/main" r:embed="rId13"/>
              </a:ext>
            </a:extLst>
          </a:blip>
          <a:stretch>
            <a:fillRect/>
          </a:stretch>
        </p:blipFill>
        <p:spPr>
          <a:xfrm>
            <a:off x="11548509" y="3354901"/>
            <a:ext cx="402332" cy="402332"/>
          </a:xfrm>
          <a:prstGeom prst="rect">
            <a:avLst/>
          </a:prstGeom>
        </p:spPr>
      </p:pic>
      <p:pic>
        <p:nvPicPr>
          <p:cNvPr id="245" name="Graphic 244">
            <a:hlinkClick r:id="rId14" action="ppaction://hlinksldjump"/>
            <a:extLst>
              <a:ext uri="{FF2B5EF4-FFF2-40B4-BE49-F238E27FC236}">
                <a16:creationId xmlns:a16="http://schemas.microsoft.com/office/drawing/2014/main" id="{7B72214C-9635-413F-8B1D-F52888FF4307}"/>
              </a:ext>
            </a:extLst>
          </p:cNvPr>
          <p:cNvPicPr>
            <a:picLocks/>
          </p:cNvPicPr>
          <p:nvPr/>
        </p:nvPicPr>
        <p:blipFill>
          <a:blip r:embed="rId15" cstate="print">
            <a:extLst>
              <a:ext uri="{96DAC541-7B7A-43D3-8B79-37D633B846F1}">
                <asvg:svgBlip xmlns:asvg="http://schemas.microsoft.com/office/drawing/2016/SVG/main" r:embed="rId16"/>
              </a:ext>
            </a:extLst>
          </a:blip>
          <a:stretch>
            <a:fillRect/>
          </a:stretch>
        </p:blipFill>
        <p:spPr>
          <a:xfrm>
            <a:off x="11540066" y="4152289"/>
            <a:ext cx="402332" cy="402332"/>
          </a:xfrm>
          <a:prstGeom prst="rect">
            <a:avLst/>
          </a:prstGeom>
        </p:spPr>
      </p:pic>
      <p:pic>
        <p:nvPicPr>
          <p:cNvPr id="246" name="Graphic 245">
            <a:hlinkClick r:id="rId11" action="ppaction://hlinksldjump"/>
            <a:extLst>
              <a:ext uri="{FF2B5EF4-FFF2-40B4-BE49-F238E27FC236}">
                <a16:creationId xmlns:a16="http://schemas.microsoft.com/office/drawing/2014/main" id="{A1EAB242-7C82-4C79-A304-B28F98AA28C9}"/>
              </a:ext>
            </a:extLst>
          </p:cNvPr>
          <p:cNvPicPr>
            <a:picLocks/>
          </p:cNvPicPr>
          <p:nvPr/>
        </p:nvPicPr>
        <p:blipFill>
          <a:blip r:embed="rId17" cstate="print">
            <a:extLst>
              <a:ext uri="{96DAC541-7B7A-43D3-8B79-37D633B846F1}">
                <asvg:svgBlip xmlns:asvg="http://schemas.microsoft.com/office/drawing/2016/SVG/main" r:embed="rId18"/>
              </a:ext>
            </a:extLst>
          </a:blip>
          <a:stretch>
            <a:fillRect/>
          </a:stretch>
        </p:blipFill>
        <p:spPr>
          <a:xfrm>
            <a:off x="11539338" y="4926395"/>
            <a:ext cx="402332" cy="402332"/>
          </a:xfrm>
          <a:prstGeom prst="rect">
            <a:avLst/>
          </a:prstGeom>
        </p:spPr>
      </p:pic>
      <p:pic>
        <p:nvPicPr>
          <p:cNvPr id="247" name="Graphic 246">
            <a:hlinkClick r:id="rId19" action="ppaction://hlinksldjump"/>
            <a:extLst>
              <a:ext uri="{FF2B5EF4-FFF2-40B4-BE49-F238E27FC236}">
                <a16:creationId xmlns:a16="http://schemas.microsoft.com/office/drawing/2014/main" id="{A2670D69-235B-4331-B8C8-7FB388A6E8E4}"/>
              </a:ext>
            </a:extLst>
          </p:cNvPr>
          <p:cNvPicPr>
            <a:picLocks/>
          </p:cNvPicPr>
          <p:nvPr/>
        </p:nvPicPr>
        <p:blipFill>
          <a:blip r:embed="rId20" cstate="print">
            <a:extLst>
              <a:ext uri="{96DAC541-7B7A-43D3-8B79-37D633B846F1}">
                <asvg:svgBlip xmlns:asvg="http://schemas.microsoft.com/office/drawing/2016/SVG/main" r:embed="rId21"/>
              </a:ext>
            </a:extLst>
          </a:blip>
          <a:stretch>
            <a:fillRect/>
          </a:stretch>
        </p:blipFill>
        <p:spPr>
          <a:xfrm>
            <a:off x="11505608" y="5718035"/>
            <a:ext cx="402332" cy="402332"/>
          </a:xfrm>
          <a:prstGeom prst="rect">
            <a:avLst/>
          </a:prstGeom>
        </p:spPr>
      </p:pic>
      <p:pic>
        <p:nvPicPr>
          <p:cNvPr id="248" name="Picture 247">
            <a:extLst>
              <a:ext uri="{FF2B5EF4-FFF2-40B4-BE49-F238E27FC236}">
                <a16:creationId xmlns:a16="http://schemas.microsoft.com/office/drawing/2014/main" id="{1DFB36EC-92A3-42FF-8040-B3840A9C8052}"/>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03028" y="491858"/>
            <a:ext cx="2086957" cy="400000"/>
          </a:xfrm>
          <a:prstGeom prst="rect">
            <a:avLst/>
          </a:prstGeom>
        </p:spPr>
      </p:pic>
      <p:pic>
        <p:nvPicPr>
          <p:cNvPr id="249" name="Picture 248">
            <a:extLst>
              <a:ext uri="{FF2B5EF4-FFF2-40B4-BE49-F238E27FC236}">
                <a16:creationId xmlns:a16="http://schemas.microsoft.com/office/drawing/2014/main" id="{0ABBF1AB-E279-4954-B1A6-BE5E5A8DEEC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248090" y="507507"/>
            <a:ext cx="2086957" cy="400000"/>
          </a:xfrm>
          <a:prstGeom prst="rect">
            <a:avLst/>
          </a:prstGeom>
        </p:spPr>
      </p:pic>
      <p:pic>
        <p:nvPicPr>
          <p:cNvPr id="250" name="Picture 249">
            <a:extLst>
              <a:ext uri="{FF2B5EF4-FFF2-40B4-BE49-F238E27FC236}">
                <a16:creationId xmlns:a16="http://schemas.microsoft.com/office/drawing/2014/main" id="{ABD374A0-8F37-4E76-B14A-B0DA209EB41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059655" y="339803"/>
            <a:ext cx="6807200" cy="1178209"/>
          </a:xfrm>
          <a:prstGeom prst="rect">
            <a:avLst/>
          </a:prstGeom>
        </p:spPr>
      </p:pic>
      <p:sp>
        <p:nvSpPr>
          <p:cNvPr id="57" name="TextBox 56">
            <a:extLst>
              <a:ext uri="{FF2B5EF4-FFF2-40B4-BE49-F238E27FC236}">
                <a16:creationId xmlns:a16="http://schemas.microsoft.com/office/drawing/2014/main" id="{ACFEA9FA-C639-46A0-A2B3-47A629A726E0}"/>
              </a:ext>
            </a:extLst>
          </p:cNvPr>
          <p:cNvSpPr txBox="1"/>
          <p:nvPr/>
        </p:nvSpPr>
        <p:spPr>
          <a:xfrm>
            <a:off x="887551" y="1422749"/>
            <a:ext cx="10520674" cy="5201424"/>
          </a:xfrm>
          <a:prstGeom prst="rect">
            <a:avLst/>
          </a:prstGeom>
          <a:noFill/>
          <a:ln w="19050">
            <a:solidFill>
              <a:schemeClr val="tx1"/>
            </a:solidFill>
            <a:prstDash val="dash"/>
          </a:ln>
        </p:spPr>
        <p:txBody>
          <a:bodyPr wrap="square" rtlCol="0">
            <a:spAutoFit/>
          </a:bodyPr>
          <a:lstStyle/>
          <a:p>
            <a:pPr marL="342900" indent="-342900" algn="just">
              <a:buFont typeface="Arial" panose="020B0604020202020204" pitchFamily="34" charset="0"/>
              <a:buChar char="•"/>
            </a:pPr>
            <a:r>
              <a:rPr lang="en-US" sz="2000" dirty="0">
                <a:latin typeface="Amasis MT Pro Medium" panose="02040604050005020304" pitchFamily="18" charset="0"/>
              </a:rPr>
              <a:t>The program starts by asking the user to select the student level: </a:t>
            </a:r>
          </a:p>
          <a:p>
            <a:pPr marL="342900" indent="-342900" algn="just">
              <a:buFont typeface="Arial" panose="020B0604020202020204" pitchFamily="34" charset="0"/>
              <a:buChar char="•"/>
            </a:pPr>
            <a:r>
              <a:rPr lang="en-US" sz="2000" dirty="0">
                <a:latin typeface="Amasis MT Pro Medium" panose="02040604050005020304" pitchFamily="18" charset="0"/>
              </a:rPr>
              <a:t>Undergraduate (U) or Graduate (G) option or Both (B) options. </a:t>
            </a:r>
          </a:p>
          <a:p>
            <a:pPr marL="342900" indent="-342900" algn="just">
              <a:buFont typeface="Arial" panose="020B0604020202020204" pitchFamily="34" charset="0"/>
              <a:buChar char="•"/>
            </a:pPr>
            <a:endParaRPr lang="en-US" sz="2000" dirty="0">
              <a:latin typeface="Amasis MT Pro Medium" panose="02040604050005020304" pitchFamily="18" charset="0"/>
            </a:endParaRPr>
          </a:p>
          <a:p>
            <a:pPr marL="342900" indent="-342900" algn="just">
              <a:buFont typeface="Arial" panose="020B0604020202020204" pitchFamily="34" charset="0"/>
              <a:buChar char="•"/>
            </a:pPr>
            <a:endParaRPr lang="en-US" sz="2000" dirty="0">
              <a:latin typeface="Amasis MT Pro Medium" panose="02040604050005020304" pitchFamily="18" charset="0"/>
            </a:endParaRPr>
          </a:p>
          <a:p>
            <a:pPr marL="342900" indent="-342900" algn="just">
              <a:buFont typeface="Arial" panose="020B0604020202020204" pitchFamily="34" charset="0"/>
              <a:buChar char="•"/>
            </a:pPr>
            <a:r>
              <a:rPr lang="en-US" sz="2000" dirty="0">
                <a:latin typeface="Amasis MT Pro Medium" panose="02040604050005020304" pitchFamily="18" charset="0"/>
              </a:rPr>
              <a:t>Also, under the G and B options, the user will be asked again for: </a:t>
            </a:r>
          </a:p>
          <a:p>
            <a:pPr marL="342900" indent="-342900" algn="just">
              <a:buFont typeface="Arial" panose="020B0604020202020204" pitchFamily="34" charset="0"/>
              <a:buChar char="•"/>
            </a:pPr>
            <a:r>
              <a:rPr lang="en-US" sz="2000" dirty="0">
                <a:latin typeface="Amasis MT Pro Medium" panose="02040604050005020304" pitchFamily="18" charset="0"/>
              </a:rPr>
              <a:t>Master (M) or Doctorate (D) or Both (B0). </a:t>
            </a:r>
          </a:p>
          <a:p>
            <a:pPr marL="342900" indent="-342900" algn="just">
              <a:buFont typeface="Arial" panose="020B0604020202020204" pitchFamily="34" charset="0"/>
              <a:buChar char="•"/>
            </a:pPr>
            <a:endParaRPr lang="en-US" sz="2000" dirty="0">
              <a:latin typeface="Amasis MT Pro Medium" panose="02040604050005020304" pitchFamily="18" charset="0"/>
            </a:endParaRPr>
          </a:p>
          <a:p>
            <a:pPr marL="285750" indent="-285750" algn="just">
              <a:buFont typeface="Arial" panose="020B0604020202020204" pitchFamily="34" charset="0"/>
              <a:buChar char="•"/>
            </a:pPr>
            <a:endParaRPr lang="en-US" dirty="0">
              <a:latin typeface="Amasis MT Pro Medium" panose="02040604050005020304" pitchFamily="18" charset="0"/>
            </a:endParaRPr>
          </a:p>
          <a:p>
            <a:pPr marL="342900" indent="-342900" algn="just">
              <a:buFont typeface="Arial" panose="020B0604020202020204" pitchFamily="34" charset="0"/>
              <a:buChar char="•"/>
            </a:pPr>
            <a:r>
              <a:rPr lang="en-US" sz="2000" dirty="0">
                <a:latin typeface="Amasis MT Pro Medium" panose="02040604050005020304" pitchFamily="18" charset="0"/>
              </a:rPr>
              <a:t>Once the user selects the option(s), it asks him for the student ID (</a:t>
            </a:r>
            <a:r>
              <a:rPr lang="en-US" sz="2000" dirty="0" err="1">
                <a:latin typeface="Amasis MT Pro Medium" panose="02040604050005020304" pitchFamily="18" charset="0"/>
              </a:rPr>
              <a:t>stdID</a:t>
            </a:r>
            <a:r>
              <a:rPr lang="en-US" sz="2000" dirty="0">
                <a:latin typeface="Amasis MT Pro Medium" panose="02040604050005020304" pitchFamily="18" charset="0"/>
              </a:rPr>
              <a:t>) (i.e. 202006000). </a:t>
            </a:r>
          </a:p>
          <a:p>
            <a:pPr marL="342900" indent="-342900" algn="just">
              <a:buFont typeface="Arial" panose="020B0604020202020204" pitchFamily="34" charset="0"/>
              <a:buChar char="•"/>
            </a:pPr>
            <a:endParaRPr lang="en-US" sz="2000" dirty="0">
              <a:latin typeface="Amasis MT Pro Medium" panose="02040604050005020304" pitchFamily="18" charset="0"/>
            </a:endParaRPr>
          </a:p>
          <a:p>
            <a:pPr marL="285750" indent="-285750" algn="just">
              <a:buFont typeface="Arial" panose="020B0604020202020204" pitchFamily="34" charset="0"/>
              <a:buChar char="•"/>
            </a:pPr>
            <a:endParaRPr lang="en-US" sz="1400" dirty="0">
              <a:latin typeface="Amasis MT Pro Medium" panose="02040604050005020304" pitchFamily="18" charset="0"/>
            </a:endParaRPr>
          </a:p>
          <a:p>
            <a:pPr marL="342900" indent="-342900" algn="just">
              <a:buFont typeface="Arial" panose="020B0604020202020204" pitchFamily="34" charset="0"/>
              <a:buChar char="•"/>
            </a:pPr>
            <a:r>
              <a:rPr lang="en-US" sz="2000" dirty="0">
                <a:latin typeface="Amasis MT Pro Medium" panose="02040604050005020304" pitchFamily="18" charset="0"/>
              </a:rPr>
              <a:t>Then, the program will redirect you to the menu options by calling the menu feature function. </a:t>
            </a:r>
          </a:p>
          <a:p>
            <a:pPr marL="342900" indent="-342900" algn="just">
              <a:buFont typeface="Arial" panose="020B0604020202020204" pitchFamily="34" charset="0"/>
              <a:buChar char="•"/>
            </a:pPr>
            <a:endParaRPr lang="en-US" sz="2000" dirty="0">
              <a:latin typeface="Amasis MT Pro Medium" panose="02040604050005020304" pitchFamily="18" charset="0"/>
            </a:endParaRPr>
          </a:p>
          <a:p>
            <a:pPr marL="342900" indent="-342900" algn="just">
              <a:buFont typeface="Arial" panose="020B0604020202020204" pitchFamily="34" charset="0"/>
              <a:buChar char="•"/>
            </a:pPr>
            <a:r>
              <a:rPr lang="en-US" sz="2000" dirty="0">
                <a:latin typeface="Amasis MT Pro Medium" panose="02040604050005020304" pitchFamily="18" charset="0"/>
              </a:rPr>
              <a:t>Note </a:t>
            </a:r>
            <a:r>
              <a:rPr lang="en-US" sz="2000" dirty="0" err="1">
                <a:latin typeface="Amasis MT Pro Medium" panose="02040604050005020304" pitchFamily="18" charset="0"/>
              </a:rPr>
              <a:t>that,If</a:t>
            </a:r>
            <a:r>
              <a:rPr lang="en-US" sz="2000" dirty="0">
                <a:latin typeface="Amasis MT Pro Medium" panose="02040604050005020304" pitchFamily="18" charset="0"/>
              </a:rPr>
              <a:t> the user enters wrong ID, the program will keep asking him for the correct student ID based on the available ID’s in the database.</a:t>
            </a:r>
            <a:endParaRPr lang="en-PH" sz="2000" dirty="0">
              <a:latin typeface="Amasis MT Pro Medium" panose="02040604050005020304" pitchFamily="18" charset="0"/>
            </a:endParaRPr>
          </a:p>
        </p:txBody>
      </p:sp>
      <p:sp>
        <p:nvSpPr>
          <p:cNvPr id="2" name="TextBox 1">
            <a:extLst>
              <a:ext uri="{FF2B5EF4-FFF2-40B4-BE49-F238E27FC236}">
                <a16:creationId xmlns:a16="http://schemas.microsoft.com/office/drawing/2014/main" id="{B603F57F-88A0-8955-A8D6-2923949CC768}"/>
              </a:ext>
            </a:extLst>
          </p:cNvPr>
          <p:cNvSpPr txBox="1"/>
          <p:nvPr/>
        </p:nvSpPr>
        <p:spPr>
          <a:xfrm>
            <a:off x="4048234" y="440416"/>
            <a:ext cx="4693849" cy="923330"/>
          </a:xfrm>
          <a:prstGeom prst="rect">
            <a:avLst/>
          </a:prstGeom>
          <a:noFill/>
        </p:spPr>
        <p:txBody>
          <a:bodyPr wrap="none" rtlCol="0">
            <a:spAutoFit/>
          </a:bodyPr>
          <a:lstStyle/>
          <a:p>
            <a:r>
              <a:rPr lang="en-US" sz="5400" b="1" spc="600" dirty="0">
                <a:solidFill>
                  <a:schemeClr val="bg1">
                    <a:lumMod val="95000"/>
                  </a:schemeClr>
                </a:solidFill>
                <a:latin typeface="New Year - Free Version" panose="02000500000000000000" pitchFamily="2" charset="0"/>
              </a:rPr>
              <a:t>Project description</a:t>
            </a:r>
            <a:endParaRPr lang="id-ID" sz="5400" b="1" spc="600" dirty="0">
              <a:solidFill>
                <a:schemeClr val="bg1">
                  <a:lumMod val="95000"/>
                </a:schemeClr>
              </a:solidFill>
              <a:latin typeface="New Year - Free Version" panose="02000500000000000000" pitchFamily="2" charset="0"/>
            </a:endParaRPr>
          </a:p>
        </p:txBody>
      </p:sp>
      <p:pic>
        <p:nvPicPr>
          <p:cNvPr id="55" name="Picture 54">
            <a:extLst>
              <a:ext uri="{FF2B5EF4-FFF2-40B4-BE49-F238E27FC236}">
                <a16:creationId xmlns:a16="http://schemas.microsoft.com/office/drawing/2014/main" id="{F9D9A498-8224-F407-8068-57096FF0FAA7}"/>
              </a:ext>
            </a:extLst>
          </p:cNvPr>
          <p:cNvPicPr>
            <a:picLocks noChangeAspect="1"/>
          </p:cNvPicPr>
          <p:nvPr/>
        </p:nvPicPr>
        <p:blipFill>
          <a:blip r:embed="rId24"/>
          <a:stretch>
            <a:fillRect/>
          </a:stretch>
        </p:blipFill>
        <p:spPr>
          <a:xfrm>
            <a:off x="1674757" y="2167547"/>
            <a:ext cx="8511317" cy="366593"/>
          </a:xfrm>
          <a:prstGeom prst="rect">
            <a:avLst/>
          </a:prstGeom>
        </p:spPr>
      </p:pic>
      <p:pic>
        <p:nvPicPr>
          <p:cNvPr id="58" name="Picture 57">
            <a:extLst>
              <a:ext uri="{FF2B5EF4-FFF2-40B4-BE49-F238E27FC236}">
                <a16:creationId xmlns:a16="http://schemas.microsoft.com/office/drawing/2014/main" id="{DD17C058-1580-804C-6D04-6195B94633CE}"/>
              </a:ext>
            </a:extLst>
          </p:cNvPr>
          <p:cNvPicPr>
            <a:picLocks noChangeAspect="1"/>
          </p:cNvPicPr>
          <p:nvPr/>
        </p:nvPicPr>
        <p:blipFill>
          <a:blip r:embed="rId25"/>
          <a:stretch>
            <a:fillRect/>
          </a:stretch>
        </p:blipFill>
        <p:spPr>
          <a:xfrm>
            <a:off x="1609804" y="3412604"/>
            <a:ext cx="8606181" cy="318747"/>
          </a:xfrm>
          <a:prstGeom prst="rect">
            <a:avLst/>
          </a:prstGeom>
        </p:spPr>
      </p:pic>
      <p:pic>
        <p:nvPicPr>
          <p:cNvPr id="70" name="Picture 69">
            <a:extLst>
              <a:ext uri="{FF2B5EF4-FFF2-40B4-BE49-F238E27FC236}">
                <a16:creationId xmlns:a16="http://schemas.microsoft.com/office/drawing/2014/main" id="{EC1F6238-72C8-A3E7-AC01-7AA4AD480936}"/>
              </a:ext>
            </a:extLst>
          </p:cNvPr>
          <p:cNvPicPr>
            <a:picLocks noChangeAspect="1"/>
          </p:cNvPicPr>
          <p:nvPr/>
        </p:nvPicPr>
        <p:blipFill>
          <a:blip r:embed="rId26"/>
          <a:stretch>
            <a:fillRect/>
          </a:stretch>
        </p:blipFill>
        <p:spPr>
          <a:xfrm>
            <a:off x="2582645" y="4598971"/>
            <a:ext cx="6423676" cy="333469"/>
          </a:xfrm>
          <a:prstGeom prst="rect">
            <a:avLst/>
          </a:prstGeom>
        </p:spPr>
      </p:pic>
      <p:pic>
        <p:nvPicPr>
          <p:cNvPr id="72" name="Picture 71">
            <a:extLst>
              <a:ext uri="{FF2B5EF4-FFF2-40B4-BE49-F238E27FC236}">
                <a16:creationId xmlns:a16="http://schemas.microsoft.com/office/drawing/2014/main" id="{AE906A55-A2D9-D9BB-79FF-3D7772578FE1}"/>
              </a:ext>
            </a:extLst>
          </p:cNvPr>
          <p:cNvPicPr>
            <a:picLocks noChangeAspect="1"/>
          </p:cNvPicPr>
          <p:nvPr/>
        </p:nvPicPr>
        <p:blipFill>
          <a:blip r:embed="rId27"/>
          <a:stretch>
            <a:fillRect/>
          </a:stretch>
        </p:blipFill>
        <p:spPr>
          <a:xfrm>
            <a:off x="7584332" y="6273371"/>
            <a:ext cx="3781465" cy="228718"/>
          </a:xfrm>
          <a:prstGeom prst="rect">
            <a:avLst/>
          </a:prstGeom>
        </p:spPr>
      </p:pic>
      <p:pic>
        <p:nvPicPr>
          <p:cNvPr id="76" name="Picture 75">
            <a:extLst>
              <a:ext uri="{FF2B5EF4-FFF2-40B4-BE49-F238E27FC236}">
                <a16:creationId xmlns:a16="http://schemas.microsoft.com/office/drawing/2014/main" id="{7F4E9476-7074-3ACC-B821-52641CE7473D}"/>
              </a:ext>
            </a:extLst>
          </p:cNvPr>
          <p:cNvPicPr>
            <a:picLocks noChangeAspect="1"/>
          </p:cNvPicPr>
          <p:nvPr/>
        </p:nvPicPr>
        <p:blipFill>
          <a:blip r:embed="rId28"/>
          <a:stretch>
            <a:fillRect/>
          </a:stretch>
        </p:blipFill>
        <p:spPr>
          <a:xfrm>
            <a:off x="3094547" y="5428403"/>
            <a:ext cx="5433970" cy="404180"/>
          </a:xfrm>
          <a:prstGeom prst="rect">
            <a:avLst/>
          </a:prstGeom>
        </p:spPr>
      </p:pic>
    </p:spTree>
    <p:extLst>
      <p:ext uri="{BB962C8B-B14F-4D97-AF65-F5344CB8AC3E}">
        <p14:creationId xmlns:p14="http://schemas.microsoft.com/office/powerpoint/2010/main" val="74769541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Sing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500"/>
                                  </p:stCondLst>
                                  <p:childTnLst>
                                    <p:set>
                                      <p:cBhvr>
                                        <p:cTn id="6" dur="1" fill="hold">
                                          <p:stCondLst>
                                            <p:cond delay="0"/>
                                          </p:stCondLst>
                                        </p:cTn>
                                        <p:tgtEl>
                                          <p:spTgt spid="248"/>
                                        </p:tgtEl>
                                        <p:attrNameLst>
                                          <p:attrName>style.visibility</p:attrName>
                                        </p:attrNameLst>
                                      </p:cBhvr>
                                      <p:to>
                                        <p:strVal val="visible"/>
                                      </p:to>
                                    </p:set>
                                    <p:animEffect transition="in" filter="fade">
                                      <p:cBhvr>
                                        <p:cTn id="7" dur="1000"/>
                                        <p:tgtEl>
                                          <p:spTgt spid="248"/>
                                        </p:tgtEl>
                                      </p:cBhvr>
                                    </p:animEffect>
                                    <p:anim calcmode="lin" valueType="num">
                                      <p:cBhvr>
                                        <p:cTn id="8" dur="1000" fill="hold"/>
                                        <p:tgtEl>
                                          <p:spTgt spid="248"/>
                                        </p:tgtEl>
                                        <p:attrNameLst>
                                          <p:attrName>ppt_x</p:attrName>
                                        </p:attrNameLst>
                                      </p:cBhvr>
                                      <p:tavLst>
                                        <p:tav tm="0">
                                          <p:val>
                                            <p:strVal val="#ppt_x"/>
                                          </p:val>
                                        </p:tav>
                                        <p:tav tm="100000">
                                          <p:val>
                                            <p:strVal val="#ppt_x"/>
                                          </p:val>
                                        </p:tav>
                                      </p:tavLst>
                                    </p:anim>
                                    <p:anim calcmode="lin" valueType="num">
                                      <p:cBhvr>
                                        <p:cTn id="9" dur="1000" fill="hold"/>
                                        <p:tgtEl>
                                          <p:spTgt spid="24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249"/>
                                        </p:tgtEl>
                                        <p:attrNameLst>
                                          <p:attrName>style.visibility</p:attrName>
                                        </p:attrNameLst>
                                      </p:cBhvr>
                                      <p:to>
                                        <p:strVal val="visible"/>
                                      </p:to>
                                    </p:set>
                                    <p:animEffect transition="in" filter="fade">
                                      <p:cBhvr>
                                        <p:cTn id="12" dur="1000"/>
                                        <p:tgtEl>
                                          <p:spTgt spid="249"/>
                                        </p:tgtEl>
                                      </p:cBhvr>
                                    </p:animEffect>
                                    <p:anim calcmode="lin" valueType="num">
                                      <p:cBhvr>
                                        <p:cTn id="13" dur="1000" fill="hold"/>
                                        <p:tgtEl>
                                          <p:spTgt spid="249"/>
                                        </p:tgtEl>
                                        <p:attrNameLst>
                                          <p:attrName>ppt_x</p:attrName>
                                        </p:attrNameLst>
                                      </p:cBhvr>
                                      <p:tavLst>
                                        <p:tav tm="0">
                                          <p:val>
                                            <p:strVal val="#ppt_x"/>
                                          </p:val>
                                        </p:tav>
                                        <p:tav tm="100000">
                                          <p:val>
                                            <p:strVal val="#ppt_x"/>
                                          </p:val>
                                        </p:tav>
                                      </p:tavLst>
                                    </p:anim>
                                    <p:anim calcmode="lin" valueType="num">
                                      <p:cBhvr>
                                        <p:cTn id="14" dur="1000" fill="hold"/>
                                        <p:tgtEl>
                                          <p:spTgt spid="249"/>
                                        </p:tgtEl>
                                        <p:attrNameLst>
                                          <p:attrName>ppt_y</p:attrName>
                                        </p:attrNameLst>
                                      </p:cBhvr>
                                      <p:tavLst>
                                        <p:tav tm="0">
                                          <p:val>
                                            <p:strVal val="#ppt_y+.1"/>
                                          </p:val>
                                        </p:tav>
                                        <p:tav tm="100000">
                                          <p:val>
                                            <p:strVal val="#ppt_y"/>
                                          </p:val>
                                        </p:tav>
                                      </p:tavLst>
                                    </p:anim>
                                  </p:childTnLst>
                                </p:cTn>
                              </p:par>
                              <p:par>
                                <p:cTn id="15" presetID="16" presetClass="entr" presetSubtype="42" fill="hold" nodeType="withEffect">
                                  <p:stCondLst>
                                    <p:cond delay="0"/>
                                  </p:stCondLst>
                                  <p:childTnLst>
                                    <p:set>
                                      <p:cBhvr>
                                        <p:cTn id="16" dur="1" fill="hold">
                                          <p:stCondLst>
                                            <p:cond delay="0"/>
                                          </p:stCondLst>
                                        </p:cTn>
                                        <p:tgtEl>
                                          <p:spTgt spid="250"/>
                                        </p:tgtEl>
                                        <p:attrNameLst>
                                          <p:attrName>style.visibility</p:attrName>
                                        </p:attrNameLst>
                                      </p:cBhvr>
                                      <p:to>
                                        <p:strVal val="visible"/>
                                      </p:to>
                                    </p:set>
                                    <p:animEffect transition="in" filter="barn(outHorizontal)">
                                      <p:cBhvr>
                                        <p:cTn id="17" dur="500"/>
                                        <p:tgtEl>
                                          <p:spTgt spid="250"/>
                                        </p:tgtEl>
                                      </p:cBhvr>
                                    </p:animEffect>
                                  </p:childTnLst>
                                </p:cTn>
                              </p:par>
                              <p:par>
                                <p:cTn id="18" presetID="10" presetClass="entr" presetSubtype="0" fill="hold" grpId="0" nodeType="withEffect">
                                  <p:stCondLst>
                                    <p:cond delay="200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8"/>
                                        </p:tgtEl>
                                        <p:attrNameLst>
                                          <p:attrName>style.visibility</p:attrName>
                                        </p:attrNameLst>
                                      </p:cBhvr>
                                      <p:to>
                                        <p:strVal val="visible"/>
                                      </p:to>
                                    </p:set>
                                    <p:animEffect transition="in" filter="fade">
                                      <p:cBhvr>
                                        <p:cTn id="30" dur="500"/>
                                        <p:tgtEl>
                                          <p:spTgt spid="5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0"/>
                                        </p:tgtEl>
                                        <p:attrNameLst>
                                          <p:attrName>style.visibility</p:attrName>
                                        </p:attrNameLst>
                                      </p:cBhvr>
                                      <p:to>
                                        <p:strVal val="visible"/>
                                      </p:to>
                                    </p:set>
                                    <p:animEffect transition="in" filter="fade">
                                      <p:cBhvr>
                                        <p:cTn id="35" dur="500"/>
                                        <p:tgtEl>
                                          <p:spTgt spid="7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6"/>
                                        </p:tgtEl>
                                        <p:attrNameLst>
                                          <p:attrName>style.visibility</p:attrName>
                                        </p:attrNameLst>
                                      </p:cBhvr>
                                      <p:to>
                                        <p:strVal val="visible"/>
                                      </p:to>
                                    </p:set>
                                    <p:animEffect transition="in" filter="fade">
                                      <p:cBhvr>
                                        <p:cTn id="40" dur="500"/>
                                        <p:tgtEl>
                                          <p:spTgt spid="7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fade">
                                      <p:cBhvr>
                                        <p:cTn id="45"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5E4D7"/>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F347D77-6637-42FA-93D2-9AFC6AE9D86C}"/>
              </a:ext>
            </a:extLst>
          </p:cNvPr>
          <p:cNvGrpSpPr/>
          <p:nvPr/>
        </p:nvGrpSpPr>
        <p:grpSpPr>
          <a:xfrm>
            <a:off x="2" y="0"/>
            <a:ext cx="12192000" cy="6858000"/>
            <a:chOff x="2" y="0"/>
            <a:chExt cx="12192000" cy="6858000"/>
          </a:xfrm>
        </p:grpSpPr>
        <p:grpSp>
          <p:nvGrpSpPr>
            <p:cNvPr id="6" name="Group 5">
              <a:extLst>
                <a:ext uri="{FF2B5EF4-FFF2-40B4-BE49-F238E27FC236}">
                  <a16:creationId xmlns:a16="http://schemas.microsoft.com/office/drawing/2014/main" id="{20F707EB-965D-4CAA-A222-28A20B057A80}"/>
                </a:ext>
              </a:extLst>
            </p:cNvPr>
            <p:cNvGrpSpPr/>
            <p:nvPr/>
          </p:nvGrpSpPr>
          <p:grpSpPr>
            <a:xfrm>
              <a:off x="377371" y="0"/>
              <a:ext cx="11422742" cy="6858000"/>
              <a:chOff x="377371" y="0"/>
              <a:chExt cx="11422742" cy="6858000"/>
            </a:xfrm>
          </p:grpSpPr>
          <p:cxnSp>
            <p:nvCxnSpPr>
              <p:cNvPr id="24" name="Straight Connector 23">
                <a:extLst>
                  <a:ext uri="{FF2B5EF4-FFF2-40B4-BE49-F238E27FC236}">
                    <a16:creationId xmlns:a16="http://schemas.microsoft.com/office/drawing/2014/main" id="{079A262A-5554-4413-9F36-90B63A92BE32}"/>
                  </a:ext>
                </a:extLst>
              </p:cNvPr>
              <p:cNvCxnSpPr/>
              <p:nvPr/>
            </p:nvCxnSpPr>
            <p:spPr>
              <a:xfrm>
                <a:off x="3773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02F581A-C0D1-46F8-9B62-F3CDC6668090}"/>
                  </a:ext>
                </a:extLst>
              </p:cNvPr>
              <p:cNvCxnSpPr/>
              <p:nvPr/>
            </p:nvCxnSpPr>
            <p:spPr>
              <a:xfrm>
                <a:off x="7837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9E927BE-0145-48FB-BE67-D431D67A415F}"/>
                  </a:ext>
                </a:extLst>
              </p:cNvPr>
              <p:cNvCxnSpPr/>
              <p:nvPr/>
            </p:nvCxnSpPr>
            <p:spPr>
              <a:xfrm>
                <a:off x="121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A26AE-AA70-41DD-86D8-9376BFE084A5}"/>
                  </a:ext>
                </a:extLst>
              </p:cNvPr>
              <p:cNvCxnSpPr/>
              <p:nvPr/>
            </p:nvCxnSpPr>
            <p:spPr>
              <a:xfrm>
                <a:off x="16546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8BBE312-48FF-4C1C-8E61-715BFC43251E}"/>
                  </a:ext>
                </a:extLst>
              </p:cNvPr>
              <p:cNvCxnSpPr/>
              <p:nvPr/>
            </p:nvCxnSpPr>
            <p:spPr>
              <a:xfrm>
                <a:off x="206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298F388-88BF-4275-B469-EF5DF9D3628E}"/>
                  </a:ext>
                </a:extLst>
              </p:cNvPr>
              <p:cNvCxnSpPr/>
              <p:nvPr/>
            </p:nvCxnSpPr>
            <p:spPr>
              <a:xfrm>
                <a:off x="246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F860951-887D-4AA5-8E57-A7906AF11436}"/>
                  </a:ext>
                </a:extLst>
              </p:cNvPr>
              <p:cNvCxnSpPr/>
              <p:nvPr/>
            </p:nvCxnSpPr>
            <p:spPr>
              <a:xfrm>
                <a:off x="290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310EE58-3C64-4A3A-869D-212382B278D1}"/>
                  </a:ext>
                </a:extLst>
              </p:cNvPr>
              <p:cNvCxnSpPr/>
              <p:nvPr/>
            </p:nvCxnSpPr>
            <p:spPr>
              <a:xfrm>
                <a:off x="333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A1FBB8A-6C7E-4F5B-A2EA-74D38315507F}"/>
                  </a:ext>
                </a:extLst>
              </p:cNvPr>
              <p:cNvCxnSpPr/>
              <p:nvPr/>
            </p:nvCxnSpPr>
            <p:spPr>
              <a:xfrm>
                <a:off x="37301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33152-CDE9-4775-965F-2C7C46E5E84B}"/>
                  </a:ext>
                </a:extLst>
              </p:cNvPr>
              <p:cNvCxnSpPr/>
              <p:nvPr/>
            </p:nvCxnSpPr>
            <p:spPr>
              <a:xfrm>
                <a:off x="41365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7F6A9D7-5156-44CA-A9D9-F57730140CAC}"/>
                  </a:ext>
                </a:extLst>
              </p:cNvPr>
              <p:cNvCxnSpPr/>
              <p:nvPr/>
            </p:nvCxnSpPr>
            <p:spPr>
              <a:xfrm>
                <a:off x="45719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EED3280-EF38-4353-8C22-9CDF7AB9F2BF}"/>
                  </a:ext>
                </a:extLst>
              </p:cNvPr>
              <p:cNvCxnSpPr/>
              <p:nvPr/>
            </p:nvCxnSpPr>
            <p:spPr>
              <a:xfrm>
                <a:off x="500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C6976A-436C-4E0E-AB89-2F6226BED9C9}"/>
                  </a:ext>
                </a:extLst>
              </p:cNvPr>
              <p:cNvCxnSpPr/>
              <p:nvPr/>
            </p:nvCxnSpPr>
            <p:spPr>
              <a:xfrm>
                <a:off x="544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AA61367-C98C-4A65-A6E2-C100BE79D3D4}"/>
                  </a:ext>
                </a:extLst>
              </p:cNvPr>
              <p:cNvCxnSpPr/>
              <p:nvPr/>
            </p:nvCxnSpPr>
            <p:spPr>
              <a:xfrm>
                <a:off x="584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7B78285-E545-460F-860D-664E65424A2C}"/>
                  </a:ext>
                </a:extLst>
              </p:cNvPr>
              <p:cNvCxnSpPr/>
              <p:nvPr/>
            </p:nvCxnSpPr>
            <p:spPr>
              <a:xfrm>
                <a:off x="628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21A8F29-6788-40AF-9AE2-1C8CC57BF32C}"/>
                  </a:ext>
                </a:extLst>
              </p:cNvPr>
              <p:cNvCxnSpPr/>
              <p:nvPr/>
            </p:nvCxnSpPr>
            <p:spPr>
              <a:xfrm>
                <a:off x="672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53B903F-4B33-4FC4-8CE8-1BB9D82C54A5}"/>
                  </a:ext>
                </a:extLst>
              </p:cNvPr>
              <p:cNvCxnSpPr/>
              <p:nvPr/>
            </p:nvCxnSpPr>
            <p:spPr>
              <a:xfrm>
                <a:off x="714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342A937-C763-4223-8C17-FF23A8966F1F}"/>
                  </a:ext>
                </a:extLst>
              </p:cNvPr>
              <p:cNvCxnSpPr/>
              <p:nvPr/>
            </p:nvCxnSpPr>
            <p:spPr>
              <a:xfrm>
                <a:off x="754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EAB2AFF-0517-4DF8-B873-0BC3E1A03348}"/>
                  </a:ext>
                </a:extLst>
              </p:cNvPr>
              <p:cNvCxnSpPr/>
              <p:nvPr/>
            </p:nvCxnSpPr>
            <p:spPr>
              <a:xfrm>
                <a:off x="798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5277E96-5A1A-4194-9F02-1A81AA6FBCD7}"/>
                  </a:ext>
                </a:extLst>
              </p:cNvPr>
              <p:cNvCxnSpPr/>
              <p:nvPr/>
            </p:nvCxnSpPr>
            <p:spPr>
              <a:xfrm>
                <a:off x="841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6ADB9A6-288B-41BC-B93C-E100C6A9D92E}"/>
                  </a:ext>
                </a:extLst>
              </p:cNvPr>
              <p:cNvCxnSpPr/>
              <p:nvPr/>
            </p:nvCxnSpPr>
            <p:spPr>
              <a:xfrm>
                <a:off x="883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E942BAD-4B88-4614-97A1-60D590F2DC9A}"/>
                  </a:ext>
                </a:extLst>
              </p:cNvPr>
              <p:cNvCxnSpPr/>
              <p:nvPr/>
            </p:nvCxnSpPr>
            <p:spPr>
              <a:xfrm>
                <a:off x="92455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5FDC70D-11BD-4F33-8467-6CF82716AF62}"/>
                  </a:ext>
                </a:extLst>
              </p:cNvPr>
              <p:cNvCxnSpPr/>
              <p:nvPr/>
            </p:nvCxnSpPr>
            <p:spPr>
              <a:xfrm>
                <a:off x="9681027"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43010C2-6070-45EA-999E-D15A1EB72465}"/>
                  </a:ext>
                </a:extLst>
              </p:cNvPr>
              <p:cNvCxnSpPr/>
              <p:nvPr/>
            </p:nvCxnSpPr>
            <p:spPr>
              <a:xfrm>
                <a:off x="101164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104034B-1E37-4DD2-8F5F-D11861991277}"/>
                  </a:ext>
                </a:extLst>
              </p:cNvPr>
              <p:cNvCxnSpPr/>
              <p:nvPr/>
            </p:nvCxnSpPr>
            <p:spPr>
              <a:xfrm>
                <a:off x="1052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7161CCC-6811-461C-B1BC-ABA98032EB22}"/>
                  </a:ext>
                </a:extLst>
              </p:cNvPr>
              <p:cNvCxnSpPr/>
              <p:nvPr/>
            </p:nvCxnSpPr>
            <p:spPr>
              <a:xfrm>
                <a:off x="1092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7A6A529-6A31-4579-AADA-94F9A54B8C6F}"/>
                  </a:ext>
                </a:extLst>
              </p:cNvPr>
              <p:cNvCxnSpPr/>
              <p:nvPr/>
            </p:nvCxnSpPr>
            <p:spPr>
              <a:xfrm>
                <a:off x="1136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04CC808-A4DA-4955-A959-28DF7DCBBEF8}"/>
                  </a:ext>
                </a:extLst>
              </p:cNvPr>
              <p:cNvCxnSpPr/>
              <p:nvPr/>
            </p:nvCxnSpPr>
            <p:spPr>
              <a:xfrm>
                <a:off x="1180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60961EAB-BF19-4778-A202-7894BF15AAD5}"/>
                </a:ext>
              </a:extLst>
            </p:cNvPr>
            <p:cNvGrpSpPr/>
            <p:nvPr/>
          </p:nvGrpSpPr>
          <p:grpSpPr>
            <a:xfrm rot="5400000">
              <a:off x="2924631" y="-2616201"/>
              <a:ext cx="6342742" cy="12192000"/>
              <a:chOff x="377371" y="0"/>
              <a:chExt cx="6342742" cy="6858000"/>
            </a:xfrm>
          </p:grpSpPr>
          <p:cxnSp>
            <p:nvCxnSpPr>
              <p:cNvPr id="8" name="Straight Connector 7">
                <a:extLst>
                  <a:ext uri="{FF2B5EF4-FFF2-40B4-BE49-F238E27FC236}">
                    <a16:creationId xmlns:a16="http://schemas.microsoft.com/office/drawing/2014/main" id="{CF95E087-CDC9-42ED-A9B0-17B1BBD8F2B7}"/>
                  </a:ext>
                </a:extLst>
              </p:cNvPr>
              <p:cNvCxnSpPr/>
              <p:nvPr/>
            </p:nvCxnSpPr>
            <p:spPr>
              <a:xfrm>
                <a:off x="3773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F3B4EE6-DA44-42EF-B5B5-770312DB7336}"/>
                  </a:ext>
                </a:extLst>
              </p:cNvPr>
              <p:cNvCxnSpPr/>
              <p:nvPr/>
            </p:nvCxnSpPr>
            <p:spPr>
              <a:xfrm>
                <a:off x="7837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B359E0F-414D-4DE4-87C8-AA67E8C21D8D}"/>
                  </a:ext>
                </a:extLst>
              </p:cNvPr>
              <p:cNvCxnSpPr/>
              <p:nvPr/>
            </p:nvCxnSpPr>
            <p:spPr>
              <a:xfrm>
                <a:off x="121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71B4C03-0129-432B-91AD-CB08F760BF2B}"/>
                  </a:ext>
                </a:extLst>
              </p:cNvPr>
              <p:cNvCxnSpPr/>
              <p:nvPr/>
            </p:nvCxnSpPr>
            <p:spPr>
              <a:xfrm>
                <a:off x="16546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C98A82-11D7-446B-908C-D1AF079EE38B}"/>
                  </a:ext>
                </a:extLst>
              </p:cNvPr>
              <p:cNvCxnSpPr/>
              <p:nvPr/>
            </p:nvCxnSpPr>
            <p:spPr>
              <a:xfrm>
                <a:off x="206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52F878E-4F4D-42D3-AF67-0369C88FAEC2}"/>
                  </a:ext>
                </a:extLst>
              </p:cNvPr>
              <p:cNvCxnSpPr/>
              <p:nvPr/>
            </p:nvCxnSpPr>
            <p:spPr>
              <a:xfrm>
                <a:off x="246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D48FA8-A64F-4A31-83DB-E2A5C7ACD214}"/>
                  </a:ext>
                </a:extLst>
              </p:cNvPr>
              <p:cNvCxnSpPr/>
              <p:nvPr/>
            </p:nvCxnSpPr>
            <p:spPr>
              <a:xfrm>
                <a:off x="290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0ADA66-CEA3-464C-8C18-8D0BE63E8DEF}"/>
                  </a:ext>
                </a:extLst>
              </p:cNvPr>
              <p:cNvCxnSpPr/>
              <p:nvPr/>
            </p:nvCxnSpPr>
            <p:spPr>
              <a:xfrm>
                <a:off x="333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D04815C-2015-4C37-A7CD-4468C2C6E9CB}"/>
                  </a:ext>
                </a:extLst>
              </p:cNvPr>
              <p:cNvCxnSpPr/>
              <p:nvPr/>
            </p:nvCxnSpPr>
            <p:spPr>
              <a:xfrm>
                <a:off x="37301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F1C51F3-7D37-4BC3-BA22-4DBDC624B42A}"/>
                  </a:ext>
                </a:extLst>
              </p:cNvPr>
              <p:cNvCxnSpPr/>
              <p:nvPr/>
            </p:nvCxnSpPr>
            <p:spPr>
              <a:xfrm>
                <a:off x="41365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9E15302-EFFE-4159-B254-FED1561AE4ED}"/>
                  </a:ext>
                </a:extLst>
              </p:cNvPr>
              <p:cNvCxnSpPr/>
              <p:nvPr/>
            </p:nvCxnSpPr>
            <p:spPr>
              <a:xfrm>
                <a:off x="45719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119F7E2-F7E9-4314-8383-4D1B70782549}"/>
                  </a:ext>
                </a:extLst>
              </p:cNvPr>
              <p:cNvCxnSpPr/>
              <p:nvPr/>
            </p:nvCxnSpPr>
            <p:spPr>
              <a:xfrm>
                <a:off x="500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1644DBE-8D9E-479E-B01C-48FB28CD3F1D}"/>
                  </a:ext>
                </a:extLst>
              </p:cNvPr>
              <p:cNvCxnSpPr/>
              <p:nvPr/>
            </p:nvCxnSpPr>
            <p:spPr>
              <a:xfrm>
                <a:off x="544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D1A8EF0-204B-49D0-A658-5890877534D3}"/>
                  </a:ext>
                </a:extLst>
              </p:cNvPr>
              <p:cNvCxnSpPr/>
              <p:nvPr/>
            </p:nvCxnSpPr>
            <p:spPr>
              <a:xfrm>
                <a:off x="584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DF28B6-B3A6-4912-9781-416B21AC1E50}"/>
                  </a:ext>
                </a:extLst>
              </p:cNvPr>
              <p:cNvCxnSpPr/>
              <p:nvPr/>
            </p:nvCxnSpPr>
            <p:spPr>
              <a:xfrm>
                <a:off x="628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D014B0B-9788-41B6-87EC-A5DCDA6EAFA0}"/>
                  </a:ext>
                </a:extLst>
              </p:cNvPr>
              <p:cNvCxnSpPr/>
              <p:nvPr/>
            </p:nvCxnSpPr>
            <p:spPr>
              <a:xfrm>
                <a:off x="672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60" name="Rounded Rectangle 1">
            <a:extLst>
              <a:ext uri="{FF2B5EF4-FFF2-40B4-BE49-F238E27FC236}">
                <a16:creationId xmlns:a16="http://schemas.microsoft.com/office/drawing/2014/main" id="{ED15A32C-284F-43E0-A1EB-DEA03D512254}"/>
              </a:ext>
            </a:extLst>
          </p:cNvPr>
          <p:cNvSpPr/>
          <p:nvPr/>
        </p:nvSpPr>
        <p:spPr>
          <a:xfrm>
            <a:off x="436646" y="313374"/>
            <a:ext cx="11480773" cy="6235247"/>
          </a:xfrm>
          <a:prstGeom prst="roundRect">
            <a:avLst>
              <a:gd name="adj" fmla="val 7547"/>
            </a:avLst>
          </a:prstGeom>
          <a:solidFill>
            <a:srgbClr val="6B422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36" name="Freeform: Shape 235">
            <a:extLst>
              <a:ext uri="{FF2B5EF4-FFF2-40B4-BE49-F238E27FC236}">
                <a16:creationId xmlns:a16="http://schemas.microsoft.com/office/drawing/2014/main" id="{830CB7C3-E54D-4FC9-A967-E2BD6657E7C8}"/>
              </a:ext>
            </a:extLst>
          </p:cNvPr>
          <p:cNvSpPr/>
          <p:nvPr/>
        </p:nvSpPr>
        <p:spPr>
          <a:xfrm>
            <a:off x="430373"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4516657 h 6235247"/>
              <a:gd name="connsiteX4" fmla="*/ 11147925 w 11563523"/>
              <a:gd name="connsiteY4" fmla="*/ 4512757 h 6235247"/>
              <a:gd name="connsiteX5" fmla="*/ 11215856 w 11563523"/>
              <a:gd name="connsiteY5" fmla="*/ 4505909 h 6235247"/>
              <a:gd name="connsiteX6" fmla="*/ 11226453 w 11563523"/>
              <a:gd name="connsiteY6" fmla="*/ 4505909 h 6235247"/>
              <a:gd name="connsiteX7" fmla="*/ 11563523 w 11563523"/>
              <a:gd name="connsiteY7" fmla="*/ 4842979 h 6235247"/>
              <a:gd name="connsiteX8" fmla="*/ 11226453 w 11563523"/>
              <a:gd name="connsiteY8" fmla="*/ 5180049 h 6235247"/>
              <a:gd name="connsiteX9" fmla="*/ 11215856 w 11563523"/>
              <a:gd name="connsiteY9" fmla="*/ 5180049 h 6235247"/>
              <a:gd name="connsiteX10" fmla="*/ 11147925 w 11563523"/>
              <a:gd name="connsiteY10" fmla="*/ 5173201 h 6235247"/>
              <a:gd name="connsiteX11" fmla="*/ 11135362 w 11563523"/>
              <a:gd name="connsiteY11" fmla="*/ 5169302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4516657"/>
                </a:lnTo>
                <a:lnTo>
                  <a:pt x="11147925" y="4512757"/>
                </a:lnTo>
                <a:cubicBezTo>
                  <a:pt x="11169867" y="4508267"/>
                  <a:pt x="11192586" y="4505909"/>
                  <a:pt x="11215856" y="4505909"/>
                </a:cubicBezTo>
                <a:lnTo>
                  <a:pt x="11226453" y="4505909"/>
                </a:lnTo>
                <a:cubicBezTo>
                  <a:pt x="11412612" y="4505909"/>
                  <a:pt x="11563523" y="4656820"/>
                  <a:pt x="11563523" y="4842979"/>
                </a:cubicBezTo>
                <a:cubicBezTo>
                  <a:pt x="11563523" y="5029138"/>
                  <a:pt x="11412612" y="5180049"/>
                  <a:pt x="11226453" y="5180049"/>
                </a:cubicBezTo>
                <a:lnTo>
                  <a:pt x="11215856" y="5180049"/>
                </a:lnTo>
                <a:cubicBezTo>
                  <a:pt x="11192586" y="5180049"/>
                  <a:pt x="11169867" y="5177691"/>
                  <a:pt x="11147925" y="5173201"/>
                </a:cubicBezTo>
                <a:lnTo>
                  <a:pt x="11135362" y="5169302"/>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606C38"/>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5" name="Freeform: Shape 234">
            <a:extLst>
              <a:ext uri="{FF2B5EF4-FFF2-40B4-BE49-F238E27FC236}">
                <a16:creationId xmlns:a16="http://schemas.microsoft.com/office/drawing/2014/main" id="{0F7BA3FC-4D21-4129-8AF2-E4DA19D46D25}"/>
              </a:ext>
            </a:extLst>
          </p:cNvPr>
          <p:cNvSpPr/>
          <p:nvPr/>
        </p:nvSpPr>
        <p:spPr>
          <a:xfrm>
            <a:off x="430373"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5313075 h 6235247"/>
              <a:gd name="connsiteX4" fmla="*/ 11147925 w 11563523"/>
              <a:gd name="connsiteY4" fmla="*/ 5309175 h 6235247"/>
              <a:gd name="connsiteX5" fmla="*/ 11215856 w 11563523"/>
              <a:gd name="connsiteY5" fmla="*/ 5302327 h 6235247"/>
              <a:gd name="connsiteX6" fmla="*/ 11226453 w 11563523"/>
              <a:gd name="connsiteY6" fmla="*/ 5302327 h 6235247"/>
              <a:gd name="connsiteX7" fmla="*/ 11563523 w 11563523"/>
              <a:gd name="connsiteY7" fmla="*/ 5639397 h 6235247"/>
              <a:gd name="connsiteX8" fmla="*/ 11226453 w 11563523"/>
              <a:gd name="connsiteY8" fmla="*/ 5976467 h 6235247"/>
              <a:gd name="connsiteX9" fmla="*/ 11215856 w 11563523"/>
              <a:gd name="connsiteY9" fmla="*/ 5976467 h 6235247"/>
              <a:gd name="connsiteX10" fmla="*/ 11147925 w 11563523"/>
              <a:gd name="connsiteY10" fmla="*/ 5969619 h 6235247"/>
              <a:gd name="connsiteX11" fmla="*/ 11095410 w 11563523"/>
              <a:gd name="connsiteY11" fmla="*/ 5953318 h 6235247"/>
              <a:gd name="connsiteX12" fmla="*/ 11054995 w 11563523"/>
              <a:gd name="connsiteY12" fmla="*/ 6027776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5313075"/>
                </a:lnTo>
                <a:lnTo>
                  <a:pt x="11147925" y="5309175"/>
                </a:lnTo>
                <a:cubicBezTo>
                  <a:pt x="11169867" y="5304685"/>
                  <a:pt x="11192586" y="5302327"/>
                  <a:pt x="11215856" y="5302327"/>
                </a:cubicBezTo>
                <a:lnTo>
                  <a:pt x="11226453" y="5302327"/>
                </a:lnTo>
                <a:cubicBezTo>
                  <a:pt x="11412612" y="5302327"/>
                  <a:pt x="11563523" y="5453238"/>
                  <a:pt x="11563523" y="5639397"/>
                </a:cubicBezTo>
                <a:cubicBezTo>
                  <a:pt x="11563523" y="5825556"/>
                  <a:pt x="11412612" y="5976467"/>
                  <a:pt x="11226453" y="5976467"/>
                </a:cubicBezTo>
                <a:lnTo>
                  <a:pt x="11215856" y="5976467"/>
                </a:lnTo>
                <a:cubicBezTo>
                  <a:pt x="11192586" y="5976467"/>
                  <a:pt x="11169867" y="5974109"/>
                  <a:pt x="11147925" y="5969619"/>
                </a:cubicBezTo>
                <a:lnTo>
                  <a:pt x="11095410" y="5953318"/>
                </a:lnTo>
                <a:lnTo>
                  <a:pt x="11054995" y="6027776"/>
                </a:lnTo>
                <a:cubicBezTo>
                  <a:pt x="10970430" y="6152949"/>
                  <a:pt x="10827220"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6B705C"/>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1" name="Freeform: Shape 230">
            <a:extLst>
              <a:ext uri="{FF2B5EF4-FFF2-40B4-BE49-F238E27FC236}">
                <a16:creationId xmlns:a16="http://schemas.microsoft.com/office/drawing/2014/main" id="{FDBB89D1-AF3F-40F6-9D55-84DD01271C8C}"/>
              </a:ext>
            </a:extLst>
          </p:cNvPr>
          <p:cNvSpPr/>
          <p:nvPr/>
        </p:nvSpPr>
        <p:spPr>
          <a:xfrm>
            <a:off x="459729" y="311377"/>
            <a:ext cx="11532520" cy="6235247"/>
          </a:xfrm>
          <a:custGeom>
            <a:avLst/>
            <a:gdLst>
              <a:gd name="connsiteX0" fmla="*/ 470574 w 11532520"/>
              <a:gd name="connsiteY0" fmla="*/ 0 h 6235247"/>
              <a:gd name="connsiteX1" fmla="*/ 10614904 w 11532520"/>
              <a:gd name="connsiteY1" fmla="*/ 0 h 6235247"/>
              <a:gd name="connsiteX2" fmla="*/ 11085478 w 11532520"/>
              <a:gd name="connsiteY2" fmla="*/ 470574 h 6235247"/>
              <a:gd name="connsiteX3" fmla="*/ 11085478 w 11532520"/>
              <a:gd name="connsiteY3" fmla="*/ 556491 h 6235247"/>
              <a:gd name="connsiteX4" fmla="*/ 11116921 w 11532520"/>
              <a:gd name="connsiteY4" fmla="*/ 546730 h 6235247"/>
              <a:gd name="connsiteX5" fmla="*/ 11184853 w 11532520"/>
              <a:gd name="connsiteY5" fmla="*/ 539882 h 6235247"/>
              <a:gd name="connsiteX6" fmla="*/ 11195450 w 11532520"/>
              <a:gd name="connsiteY6" fmla="*/ 539882 h 6235247"/>
              <a:gd name="connsiteX7" fmla="*/ 11532520 w 11532520"/>
              <a:gd name="connsiteY7" fmla="*/ 876952 h 6235247"/>
              <a:gd name="connsiteX8" fmla="*/ 11195450 w 11532520"/>
              <a:gd name="connsiteY8" fmla="*/ 1214022 h 6235247"/>
              <a:gd name="connsiteX9" fmla="*/ 11184853 w 11532520"/>
              <a:gd name="connsiteY9" fmla="*/ 1214022 h 6235247"/>
              <a:gd name="connsiteX10" fmla="*/ 11116921 w 11532520"/>
              <a:gd name="connsiteY10" fmla="*/ 1207174 h 6235247"/>
              <a:gd name="connsiteX11" fmla="*/ 11085478 w 11532520"/>
              <a:gd name="connsiteY11" fmla="*/ 1197414 h 6235247"/>
              <a:gd name="connsiteX12" fmla="*/ 11085478 w 11532520"/>
              <a:gd name="connsiteY12" fmla="*/ 5764673 h 6235247"/>
              <a:gd name="connsiteX13" fmla="*/ 10614904 w 11532520"/>
              <a:gd name="connsiteY13" fmla="*/ 6235247 h 6235247"/>
              <a:gd name="connsiteX14" fmla="*/ 470574 w 11532520"/>
              <a:gd name="connsiteY14" fmla="*/ 6235247 h 6235247"/>
              <a:gd name="connsiteX15" fmla="*/ 0 w 11532520"/>
              <a:gd name="connsiteY15" fmla="*/ 5764673 h 6235247"/>
              <a:gd name="connsiteX16" fmla="*/ 0 w 11532520"/>
              <a:gd name="connsiteY16" fmla="*/ 470574 h 6235247"/>
              <a:gd name="connsiteX17" fmla="*/ 470574 w 11532520"/>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32520" h="6235247">
                <a:moveTo>
                  <a:pt x="470574" y="0"/>
                </a:moveTo>
                <a:lnTo>
                  <a:pt x="10614904" y="0"/>
                </a:lnTo>
                <a:cubicBezTo>
                  <a:pt x="10874795" y="0"/>
                  <a:pt x="11085478" y="210683"/>
                  <a:pt x="11085478" y="470574"/>
                </a:cubicBezTo>
                <a:lnTo>
                  <a:pt x="11085478" y="556491"/>
                </a:lnTo>
                <a:lnTo>
                  <a:pt x="11116921" y="546730"/>
                </a:lnTo>
                <a:cubicBezTo>
                  <a:pt x="11138864" y="542240"/>
                  <a:pt x="11161583" y="539882"/>
                  <a:pt x="11184853" y="539882"/>
                </a:cubicBezTo>
                <a:lnTo>
                  <a:pt x="11195450" y="539882"/>
                </a:lnTo>
                <a:cubicBezTo>
                  <a:pt x="11381609" y="539882"/>
                  <a:pt x="11532520" y="690793"/>
                  <a:pt x="11532520" y="876952"/>
                </a:cubicBezTo>
                <a:cubicBezTo>
                  <a:pt x="11532520" y="1063111"/>
                  <a:pt x="11381609" y="1214022"/>
                  <a:pt x="11195450" y="1214022"/>
                </a:cubicBezTo>
                <a:lnTo>
                  <a:pt x="11184853" y="1214022"/>
                </a:lnTo>
                <a:cubicBezTo>
                  <a:pt x="11161583" y="1214022"/>
                  <a:pt x="11138864" y="1211664"/>
                  <a:pt x="11116921" y="1207174"/>
                </a:cubicBezTo>
                <a:lnTo>
                  <a:pt x="11085478" y="1197414"/>
                </a:lnTo>
                <a:lnTo>
                  <a:pt x="11085478" y="5764673"/>
                </a:lnTo>
                <a:cubicBezTo>
                  <a:pt x="11085478" y="6024564"/>
                  <a:pt x="10874795" y="6235247"/>
                  <a:pt x="10614904"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DDBEA9"/>
          </a:solidFill>
          <a:ln>
            <a:noFill/>
          </a:ln>
          <a:effectLst>
            <a:outerShdw blurRad="139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FFFFFF"/>
              </a:solidFill>
            </a:endParaRPr>
          </a:p>
        </p:txBody>
      </p:sp>
      <p:sp>
        <p:nvSpPr>
          <p:cNvPr id="239" name="Freeform: Shape 238">
            <a:extLst>
              <a:ext uri="{FF2B5EF4-FFF2-40B4-BE49-F238E27FC236}">
                <a16:creationId xmlns:a16="http://schemas.microsoft.com/office/drawing/2014/main" id="{90F0FF0A-C4BD-4BFD-B192-39C0035029BD}"/>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2201019 h 6235247"/>
              <a:gd name="connsiteX4" fmla="*/ 11147925 w 11563523"/>
              <a:gd name="connsiteY4" fmla="*/ 2197119 h 6235247"/>
              <a:gd name="connsiteX5" fmla="*/ 11215856 w 11563523"/>
              <a:gd name="connsiteY5" fmla="*/ 2190271 h 6235247"/>
              <a:gd name="connsiteX6" fmla="*/ 11226453 w 11563523"/>
              <a:gd name="connsiteY6" fmla="*/ 2190271 h 6235247"/>
              <a:gd name="connsiteX7" fmla="*/ 11563523 w 11563523"/>
              <a:gd name="connsiteY7" fmla="*/ 2527341 h 6235247"/>
              <a:gd name="connsiteX8" fmla="*/ 11226453 w 11563523"/>
              <a:gd name="connsiteY8" fmla="*/ 2864411 h 6235247"/>
              <a:gd name="connsiteX9" fmla="*/ 11215856 w 11563523"/>
              <a:gd name="connsiteY9" fmla="*/ 2864411 h 6235247"/>
              <a:gd name="connsiteX10" fmla="*/ 11147925 w 11563523"/>
              <a:gd name="connsiteY10" fmla="*/ 2857563 h 6235247"/>
              <a:gd name="connsiteX11" fmla="*/ 11135362 w 11563523"/>
              <a:gd name="connsiteY11" fmla="*/ 2853664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2201019"/>
                </a:lnTo>
                <a:lnTo>
                  <a:pt x="11147925" y="2197119"/>
                </a:lnTo>
                <a:cubicBezTo>
                  <a:pt x="11169867" y="2192629"/>
                  <a:pt x="11192586" y="2190271"/>
                  <a:pt x="11215856" y="2190271"/>
                </a:cubicBezTo>
                <a:lnTo>
                  <a:pt x="11226453" y="2190271"/>
                </a:lnTo>
                <a:cubicBezTo>
                  <a:pt x="11412612" y="2190271"/>
                  <a:pt x="11563523" y="2341182"/>
                  <a:pt x="11563523" y="2527341"/>
                </a:cubicBezTo>
                <a:cubicBezTo>
                  <a:pt x="11563523" y="2713500"/>
                  <a:pt x="11412612" y="2864411"/>
                  <a:pt x="11226453" y="2864411"/>
                </a:cubicBezTo>
                <a:lnTo>
                  <a:pt x="11215856" y="2864411"/>
                </a:lnTo>
                <a:cubicBezTo>
                  <a:pt x="11192586" y="2864411"/>
                  <a:pt x="11169867" y="2862053"/>
                  <a:pt x="11147925" y="2857563"/>
                </a:cubicBezTo>
                <a:lnTo>
                  <a:pt x="11135362" y="2853664"/>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CCD5AE"/>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0" name="Freeform: Shape 239">
            <a:extLst>
              <a:ext uri="{FF2B5EF4-FFF2-40B4-BE49-F238E27FC236}">
                <a16:creationId xmlns:a16="http://schemas.microsoft.com/office/drawing/2014/main" id="{0C148DFF-E3A7-4111-A65B-6FEED5F18A64}"/>
              </a:ext>
            </a:extLst>
          </p:cNvPr>
          <p:cNvSpPr/>
          <p:nvPr/>
        </p:nvSpPr>
        <p:spPr>
          <a:xfrm>
            <a:off x="416985" y="311377"/>
            <a:ext cx="11562589" cy="6235247"/>
          </a:xfrm>
          <a:custGeom>
            <a:avLst/>
            <a:gdLst>
              <a:gd name="connsiteX0" fmla="*/ 470574 w 11562589"/>
              <a:gd name="connsiteY0" fmla="*/ 0 h 6235247"/>
              <a:gd name="connsiteX1" fmla="*/ 10664788 w 11562589"/>
              <a:gd name="connsiteY1" fmla="*/ 0 h 6235247"/>
              <a:gd name="connsiteX2" fmla="*/ 11135362 w 11562589"/>
              <a:gd name="connsiteY2" fmla="*/ 470574 h 6235247"/>
              <a:gd name="connsiteX3" fmla="*/ 11135362 w 11562589"/>
              <a:gd name="connsiteY3" fmla="*/ 1404782 h 6235247"/>
              <a:gd name="connsiteX4" fmla="*/ 11146990 w 11562589"/>
              <a:gd name="connsiteY4" fmla="*/ 1401172 h 6235247"/>
              <a:gd name="connsiteX5" fmla="*/ 11214922 w 11562589"/>
              <a:gd name="connsiteY5" fmla="*/ 1394324 h 6235247"/>
              <a:gd name="connsiteX6" fmla="*/ 11225519 w 11562589"/>
              <a:gd name="connsiteY6" fmla="*/ 1394324 h 6235247"/>
              <a:gd name="connsiteX7" fmla="*/ 11562589 w 11562589"/>
              <a:gd name="connsiteY7" fmla="*/ 1731394 h 6235247"/>
              <a:gd name="connsiteX8" fmla="*/ 11225519 w 11562589"/>
              <a:gd name="connsiteY8" fmla="*/ 2068464 h 6235247"/>
              <a:gd name="connsiteX9" fmla="*/ 11214922 w 11562589"/>
              <a:gd name="connsiteY9" fmla="*/ 2068464 h 6235247"/>
              <a:gd name="connsiteX10" fmla="*/ 11146990 w 11562589"/>
              <a:gd name="connsiteY10" fmla="*/ 2061616 h 6235247"/>
              <a:gd name="connsiteX11" fmla="*/ 11135362 w 11562589"/>
              <a:gd name="connsiteY11" fmla="*/ 2058007 h 6235247"/>
              <a:gd name="connsiteX12" fmla="*/ 11135362 w 11562589"/>
              <a:gd name="connsiteY12" fmla="*/ 5764673 h 6235247"/>
              <a:gd name="connsiteX13" fmla="*/ 10664788 w 11562589"/>
              <a:gd name="connsiteY13" fmla="*/ 6235247 h 6235247"/>
              <a:gd name="connsiteX14" fmla="*/ 470574 w 11562589"/>
              <a:gd name="connsiteY14" fmla="*/ 6235247 h 6235247"/>
              <a:gd name="connsiteX15" fmla="*/ 0 w 11562589"/>
              <a:gd name="connsiteY15" fmla="*/ 5764673 h 6235247"/>
              <a:gd name="connsiteX16" fmla="*/ 0 w 11562589"/>
              <a:gd name="connsiteY16" fmla="*/ 470574 h 6235247"/>
              <a:gd name="connsiteX17" fmla="*/ 470574 w 11562589"/>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2589" h="6235247">
                <a:moveTo>
                  <a:pt x="470574" y="0"/>
                </a:moveTo>
                <a:lnTo>
                  <a:pt x="10664788" y="0"/>
                </a:lnTo>
                <a:cubicBezTo>
                  <a:pt x="10924679" y="0"/>
                  <a:pt x="11135362" y="210683"/>
                  <a:pt x="11135362" y="470574"/>
                </a:cubicBezTo>
                <a:lnTo>
                  <a:pt x="11135362" y="1404782"/>
                </a:lnTo>
                <a:lnTo>
                  <a:pt x="11146990" y="1401172"/>
                </a:lnTo>
                <a:cubicBezTo>
                  <a:pt x="11168933" y="1396682"/>
                  <a:pt x="11191652" y="1394324"/>
                  <a:pt x="11214922" y="1394324"/>
                </a:cubicBezTo>
                <a:lnTo>
                  <a:pt x="11225519" y="1394324"/>
                </a:lnTo>
                <a:cubicBezTo>
                  <a:pt x="11411678" y="1394324"/>
                  <a:pt x="11562589" y="1545235"/>
                  <a:pt x="11562589" y="1731394"/>
                </a:cubicBezTo>
                <a:cubicBezTo>
                  <a:pt x="11562589" y="1917553"/>
                  <a:pt x="11411678" y="2068464"/>
                  <a:pt x="11225519" y="2068464"/>
                </a:cubicBezTo>
                <a:lnTo>
                  <a:pt x="11214922" y="2068464"/>
                </a:lnTo>
                <a:cubicBezTo>
                  <a:pt x="11191652" y="2068464"/>
                  <a:pt x="11168933" y="2066106"/>
                  <a:pt x="11146990" y="2061616"/>
                </a:cubicBezTo>
                <a:lnTo>
                  <a:pt x="11135362" y="2058007"/>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FEFAE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8" name="Freeform: Shape 237">
            <a:extLst>
              <a:ext uri="{FF2B5EF4-FFF2-40B4-BE49-F238E27FC236}">
                <a16:creationId xmlns:a16="http://schemas.microsoft.com/office/drawing/2014/main" id="{DB2A80C7-4194-4E7F-8898-E22C9A600999}"/>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2960517 h 6235247"/>
              <a:gd name="connsiteX4" fmla="*/ 11147924 w 11563523"/>
              <a:gd name="connsiteY4" fmla="*/ 2956617 h 6235247"/>
              <a:gd name="connsiteX5" fmla="*/ 11215856 w 11563523"/>
              <a:gd name="connsiteY5" fmla="*/ 2949769 h 6235247"/>
              <a:gd name="connsiteX6" fmla="*/ 11226453 w 11563523"/>
              <a:gd name="connsiteY6" fmla="*/ 2949769 h 6235247"/>
              <a:gd name="connsiteX7" fmla="*/ 11563523 w 11563523"/>
              <a:gd name="connsiteY7" fmla="*/ 3286839 h 6235247"/>
              <a:gd name="connsiteX8" fmla="*/ 11226453 w 11563523"/>
              <a:gd name="connsiteY8" fmla="*/ 3623909 h 6235247"/>
              <a:gd name="connsiteX9" fmla="*/ 11215856 w 11563523"/>
              <a:gd name="connsiteY9" fmla="*/ 3623909 h 6235247"/>
              <a:gd name="connsiteX10" fmla="*/ 11147924 w 11563523"/>
              <a:gd name="connsiteY10" fmla="*/ 3617061 h 6235247"/>
              <a:gd name="connsiteX11" fmla="*/ 11135362 w 11563523"/>
              <a:gd name="connsiteY11" fmla="*/ 3613162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2960517"/>
                </a:lnTo>
                <a:lnTo>
                  <a:pt x="11147924" y="2956617"/>
                </a:lnTo>
                <a:cubicBezTo>
                  <a:pt x="11169867" y="2952127"/>
                  <a:pt x="11192586" y="2949769"/>
                  <a:pt x="11215856" y="2949769"/>
                </a:cubicBezTo>
                <a:lnTo>
                  <a:pt x="11226453" y="2949769"/>
                </a:lnTo>
                <a:cubicBezTo>
                  <a:pt x="11412612" y="2949769"/>
                  <a:pt x="11563523" y="3100680"/>
                  <a:pt x="11563523" y="3286839"/>
                </a:cubicBezTo>
                <a:cubicBezTo>
                  <a:pt x="11563523" y="3472998"/>
                  <a:pt x="11412612" y="3623909"/>
                  <a:pt x="11226453" y="3623909"/>
                </a:cubicBezTo>
                <a:lnTo>
                  <a:pt x="11215856" y="3623909"/>
                </a:lnTo>
                <a:cubicBezTo>
                  <a:pt x="11192586" y="3623909"/>
                  <a:pt x="11169867" y="3621551"/>
                  <a:pt x="11147924" y="3617061"/>
                </a:cubicBezTo>
                <a:lnTo>
                  <a:pt x="11135362" y="3613162"/>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B7B7A4"/>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CF8DE"/>
              </a:solidFill>
            </a:endParaRPr>
          </a:p>
        </p:txBody>
      </p:sp>
      <p:sp>
        <p:nvSpPr>
          <p:cNvPr id="237" name="Freeform: Shape 236">
            <a:extLst>
              <a:ext uri="{FF2B5EF4-FFF2-40B4-BE49-F238E27FC236}">
                <a16:creationId xmlns:a16="http://schemas.microsoft.com/office/drawing/2014/main" id="{0D432F6B-0B7A-4ADA-8EB7-D05F5A9999EC}"/>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3732342 h 6235247"/>
              <a:gd name="connsiteX4" fmla="*/ 11147924 w 11563523"/>
              <a:gd name="connsiteY4" fmla="*/ 3728442 h 6235247"/>
              <a:gd name="connsiteX5" fmla="*/ 11215856 w 11563523"/>
              <a:gd name="connsiteY5" fmla="*/ 3721594 h 6235247"/>
              <a:gd name="connsiteX6" fmla="*/ 11226453 w 11563523"/>
              <a:gd name="connsiteY6" fmla="*/ 3721594 h 6235247"/>
              <a:gd name="connsiteX7" fmla="*/ 11563523 w 11563523"/>
              <a:gd name="connsiteY7" fmla="*/ 4058664 h 6235247"/>
              <a:gd name="connsiteX8" fmla="*/ 11226453 w 11563523"/>
              <a:gd name="connsiteY8" fmla="*/ 4395734 h 6235247"/>
              <a:gd name="connsiteX9" fmla="*/ 11215856 w 11563523"/>
              <a:gd name="connsiteY9" fmla="*/ 4395734 h 6235247"/>
              <a:gd name="connsiteX10" fmla="*/ 11147924 w 11563523"/>
              <a:gd name="connsiteY10" fmla="*/ 4388886 h 6235247"/>
              <a:gd name="connsiteX11" fmla="*/ 11135362 w 11563523"/>
              <a:gd name="connsiteY11" fmla="*/ 4384987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3732342"/>
                </a:lnTo>
                <a:lnTo>
                  <a:pt x="11147924" y="3728442"/>
                </a:lnTo>
                <a:cubicBezTo>
                  <a:pt x="11169867" y="3723952"/>
                  <a:pt x="11192586" y="3721594"/>
                  <a:pt x="11215856" y="3721594"/>
                </a:cubicBezTo>
                <a:lnTo>
                  <a:pt x="11226453" y="3721594"/>
                </a:lnTo>
                <a:cubicBezTo>
                  <a:pt x="11412612" y="3721594"/>
                  <a:pt x="11563523" y="3872505"/>
                  <a:pt x="11563523" y="4058664"/>
                </a:cubicBezTo>
                <a:cubicBezTo>
                  <a:pt x="11563523" y="4244823"/>
                  <a:pt x="11412612" y="4395734"/>
                  <a:pt x="11226453" y="4395734"/>
                </a:cubicBezTo>
                <a:lnTo>
                  <a:pt x="11215856" y="4395734"/>
                </a:lnTo>
                <a:cubicBezTo>
                  <a:pt x="11192586" y="4395734"/>
                  <a:pt x="11169867" y="4393376"/>
                  <a:pt x="11147924" y="4388886"/>
                </a:cubicBezTo>
                <a:lnTo>
                  <a:pt x="11135362" y="4384987"/>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A5A58D"/>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2" name="Group 51">
            <a:extLst>
              <a:ext uri="{FF2B5EF4-FFF2-40B4-BE49-F238E27FC236}">
                <a16:creationId xmlns:a16="http://schemas.microsoft.com/office/drawing/2014/main" id="{85BBB88A-CFDF-410C-91CD-24572A83CC04}"/>
              </a:ext>
            </a:extLst>
          </p:cNvPr>
          <p:cNvGrpSpPr/>
          <p:nvPr/>
        </p:nvGrpSpPr>
        <p:grpSpPr>
          <a:xfrm>
            <a:off x="1064778" y="691681"/>
            <a:ext cx="10131558" cy="5601665"/>
            <a:chOff x="1001567" y="655743"/>
            <a:chExt cx="10131558" cy="5601665"/>
          </a:xfrm>
        </p:grpSpPr>
        <p:sp>
          <p:nvSpPr>
            <p:cNvPr id="242" name="Rounded Rectangle 25">
              <a:extLst>
                <a:ext uri="{FF2B5EF4-FFF2-40B4-BE49-F238E27FC236}">
                  <a16:creationId xmlns:a16="http://schemas.microsoft.com/office/drawing/2014/main" id="{7BF1077D-255C-41EF-880D-7EACE160FFFF}"/>
                </a:ext>
              </a:extLst>
            </p:cNvPr>
            <p:cNvSpPr/>
            <p:nvPr/>
          </p:nvSpPr>
          <p:spPr>
            <a:xfrm>
              <a:off x="1001567" y="655743"/>
              <a:ext cx="10123387" cy="5601665"/>
            </a:xfrm>
            <a:prstGeom prst="roundRect">
              <a:avLst>
                <a:gd name="adj" fmla="val 7456"/>
              </a:avLst>
            </a:prstGeom>
            <a:solidFill>
              <a:srgbClr val="6B705C"/>
            </a:solidFill>
            <a:ln w="38100">
              <a:solidFill>
                <a:srgbClr val="F8F5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nvGrpSpPr>
            <p:cNvPr id="243" name="Group 242">
              <a:extLst>
                <a:ext uri="{FF2B5EF4-FFF2-40B4-BE49-F238E27FC236}">
                  <a16:creationId xmlns:a16="http://schemas.microsoft.com/office/drawing/2014/main" id="{CAAB80C8-0779-419C-BC6E-0FB4F59463A9}"/>
                </a:ext>
              </a:extLst>
            </p:cNvPr>
            <p:cNvGrpSpPr/>
            <p:nvPr/>
          </p:nvGrpSpPr>
          <p:grpSpPr>
            <a:xfrm>
              <a:off x="1015154" y="690554"/>
              <a:ext cx="10117971" cy="5535342"/>
              <a:chOff x="389475" y="404048"/>
              <a:chExt cx="12173952" cy="6392365"/>
            </a:xfrm>
          </p:grpSpPr>
          <p:grpSp>
            <p:nvGrpSpPr>
              <p:cNvPr id="244" name="Group 243">
                <a:extLst>
                  <a:ext uri="{FF2B5EF4-FFF2-40B4-BE49-F238E27FC236}">
                    <a16:creationId xmlns:a16="http://schemas.microsoft.com/office/drawing/2014/main" id="{7CD86378-A9C2-4222-B281-DD1A49E37D11}"/>
                  </a:ext>
                </a:extLst>
              </p:cNvPr>
              <p:cNvGrpSpPr/>
              <p:nvPr/>
            </p:nvGrpSpPr>
            <p:grpSpPr>
              <a:xfrm>
                <a:off x="400050" y="409574"/>
                <a:ext cx="6253487" cy="3321180"/>
                <a:chOff x="0" y="0"/>
                <a:chExt cx="12192000" cy="6858000"/>
              </a:xfrm>
              <a:effectLst/>
            </p:grpSpPr>
            <p:grpSp>
              <p:nvGrpSpPr>
                <p:cNvPr id="347" name="Group 346">
                  <a:extLst>
                    <a:ext uri="{FF2B5EF4-FFF2-40B4-BE49-F238E27FC236}">
                      <a16:creationId xmlns:a16="http://schemas.microsoft.com/office/drawing/2014/main" id="{823D7FB2-C818-4E89-A6C6-8BBABA032F1C}"/>
                    </a:ext>
                  </a:extLst>
                </p:cNvPr>
                <p:cNvGrpSpPr/>
                <p:nvPr/>
              </p:nvGrpSpPr>
              <p:grpSpPr>
                <a:xfrm>
                  <a:off x="590550" y="0"/>
                  <a:ext cx="10953750" cy="6858000"/>
                  <a:chOff x="590550" y="0"/>
                  <a:chExt cx="10953750" cy="6858000"/>
                </a:xfrm>
              </p:grpSpPr>
              <p:cxnSp>
                <p:nvCxnSpPr>
                  <p:cNvPr id="360" name="Straight Connector 359">
                    <a:extLst>
                      <a:ext uri="{FF2B5EF4-FFF2-40B4-BE49-F238E27FC236}">
                        <a16:creationId xmlns:a16="http://schemas.microsoft.com/office/drawing/2014/main" id="{E51BB352-0E69-4E62-9835-D6FAB523599C}"/>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70242168-E8CE-4691-A787-53C8D96C3B4C}"/>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43063749-F373-4EC9-A1A1-6C8B78178E68}"/>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E0245CFA-A7D1-4CB4-AFF7-873269BB47BB}"/>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6895CC6B-4A0F-4302-9A7B-091EAC72E65B}"/>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9C93DCA3-4153-4824-A960-5635B28B231E}"/>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24790CEC-A6EB-48D9-A724-76543925EFB7}"/>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48854B0D-1503-41ED-9756-C61A2822169A}"/>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D25D3ABA-B9B2-42FC-B295-D16E65A503C5}"/>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A4515A6F-494B-4A19-A021-6D5A47ED1B1D}"/>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F84D338D-8F2C-4BD3-BF44-2833EFF3C49B}"/>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5FE9A199-12E7-4EAD-B267-472F9397520B}"/>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975E6BB6-80AF-4FBD-9460-A368DF816C9D}"/>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4F86BA1B-963A-4B0C-86EC-1508E4806F95}"/>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9AB081B7-012E-4300-B923-025F321672E4}"/>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46EFA4FB-A5CF-434D-ADC6-EE5500577F05}"/>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1259AB33-5FF1-4107-B7CA-6EB026B30DB9}"/>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A52E5ED4-54FA-4961-AA88-CDC891A7AE5C}"/>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3543ECAE-E559-4E8C-A08A-136F6EC8A97F}"/>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5FBBEEAA-E68D-440E-B20A-29B8A2FA8333}"/>
                      </a:ext>
                    </a:extLst>
                  </p:cNvPr>
                  <p:cNvCxnSpPr/>
                  <p:nvPr/>
                </p:nvCxnSpPr>
                <p:spPr>
                  <a:xfrm>
                    <a:off x="115443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348" name="Group 347">
                  <a:extLst>
                    <a:ext uri="{FF2B5EF4-FFF2-40B4-BE49-F238E27FC236}">
                      <a16:creationId xmlns:a16="http://schemas.microsoft.com/office/drawing/2014/main" id="{8203CE7A-7CA7-4332-9CAE-AF78F2A5FFCE}"/>
                    </a:ext>
                  </a:extLst>
                </p:cNvPr>
                <p:cNvGrpSpPr/>
                <p:nvPr/>
              </p:nvGrpSpPr>
              <p:grpSpPr>
                <a:xfrm>
                  <a:off x="0" y="561974"/>
                  <a:ext cx="12192000" cy="5791200"/>
                  <a:chOff x="-285751" y="581024"/>
                  <a:chExt cx="12706352" cy="5791200"/>
                </a:xfrm>
              </p:grpSpPr>
              <p:cxnSp>
                <p:nvCxnSpPr>
                  <p:cNvPr id="349" name="Straight Connector 348">
                    <a:extLst>
                      <a:ext uri="{FF2B5EF4-FFF2-40B4-BE49-F238E27FC236}">
                        <a16:creationId xmlns:a16="http://schemas.microsoft.com/office/drawing/2014/main" id="{18163F29-2BC7-4F28-B80A-8A70D4B09BF1}"/>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AF026374-4D60-49CA-997B-48EFAC4E3455}"/>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560F7D9F-6F09-4E96-BAA0-00B751F6B4B6}"/>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4A042EB6-14F7-4479-8D07-C7E7AF0F1DF0}"/>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B042AE85-EBBC-462F-903F-6EC8A953963A}"/>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76AB142C-E6B2-4CC4-8429-2F829763B846}"/>
                      </a:ext>
                    </a:extLst>
                  </p:cNvPr>
                  <p:cNvCxnSpPr/>
                  <p:nvPr/>
                </p:nvCxnSpPr>
                <p:spPr>
                  <a:xfrm rot="16200000">
                    <a:off x="6067425" y="-28765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984840E6-21EF-4264-B8FE-DE68ABA8B757}"/>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BEC26992-1EF4-4E71-8F16-083B16F748AC}"/>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C19BABC9-C894-4E6E-B89A-EEDDAE93E40C}"/>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C943791D-8204-4AE2-8C38-A5DDCEAC9DCC}"/>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00E7922E-7B74-4B7C-B361-C813BE3441E7}"/>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45" name="Group 244">
                <a:extLst>
                  <a:ext uri="{FF2B5EF4-FFF2-40B4-BE49-F238E27FC236}">
                    <a16:creationId xmlns:a16="http://schemas.microsoft.com/office/drawing/2014/main" id="{BF44F826-D40F-4F91-9113-BDCC284C4364}"/>
                  </a:ext>
                </a:extLst>
              </p:cNvPr>
              <p:cNvGrpSpPr/>
              <p:nvPr/>
            </p:nvGrpSpPr>
            <p:grpSpPr>
              <a:xfrm>
                <a:off x="389475" y="3475233"/>
                <a:ext cx="6915629" cy="3321180"/>
                <a:chOff x="0" y="0"/>
                <a:chExt cx="13482934" cy="6858000"/>
              </a:xfrm>
              <a:effectLst/>
            </p:grpSpPr>
            <p:grpSp>
              <p:nvGrpSpPr>
                <p:cNvPr id="314" name="Group 313">
                  <a:extLst>
                    <a:ext uri="{FF2B5EF4-FFF2-40B4-BE49-F238E27FC236}">
                      <a16:creationId xmlns:a16="http://schemas.microsoft.com/office/drawing/2014/main" id="{81D46070-1C95-4FEB-9287-328A19D38AC9}"/>
                    </a:ext>
                  </a:extLst>
                </p:cNvPr>
                <p:cNvGrpSpPr/>
                <p:nvPr/>
              </p:nvGrpSpPr>
              <p:grpSpPr>
                <a:xfrm>
                  <a:off x="590550" y="0"/>
                  <a:ext cx="10953750" cy="6858000"/>
                  <a:chOff x="590550" y="0"/>
                  <a:chExt cx="10953750" cy="6858000"/>
                </a:xfrm>
              </p:grpSpPr>
              <p:cxnSp>
                <p:nvCxnSpPr>
                  <p:cNvPr id="327" name="Straight Connector 326">
                    <a:extLst>
                      <a:ext uri="{FF2B5EF4-FFF2-40B4-BE49-F238E27FC236}">
                        <a16:creationId xmlns:a16="http://schemas.microsoft.com/office/drawing/2014/main" id="{4358818A-D91D-418F-97A6-43D81A3005D3}"/>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7BDB0C8A-E77E-443C-A72D-8D066BC71F8E}"/>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516F6856-6093-41CA-85CF-51D9549114DB}"/>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99D30994-3669-410E-A129-B83A7259BC8C}"/>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1C3352B8-3E77-4C84-BA76-E747A1F73EC0}"/>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B8ED2080-E0DF-4897-A2FF-C019E94F6E88}"/>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41679FE6-67F1-44E7-97E8-E26BB1E4D97C}"/>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0DD8D233-24A2-47F0-8653-9CD2561328AC}"/>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E5010E92-2E03-4A31-B6C7-A9C1962069BD}"/>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5090FCC-8B12-4F13-B305-E168E9B57E0F}"/>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7C91458C-1A16-493A-A92A-74D322ECCF86}"/>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D9A3A551-D0C5-4C83-9319-4D9A35F2A255}"/>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0B33803-4860-4F26-B587-553709A13C64}"/>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982E0EFD-A286-4E09-A064-C8DFB154EEB9}"/>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42D824F9-FE3E-4D53-8FE8-E90428C8D785}"/>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287380C5-A608-42C5-AF35-BD74282A05AB}"/>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CC27EE91-61C7-47AF-8A61-C594CF80CA06}"/>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01E6E060-2634-43A4-A825-3DA4FE6A4135}"/>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0068D00B-FDCE-492A-9BF0-5C7947E89850}"/>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96B03A1E-E847-40FF-AA4D-53FA6D2DD13C}"/>
                      </a:ext>
                    </a:extLst>
                  </p:cNvPr>
                  <p:cNvCxnSpPr/>
                  <p:nvPr/>
                </p:nvCxnSpPr>
                <p:spPr>
                  <a:xfrm>
                    <a:off x="115443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315" name="Group 314">
                  <a:extLst>
                    <a:ext uri="{FF2B5EF4-FFF2-40B4-BE49-F238E27FC236}">
                      <a16:creationId xmlns:a16="http://schemas.microsoft.com/office/drawing/2014/main" id="{07374C02-3908-4317-8E2D-A620C602B16B}"/>
                    </a:ext>
                  </a:extLst>
                </p:cNvPr>
                <p:cNvGrpSpPr/>
                <p:nvPr/>
              </p:nvGrpSpPr>
              <p:grpSpPr>
                <a:xfrm>
                  <a:off x="0" y="561974"/>
                  <a:ext cx="13482934" cy="5791200"/>
                  <a:chOff x="-285751" y="581024"/>
                  <a:chExt cx="14051747" cy="5791200"/>
                </a:xfrm>
              </p:grpSpPr>
              <p:cxnSp>
                <p:nvCxnSpPr>
                  <p:cNvPr id="316" name="Straight Connector 315">
                    <a:extLst>
                      <a:ext uri="{FF2B5EF4-FFF2-40B4-BE49-F238E27FC236}">
                        <a16:creationId xmlns:a16="http://schemas.microsoft.com/office/drawing/2014/main" id="{06B3BE2D-EF60-45B3-8C31-0483EDA4FEBE}"/>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95EF33B1-4B91-4878-80AF-ACE6252B1E55}"/>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A859A5B7-CE99-4AD9-8AD5-4CA9898BF738}"/>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A84A22D4-0567-488D-9B25-A814D48BD50E}"/>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6F558CAD-4B45-4C78-A59D-2BB4993D9088}"/>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392A947-38F9-4FA6-8495-37022C001881}"/>
                      </a:ext>
                    </a:extLst>
                  </p:cNvPr>
                  <p:cNvCxnSpPr/>
                  <p:nvPr/>
                </p:nvCxnSpPr>
                <p:spPr>
                  <a:xfrm rot="16200000">
                    <a:off x="7412820" y="-1199504"/>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458F9154-9A87-49B9-9494-B9FFDB4EC94A}"/>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E5A79CDE-CF3D-41CE-95F1-207A0E8563A6}"/>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3795E75F-08A9-43E4-86A9-6D4B43B99CCB}"/>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D1FA945F-DEC9-4733-8561-5C14BC9E8BDC}"/>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4BB9D878-6EE7-4878-BFA9-234300D85783}"/>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46" name="Group 245">
                <a:extLst>
                  <a:ext uri="{FF2B5EF4-FFF2-40B4-BE49-F238E27FC236}">
                    <a16:creationId xmlns:a16="http://schemas.microsoft.com/office/drawing/2014/main" id="{DE28A2BA-3735-44D1-8EDD-5EA647964141}"/>
                  </a:ext>
                </a:extLst>
              </p:cNvPr>
              <p:cNvGrpSpPr/>
              <p:nvPr/>
            </p:nvGrpSpPr>
            <p:grpSpPr>
              <a:xfrm>
                <a:off x="6309940" y="404048"/>
                <a:ext cx="6253487" cy="3321180"/>
                <a:chOff x="0" y="0"/>
                <a:chExt cx="12192000" cy="6858000"/>
              </a:xfrm>
              <a:effectLst/>
            </p:grpSpPr>
            <p:grpSp>
              <p:nvGrpSpPr>
                <p:cNvPr id="281" name="Group 280">
                  <a:extLst>
                    <a:ext uri="{FF2B5EF4-FFF2-40B4-BE49-F238E27FC236}">
                      <a16:creationId xmlns:a16="http://schemas.microsoft.com/office/drawing/2014/main" id="{A5CB6278-A803-49CF-9F62-A6B37410DD05}"/>
                    </a:ext>
                  </a:extLst>
                </p:cNvPr>
                <p:cNvGrpSpPr/>
                <p:nvPr/>
              </p:nvGrpSpPr>
              <p:grpSpPr>
                <a:xfrm>
                  <a:off x="590550" y="0"/>
                  <a:ext cx="10953752" cy="6858000"/>
                  <a:chOff x="590550" y="0"/>
                  <a:chExt cx="10953752" cy="6858000"/>
                </a:xfrm>
              </p:grpSpPr>
              <p:cxnSp>
                <p:nvCxnSpPr>
                  <p:cNvPr id="294" name="Straight Connector 293">
                    <a:extLst>
                      <a:ext uri="{FF2B5EF4-FFF2-40B4-BE49-F238E27FC236}">
                        <a16:creationId xmlns:a16="http://schemas.microsoft.com/office/drawing/2014/main" id="{691C82F8-FB97-411B-B81D-6636EE9CC92C}"/>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A74177DC-6E52-4C19-AACD-588A2D1D1144}"/>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22C74A41-A74B-4FFF-A3A5-E7749E9F1706}"/>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DF986C8C-17AA-433D-9552-73127829F56B}"/>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916392F4-E628-4E77-B9E7-E9156B64B193}"/>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EE693EAE-1325-42AD-A4F4-4C648BBDF251}"/>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A7F399A2-F4C0-4393-8C32-5130D169F13C}"/>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B63AEFF2-5D16-420F-AFFD-B6FEAC8D2CD7}"/>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A3402468-3FFE-4E8A-9C81-076D8ADF46A8}"/>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658EEC13-F4F9-4D32-9823-637D442B8287}"/>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46399407-FCC3-4A6C-B09A-E431CEBC7C67}"/>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124A234B-08DF-459A-AEC5-E0AB19ECBD51}"/>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ED4A9D56-344C-4D40-B1CB-B64D782C5E1A}"/>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BE1316D1-2C91-44D8-8823-3534105D63B8}"/>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B4DA99B0-62F9-49E5-8236-BEF5A82C645F}"/>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5F3F285D-4A36-4C9F-BC36-3CC78F3FA06D}"/>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83CE6DB9-B57C-4999-8593-C5A9C7A8E1D9}"/>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88FF1B6F-76A1-444F-8D03-474C6F40F292}"/>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B9530706-077F-46E2-8933-6A0F62E1F0A1}"/>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3D29F574-2835-4711-BA19-D31CE9368EBD}"/>
                      </a:ext>
                    </a:extLst>
                  </p:cNvPr>
                  <p:cNvCxnSpPr/>
                  <p:nvPr/>
                </p:nvCxnSpPr>
                <p:spPr>
                  <a:xfrm>
                    <a:off x="11544302"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282" name="Group 281">
                  <a:extLst>
                    <a:ext uri="{FF2B5EF4-FFF2-40B4-BE49-F238E27FC236}">
                      <a16:creationId xmlns:a16="http://schemas.microsoft.com/office/drawing/2014/main" id="{86301B18-4B0D-4171-89FD-654CECC9CEF0}"/>
                    </a:ext>
                  </a:extLst>
                </p:cNvPr>
                <p:cNvGrpSpPr/>
                <p:nvPr/>
              </p:nvGrpSpPr>
              <p:grpSpPr>
                <a:xfrm>
                  <a:off x="0" y="561974"/>
                  <a:ext cx="12192000" cy="5791200"/>
                  <a:chOff x="-285751" y="581024"/>
                  <a:chExt cx="12706352" cy="5791200"/>
                </a:xfrm>
              </p:grpSpPr>
              <p:cxnSp>
                <p:nvCxnSpPr>
                  <p:cNvPr id="283" name="Straight Connector 282">
                    <a:extLst>
                      <a:ext uri="{FF2B5EF4-FFF2-40B4-BE49-F238E27FC236}">
                        <a16:creationId xmlns:a16="http://schemas.microsoft.com/office/drawing/2014/main" id="{D45E8F02-BAA6-42B6-9BF6-C4B417E984E7}"/>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62B8992F-0DAE-43A3-A984-0E21B70DD92D}"/>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BFDE6341-7869-497D-B2A8-94DEF8B60C25}"/>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8F9A71E6-09E4-451B-9C6E-49DFA1037CDC}"/>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40581451-9B7C-44C7-ABC4-0E834D6EB072}"/>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DF8C5BF2-2F4C-4EEC-A541-15A451A2B174}"/>
                      </a:ext>
                    </a:extLst>
                  </p:cNvPr>
                  <p:cNvCxnSpPr/>
                  <p:nvPr/>
                </p:nvCxnSpPr>
                <p:spPr>
                  <a:xfrm rot="16200000">
                    <a:off x="6067425" y="-28765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2892FEC8-0B58-42C5-88F1-C50C04DEA271}"/>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9489693E-408B-4FFD-9810-A61D57F0B041}"/>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4735DECD-14D6-4DF3-8643-073A7CC7F625}"/>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10623F09-F6E0-4770-88F5-78472D614C70}"/>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FAC4ADDF-6C4F-45B4-BE1D-907448AB29C2}"/>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47" name="Group 246">
                <a:extLst>
                  <a:ext uri="{FF2B5EF4-FFF2-40B4-BE49-F238E27FC236}">
                    <a16:creationId xmlns:a16="http://schemas.microsoft.com/office/drawing/2014/main" id="{C563C577-C86F-4CED-B309-8B40E7609450}"/>
                  </a:ext>
                </a:extLst>
              </p:cNvPr>
              <p:cNvGrpSpPr/>
              <p:nvPr/>
            </p:nvGrpSpPr>
            <p:grpSpPr>
              <a:xfrm>
                <a:off x="6299365" y="3469706"/>
                <a:ext cx="6253487" cy="3321180"/>
                <a:chOff x="0" y="0"/>
                <a:chExt cx="12192000" cy="6858000"/>
              </a:xfrm>
              <a:effectLst/>
            </p:grpSpPr>
            <p:grpSp>
              <p:nvGrpSpPr>
                <p:cNvPr id="248" name="Group 247">
                  <a:extLst>
                    <a:ext uri="{FF2B5EF4-FFF2-40B4-BE49-F238E27FC236}">
                      <a16:creationId xmlns:a16="http://schemas.microsoft.com/office/drawing/2014/main" id="{85C04FDD-C45D-48A2-8E1C-86B14FCFA9AB}"/>
                    </a:ext>
                  </a:extLst>
                </p:cNvPr>
                <p:cNvGrpSpPr/>
                <p:nvPr/>
              </p:nvGrpSpPr>
              <p:grpSpPr>
                <a:xfrm>
                  <a:off x="590550" y="0"/>
                  <a:ext cx="10953750" cy="6858000"/>
                  <a:chOff x="590550" y="0"/>
                  <a:chExt cx="10953750" cy="6858000"/>
                </a:xfrm>
              </p:grpSpPr>
              <p:cxnSp>
                <p:nvCxnSpPr>
                  <p:cNvPr id="261" name="Straight Connector 260">
                    <a:extLst>
                      <a:ext uri="{FF2B5EF4-FFF2-40B4-BE49-F238E27FC236}">
                        <a16:creationId xmlns:a16="http://schemas.microsoft.com/office/drawing/2014/main" id="{C861C192-D2A3-4F90-A497-61162A237C8D}"/>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9BF2F7B5-7B00-4835-A930-569E4168F811}"/>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C8D0F5D4-2AA4-428A-AD34-57099F2B9185}"/>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506A3A16-7229-40CD-8909-18A776AB0A76}"/>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2120B249-B0CB-4227-BD20-7511FF6C73A9}"/>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F684E52-0C1D-40AD-AAB8-C3729D5E9050}"/>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2959CC93-BC7C-43E5-A287-4279D9C5E687}"/>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98B52964-0451-4F11-8F17-5674F358B9FD}"/>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88358108-FB87-42A9-B871-E522D98B2379}"/>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2E8565A2-BB18-4C84-BC37-CBEBED458135}"/>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6DAD584E-5E04-4EFF-9502-DDC9C45267D8}"/>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D30F24A-24C8-431B-B9DB-C773B0BECDB3}"/>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8B8E2140-117A-449D-98AA-B6CD94798F76}"/>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12C7043E-E3FA-472B-9030-D47D19756DE5}"/>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0B8D3D11-8B3D-4B2E-86E0-C24EA3368DBE}"/>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9EA8B85-F352-4E12-BF50-DCD4D7291E04}"/>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0F020606-3D77-4C77-A7F3-E4CFDEF791C3}"/>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ED967171-B111-4F46-8113-2DFB42300997}"/>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132C174E-83DB-4726-8AB0-682A409BB77C}"/>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E52E8865-676C-4CB1-915C-2FE6ABF0FFCF}"/>
                      </a:ext>
                    </a:extLst>
                  </p:cNvPr>
                  <p:cNvCxnSpPr/>
                  <p:nvPr/>
                </p:nvCxnSpPr>
                <p:spPr>
                  <a:xfrm>
                    <a:off x="115443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DE1150CD-6BCB-42F7-83CF-24C71F9FEFAF}"/>
                    </a:ext>
                  </a:extLst>
                </p:cNvPr>
                <p:cNvGrpSpPr/>
                <p:nvPr/>
              </p:nvGrpSpPr>
              <p:grpSpPr>
                <a:xfrm>
                  <a:off x="0" y="561974"/>
                  <a:ext cx="12192000" cy="5791200"/>
                  <a:chOff x="-285751" y="581024"/>
                  <a:chExt cx="12706352" cy="5791200"/>
                </a:xfrm>
              </p:grpSpPr>
              <p:cxnSp>
                <p:nvCxnSpPr>
                  <p:cNvPr id="250" name="Straight Connector 249">
                    <a:extLst>
                      <a:ext uri="{FF2B5EF4-FFF2-40B4-BE49-F238E27FC236}">
                        <a16:creationId xmlns:a16="http://schemas.microsoft.com/office/drawing/2014/main" id="{363D2820-C29F-4C00-9EC8-ADFC42AC18BA}"/>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2151F927-DDD0-4945-A65F-C2F7B41FD89B}"/>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BDA23BFA-34B0-480C-8217-6B1C99607765}"/>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6BC271B8-AD48-41C5-B18B-52B038A0AACB}"/>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B85C5DE2-0BD8-44D6-B1CF-402950416C1C}"/>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912E69EC-96DE-41C0-8DBD-9F619E17A633}"/>
                      </a:ext>
                    </a:extLst>
                  </p:cNvPr>
                  <p:cNvCxnSpPr/>
                  <p:nvPr/>
                </p:nvCxnSpPr>
                <p:spPr>
                  <a:xfrm rot="16200000">
                    <a:off x="6067425" y="-28765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C7F5CF9D-980F-449D-9C4C-EE30FCE712AD}"/>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68A37F7-1411-415A-8BE6-A28DD59EAB34}"/>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76D983D5-4208-477C-8D04-485C02FE4286}"/>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FC085D5A-4371-4C15-A856-1C0D36CCAAB6}"/>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C2CC57BF-7369-49B7-AE2C-3A1EA1C95C63}"/>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grpSp>
      <p:grpSp>
        <p:nvGrpSpPr>
          <p:cNvPr id="2" name="Group 1">
            <a:extLst>
              <a:ext uri="{FF2B5EF4-FFF2-40B4-BE49-F238E27FC236}">
                <a16:creationId xmlns:a16="http://schemas.microsoft.com/office/drawing/2014/main" id="{5044C55F-E480-4027-BE17-4CDB07F8EEDA}"/>
              </a:ext>
            </a:extLst>
          </p:cNvPr>
          <p:cNvGrpSpPr/>
          <p:nvPr/>
        </p:nvGrpSpPr>
        <p:grpSpPr>
          <a:xfrm>
            <a:off x="422420" y="218704"/>
            <a:ext cx="11121635" cy="753940"/>
            <a:chOff x="422420" y="317378"/>
            <a:chExt cx="11121635" cy="1125117"/>
          </a:xfrm>
          <a:effectLst>
            <a:outerShdw blurRad="50800" dist="38100" dir="5400000" algn="t" rotWithShape="0">
              <a:prstClr val="black">
                <a:alpha val="40000"/>
              </a:prstClr>
            </a:outerShdw>
          </a:effectLst>
        </p:grpSpPr>
        <p:pic>
          <p:nvPicPr>
            <p:cNvPr id="384" name="Picture 383">
              <a:extLst>
                <a:ext uri="{FF2B5EF4-FFF2-40B4-BE49-F238E27FC236}">
                  <a16:creationId xmlns:a16="http://schemas.microsoft.com/office/drawing/2014/main" id="{D6B5DBD2-44A5-493F-8A2B-E3BEF7FFAEBB}"/>
                </a:ext>
              </a:extLst>
            </p:cNvPr>
            <p:cNvPicPr>
              <a:picLocks noChangeAspect="1"/>
            </p:cNvPicPr>
            <p:nvPr/>
          </p:nvPicPr>
          <p:blipFill rotWithShape="1">
            <a:blip r:embed="rId2">
              <a:extLst>
                <a:ext uri="{28A0092B-C50C-407E-A947-70E740481C1C}">
                  <a14:useLocalDpi xmlns:a14="http://schemas.microsoft.com/office/drawing/2010/main" val="0"/>
                </a:ext>
              </a:extLst>
            </a:blip>
            <a:srcRect l="35305" t="476" r="20504" b="11093"/>
            <a:stretch/>
          </p:blipFill>
          <p:spPr>
            <a:xfrm rot="16200000">
              <a:off x="8149890" y="-1951671"/>
              <a:ext cx="1119600" cy="5668731"/>
            </a:xfrm>
            <a:custGeom>
              <a:avLst/>
              <a:gdLst>
                <a:gd name="connsiteX0" fmla="*/ 1119600 w 1119600"/>
                <a:gd name="connsiteY0" fmla="*/ 0 h 5668731"/>
                <a:gd name="connsiteX1" fmla="*/ 1119600 w 1119600"/>
                <a:gd name="connsiteY1" fmla="*/ 5198157 h 5668731"/>
                <a:gd name="connsiteX2" fmla="*/ 649026 w 1119600"/>
                <a:gd name="connsiteY2" fmla="*/ 5668731 h 5668731"/>
                <a:gd name="connsiteX3" fmla="*/ 0 w 1119600"/>
                <a:gd name="connsiteY3" fmla="*/ 5668731 h 5668731"/>
                <a:gd name="connsiteX4" fmla="*/ 0 w 1119600"/>
                <a:gd name="connsiteY4" fmla="*/ 0 h 5668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600" h="5668731">
                  <a:moveTo>
                    <a:pt x="1119600" y="0"/>
                  </a:moveTo>
                  <a:lnTo>
                    <a:pt x="1119600" y="5198157"/>
                  </a:lnTo>
                  <a:cubicBezTo>
                    <a:pt x="1119600" y="5458048"/>
                    <a:pt x="908917" y="5668731"/>
                    <a:pt x="649026" y="5668731"/>
                  </a:cubicBezTo>
                  <a:lnTo>
                    <a:pt x="0" y="5668731"/>
                  </a:lnTo>
                  <a:lnTo>
                    <a:pt x="0" y="0"/>
                  </a:lnTo>
                  <a:close/>
                </a:path>
              </a:pathLst>
            </a:custGeom>
            <a:effectLst/>
          </p:spPr>
        </p:pic>
        <p:pic>
          <p:nvPicPr>
            <p:cNvPr id="385" name="Picture 384">
              <a:extLst>
                <a:ext uri="{FF2B5EF4-FFF2-40B4-BE49-F238E27FC236}">
                  <a16:creationId xmlns:a16="http://schemas.microsoft.com/office/drawing/2014/main" id="{7C0DE524-2F80-4829-8C44-9D201732796E}"/>
                </a:ext>
              </a:extLst>
            </p:cNvPr>
            <p:cNvPicPr>
              <a:picLocks noChangeAspect="1"/>
            </p:cNvPicPr>
            <p:nvPr/>
          </p:nvPicPr>
          <p:blipFill rotWithShape="1">
            <a:blip r:embed="rId2">
              <a:extLst>
                <a:ext uri="{28A0092B-C50C-407E-A947-70E740481C1C}">
                  <a14:useLocalDpi xmlns:a14="http://schemas.microsoft.com/office/drawing/2010/main" val="0"/>
                </a:ext>
              </a:extLst>
            </a:blip>
            <a:srcRect l="35305" t="476" r="20504" b="11093"/>
            <a:stretch/>
          </p:blipFill>
          <p:spPr>
            <a:xfrm rot="5400000" flipH="1">
              <a:off x="2696986" y="-1957188"/>
              <a:ext cx="1119600" cy="5668731"/>
            </a:xfrm>
            <a:custGeom>
              <a:avLst/>
              <a:gdLst>
                <a:gd name="connsiteX0" fmla="*/ 1119600 w 1119600"/>
                <a:gd name="connsiteY0" fmla="*/ 0 h 5668731"/>
                <a:gd name="connsiteX1" fmla="*/ 1119600 w 1119600"/>
                <a:gd name="connsiteY1" fmla="*/ 5198157 h 5668731"/>
                <a:gd name="connsiteX2" fmla="*/ 649026 w 1119600"/>
                <a:gd name="connsiteY2" fmla="*/ 5668731 h 5668731"/>
                <a:gd name="connsiteX3" fmla="*/ 0 w 1119600"/>
                <a:gd name="connsiteY3" fmla="*/ 5668731 h 5668731"/>
                <a:gd name="connsiteX4" fmla="*/ 0 w 1119600"/>
                <a:gd name="connsiteY4" fmla="*/ 0 h 5668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600" h="5668731">
                  <a:moveTo>
                    <a:pt x="1119600" y="0"/>
                  </a:moveTo>
                  <a:lnTo>
                    <a:pt x="1119600" y="5198157"/>
                  </a:lnTo>
                  <a:cubicBezTo>
                    <a:pt x="1119600" y="5458048"/>
                    <a:pt x="908917" y="5668731"/>
                    <a:pt x="649026" y="5668731"/>
                  </a:cubicBezTo>
                  <a:lnTo>
                    <a:pt x="0" y="5668731"/>
                  </a:lnTo>
                  <a:lnTo>
                    <a:pt x="0" y="0"/>
                  </a:lnTo>
                  <a:close/>
                </a:path>
              </a:pathLst>
            </a:custGeom>
            <a:effectLst/>
          </p:spPr>
        </p:pic>
      </p:grpSp>
      <p:grpSp>
        <p:nvGrpSpPr>
          <p:cNvPr id="114" name="Group 113">
            <a:extLst>
              <a:ext uri="{FF2B5EF4-FFF2-40B4-BE49-F238E27FC236}">
                <a16:creationId xmlns:a16="http://schemas.microsoft.com/office/drawing/2014/main" id="{9AA538F5-6C16-401A-ADF3-FB9AB8FF5817}"/>
              </a:ext>
            </a:extLst>
          </p:cNvPr>
          <p:cNvGrpSpPr/>
          <p:nvPr/>
        </p:nvGrpSpPr>
        <p:grpSpPr>
          <a:xfrm>
            <a:off x="127175" y="691681"/>
            <a:ext cx="740248" cy="5388071"/>
            <a:chOff x="127175" y="691681"/>
            <a:chExt cx="740248" cy="5388071"/>
          </a:xfrm>
        </p:grpSpPr>
        <p:grpSp>
          <p:nvGrpSpPr>
            <p:cNvPr id="89" name="Group 88">
              <a:extLst>
                <a:ext uri="{FF2B5EF4-FFF2-40B4-BE49-F238E27FC236}">
                  <a16:creationId xmlns:a16="http://schemas.microsoft.com/office/drawing/2014/main" id="{D988CD13-CC28-4DF2-8285-E8E89C98FA87}"/>
                </a:ext>
              </a:extLst>
            </p:cNvPr>
            <p:cNvGrpSpPr/>
            <p:nvPr/>
          </p:nvGrpSpPr>
          <p:grpSpPr>
            <a:xfrm>
              <a:off x="619993" y="821063"/>
              <a:ext cx="247430" cy="5048114"/>
              <a:chOff x="575576" y="735556"/>
              <a:chExt cx="180000" cy="3672388"/>
            </a:xfrm>
          </p:grpSpPr>
          <p:sp>
            <p:nvSpPr>
              <p:cNvPr id="90" name="Oval 89">
                <a:extLst>
                  <a:ext uri="{FF2B5EF4-FFF2-40B4-BE49-F238E27FC236}">
                    <a16:creationId xmlns:a16="http://schemas.microsoft.com/office/drawing/2014/main" id="{CA719A15-E846-4E5C-BCD4-B9950178183B}"/>
                  </a:ext>
                </a:extLst>
              </p:cNvPr>
              <p:cNvSpPr/>
              <p:nvPr/>
            </p:nvSpPr>
            <p:spPr>
              <a:xfrm>
                <a:off x="575576" y="735556"/>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1" name="Oval 90">
                <a:extLst>
                  <a:ext uri="{FF2B5EF4-FFF2-40B4-BE49-F238E27FC236}">
                    <a16:creationId xmlns:a16="http://schemas.microsoft.com/office/drawing/2014/main" id="{3A776FCC-C429-4CC8-8AB2-FD44099A1957}"/>
                  </a:ext>
                </a:extLst>
              </p:cNvPr>
              <p:cNvSpPr/>
              <p:nvPr/>
            </p:nvSpPr>
            <p:spPr>
              <a:xfrm>
                <a:off x="575576" y="3219832"/>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2" name="Oval 91">
                <a:extLst>
                  <a:ext uri="{FF2B5EF4-FFF2-40B4-BE49-F238E27FC236}">
                    <a16:creationId xmlns:a16="http://schemas.microsoft.com/office/drawing/2014/main" id="{0B929E36-9C01-4F8F-B20F-509BB675EA18}"/>
                  </a:ext>
                </a:extLst>
              </p:cNvPr>
              <p:cNvSpPr/>
              <p:nvPr/>
            </p:nvSpPr>
            <p:spPr>
              <a:xfrm>
                <a:off x="575576" y="2715776"/>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3" name="Oval 92">
                <a:extLst>
                  <a:ext uri="{FF2B5EF4-FFF2-40B4-BE49-F238E27FC236}">
                    <a16:creationId xmlns:a16="http://schemas.microsoft.com/office/drawing/2014/main" id="{3E83462F-3311-486C-83D2-B97FF43C1F92}"/>
                  </a:ext>
                </a:extLst>
              </p:cNvPr>
              <p:cNvSpPr/>
              <p:nvPr/>
            </p:nvSpPr>
            <p:spPr>
              <a:xfrm>
                <a:off x="575576" y="2211720"/>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4" name="Oval 93">
                <a:extLst>
                  <a:ext uri="{FF2B5EF4-FFF2-40B4-BE49-F238E27FC236}">
                    <a16:creationId xmlns:a16="http://schemas.microsoft.com/office/drawing/2014/main" id="{4514351F-9BA2-4686-AE93-B42AC9825265}"/>
                  </a:ext>
                </a:extLst>
              </p:cNvPr>
              <p:cNvSpPr/>
              <p:nvPr/>
            </p:nvSpPr>
            <p:spPr>
              <a:xfrm>
                <a:off x="575576" y="1723743"/>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5" name="Oval 94">
                <a:extLst>
                  <a:ext uri="{FF2B5EF4-FFF2-40B4-BE49-F238E27FC236}">
                    <a16:creationId xmlns:a16="http://schemas.microsoft.com/office/drawing/2014/main" id="{BC00D8DC-63E5-4466-87AE-27343FC8F1FF}"/>
                  </a:ext>
                </a:extLst>
              </p:cNvPr>
              <p:cNvSpPr/>
              <p:nvPr/>
            </p:nvSpPr>
            <p:spPr>
              <a:xfrm>
                <a:off x="575576" y="1203608"/>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6" name="Oval 95">
                <a:extLst>
                  <a:ext uri="{FF2B5EF4-FFF2-40B4-BE49-F238E27FC236}">
                    <a16:creationId xmlns:a16="http://schemas.microsoft.com/office/drawing/2014/main" id="{E88E41BF-799A-4AF4-9889-F18578018A9E}"/>
                  </a:ext>
                </a:extLst>
              </p:cNvPr>
              <p:cNvSpPr/>
              <p:nvPr/>
            </p:nvSpPr>
            <p:spPr>
              <a:xfrm>
                <a:off x="575576" y="4227944"/>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7" name="Oval 96">
                <a:extLst>
                  <a:ext uri="{FF2B5EF4-FFF2-40B4-BE49-F238E27FC236}">
                    <a16:creationId xmlns:a16="http://schemas.microsoft.com/office/drawing/2014/main" id="{E89A6896-2EF6-4468-856A-DB118AE4BC2D}"/>
                  </a:ext>
                </a:extLst>
              </p:cNvPr>
              <p:cNvSpPr/>
              <p:nvPr/>
            </p:nvSpPr>
            <p:spPr>
              <a:xfrm>
                <a:off x="575576" y="3723888"/>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4" name="Group 3">
              <a:extLst>
                <a:ext uri="{FF2B5EF4-FFF2-40B4-BE49-F238E27FC236}">
                  <a16:creationId xmlns:a16="http://schemas.microsoft.com/office/drawing/2014/main" id="{08FAC1C7-39B4-4459-BFC2-6DBC8D07901A}"/>
                </a:ext>
              </a:extLst>
            </p:cNvPr>
            <p:cNvGrpSpPr/>
            <p:nvPr/>
          </p:nvGrpSpPr>
          <p:grpSpPr>
            <a:xfrm>
              <a:off x="127175" y="691681"/>
              <a:ext cx="621212" cy="5388071"/>
              <a:chOff x="55829" y="691681"/>
              <a:chExt cx="621212" cy="5388071"/>
            </a:xfrm>
          </p:grpSpPr>
          <p:sp>
            <p:nvSpPr>
              <p:cNvPr id="3" name="Block Arc 2">
                <a:extLst>
                  <a:ext uri="{FF2B5EF4-FFF2-40B4-BE49-F238E27FC236}">
                    <a16:creationId xmlns:a16="http://schemas.microsoft.com/office/drawing/2014/main" id="{07D44719-113C-44CD-8BAD-5DD9E248ABB5}"/>
                  </a:ext>
                </a:extLst>
              </p:cNvPr>
              <p:cNvSpPr/>
              <p:nvPr/>
            </p:nvSpPr>
            <p:spPr>
              <a:xfrm>
                <a:off x="68460" y="691681"/>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 name="Block Arc 2">
                <a:extLst>
                  <a:ext uri="{FF2B5EF4-FFF2-40B4-BE49-F238E27FC236}">
                    <a16:creationId xmlns:a16="http://schemas.microsoft.com/office/drawing/2014/main" id="{A2C89231-7F60-4869-85AA-71D9F3B45ABB}"/>
                  </a:ext>
                </a:extLst>
              </p:cNvPr>
              <p:cNvSpPr/>
              <p:nvPr/>
            </p:nvSpPr>
            <p:spPr>
              <a:xfrm>
                <a:off x="75335" y="1331016"/>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7" name="Block Arc 2">
                <a:extLst>
                  <a:ext uri="{FF2B5EF4-FFF2-40B4-BE49-F238E27FC236}">
                    <a16:creationId xmlns:a16="http://schemas.microsoft.com/office/drawing/2014/main" id="{A41F11CD-7478-47E7-BF57-80E3FD0C097C}"/>
                  </a:ext>
                </a:extLst>
              </p:cNvPr>
              <p:cNvSpPr/>
              <p:nvPr/>
            </p:nvSpPr>
            <p:spPr>
              <a:xfrm>
                <a:off x="75335" y="2045075"/>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 name="Block Arc 2">
                <a:extLst>
                  <a:ext uri="{FF2B5EF4-FFF2-40B4-BE49-F238E27FC236}">
                    <a16:creationId xmlns:a16="http://schemas.microsoft.com/office/drawing/2014/main" id="{F25861F5-651F-463C-9D43-A55E67067883}"/>
                  </a:ext>
                </a:extLst>
              </p:cNvPr>
              <p:cNvSpPr/>
              <p:nvPr/>
            </p:nvSpPr>
            <p:spPr>
              <a:xfrm>
                <a:off x="82210" y="2712977"/>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0" name="Block Arc 2">
                <a:extLst>
                  <a:ext uri="{FF2B5EF4-FFF2-40B4-BE49-F238E27FC236}">
                    <a16:creationId xmlns:a16="http://schemas.microsoft.com/office/drawing/2014/main" id="{A2487B64-F4C4-456F-B0C9-298120904726}"/>
                  </a:ext>
                </a:extLst>
              </p:cNvPr>
              <p:cNvSpPr/>
              <p:nvPr/>
            </p:nvSpPr>
            <p:spPr>
              <a:xfrm>
                <a:off x="68460" y="3405960"/>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1" name="Block Arc 2">
                <a:extLst>
                  <a:ext uri="{FF2B5EF4-FFF2-40B4-BE49-F238E27FC236}">
                    <a16:creationId xmlns:a16="http://schemas.microsoft.com/office/drawing/2014/main" id="{232E00E0-1A93-4257-B51F-CD69C2066126}"/>
                  </a:ext>
                </a:extLst>
              </p:cNvPr>
              <p:cNvSpPr/>
              <p:nvPr/>
            </p:nvSpPr>
            <p:spPr>
              <a:xfrm>
                <a:off x="68460" y="4107102"/>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2" name="Block Arc 2">
                <a:extLst>
                  <a:ext uri="{FF2B5EF4-FFF2-40B4-BE49-F238E27FC236}">
                    <a16:creationId xmlns:a16="http://schemas.microsoft.com/office/drawing/2014/main" id="{FA67053C-3191-4BF3-92E7-531A8ADFB29B}"/>
                  </a:ext>
                </a:extLst>
              </p:cNvPr>
              <p:cNvSpPr/>
              <p:nvPr/>
            </p:nvSpPr>
            <p:spPr>
              <a:xfrm>
                <a:off x="55829" y="4794392"/>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lock Arc 2">
                <a:extLst>
                  <a:ext uri="{FF2B5EF4-FFF2-40B4-BE49-F238E27FC236}">
                    <a16:creationId xmlns:a16="http://schemas.microsoft.com/office/drawing/2014/main" id="{DC6C4602-325C-45B9-ABFE-C80A3222B475}"/>
                  </a:ext>
                </a:extLst>
              </p:cNvPr>
              <p:cNvSpPr/>
              <p:nvPr/>
            </p:nvSpPr>
            <p:spPr>
              <a:xfrm>
                <a:off x="63083" y="5485468"/>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386" name="Group 385">
            <a:extLst>
              <a:ext uri="{FF2B5EF4-FFF2-40B4-BE49-F238E27FC236}">
                <a16:creationId xmlns:a16="http://schemas.microsoft.com/office/drawing/2014/main" id="{931EA35B-1146-4B6C-B0D9-6FD0D65F9DA9}"/>
              </a:ext>
            </a:extLst>
          </p:cNvPr>
          <p:cNvGrpSpPr/>
          <p:nvPr/>
        </p:nvGrpSpPr>
        <p:grpSpPr>
          <a:xfrm>
            <a:off x="438812" y="5794035"/>
            <a:ext cx="7357097" cy="743960"/>
            <a:chOff x="419679" y="5263752"/>
            <a:chExt cx="10046528" cy="1297343"/>
          </a:xfrm>
          <a:effectLst>
            <a:outerShdw blurRad="203200" dist="38100" dir="16200000" rotWithShape="0">
              <a:prstClr val="black">
                <a:alpha val="10000"/>
              </a:prstClr>
            </a:outerShdw>
          </a:effectLst>
        </p:grpSpPr>
        <p:pic>
          <p:nvPicPr>
            <p:cNvPr id="387" name="Picture 386">
              <a:extLst>
                <a:ext uri="{FF2B5EF4-FFF2-40B4-BE49-F238E27FC236}">
                  <a16:creationId xmlns:a16="http://schemas.microsoft.com/office/drawing/2014/main" id="{9F7F73C9-49A4-4B8B-82A6-BCEA74B11D6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430" r="37042" b="4970"/>
            <a:stretch/>
          </p:blipFill>
          <p:spPr>
            <a:xfrm rot="5400000">
              <a:off x="2323297" y="3368699"/>
              <a:ext cx="1281250" cy="5088485"/>
            </a:xfrm>
            <a:custGeom>
              <a:avLst/>
              <a:gdLst>
                <a:gd name="connsiteX0" fmla="*/ 0 w 1281250"/>
                <a:gd name="connsiteY0" fmla="*/ 5088485 h 5088485"/>
                <a:gd name="connsiteX1" fmla="*/ 0 w 1281250"/>
                <a:gd name="connsiteY1" fmla="*/ 0 h 5088485"/>
                <a:gd name="connsiteX2" fmla="*/ 1281250 w 1281250"/>
                <a:gd name="connsiteY2" fmla="*/ 0 h 5088485"/>
                <a:gd name="connsiteX3" fmla="*/ 1281250 w 1281250"/>
                <a:gd name="connsiteY3" fmla="*/ 4617911 h 5088485"/>
                <a:gd name="connsiteX4" fmla="*/ 810676 w 1281250"/>
                <a:gd name="connsiteY4" fmla="*/ 5088485 h 508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250" h="5088485">
                  <a:moveTo>
                    <a:pt x="0" y="5088485"/>
                  </a:moveTo>
                  <a:lnTo>
                    <a:pt x="0" y="0"/>
                  </a:lnTo>
                  <a:lnTo>
                    <a:pt x="1281250" y="0"/>
                  </a:lnTo>
                  <a:lnTo>
                    <a:pt x="1281250" y="4617911"/>
                  </a:lnTo>
                  <a:cubicBezTo>
                    <a:pt x="1281250" y="4877802"/>
                    <a:pt x="1070567" y="5088485"/>
                    <a:pt x="810676" y="5088485"/>
                  </a:cubicBezTo>
                  <a:close/>
                </a:path>
              </a:pathLst>
            </a:custGeom>
          </p:spPr>
        </p:pic>
        <p:pic>
          <p:nvPicPr>
            <p:cNvPr id="388" name="Picture 387">
              <a:extLst>
                <a:ext uri="{FF2B5EF4-FFF2-40B4-BE49-F238E27FC236}">
                  <a16:creationId xmlns:a16="http://schemas.microsoft.com/office/drawing/2014/main" id="{607A8C4D-C0BA-42C2-970B-A2CFA9B190C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430" r="36684"/>
            <a:stretch/>
          </p:blipFill>
          <p:spPr>
            <a:xfrm rot="16200000" flipH="1">
              <a:off x="7140231" y="3235119"/>
              <a:ext cx="1297343" cy="5354609"/>
            </a:xfrm>
            <a:prstGeom prst="rect">
              <a:avLst/>
            </a:prstGeom>
          </p:spPr>
        </p:pic>
      </p:grpSp>
      <p:pic>
        <p:nvPicPr>
          <p:cNvPr id="394" name="Picture 2" descr="See the source image">
            <a:extLst>
              <a:ext uri="{FF2B5EF4-FFF2-40B4-BE49-F238E27FC236}">
                <a16:creationId xmlns:a16="http://schemas.microsoft.com/office/drawing/2014/main" id="{19B2FEA8-2032-437D-B3AE-03C5E8CFA6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842" b="35956"/>
          <a:stretch/>
        </p:blipFill>
        <p:spPr bwMode="auto">
          <a:xfrm>
            <a:off x="9066795" y="522503"/>
            <a:ext cx="2354529" cy="520260"/>
          </a:xfrm>
          <a:prstGeom prst="rect">
            <a:avLst/>
          </a:prstGeom>
          <a:noFill/>
          <a:extLst>
            <a:ext uri="{909E8E84-426E-40DD-AFC4-6F175D3DCCD1}">
              <a14:hiddenFill xmlns:a14="http://schemas.microsoft.com/office/drawing/2010/main">
                <a:solidFill>
                  <a:srgbClr val="FFFFFF"/>
                </a:solidFill>
              </a14:hiddenFill>
            </a:ext>
          </a:extLst>
        </p:spPr>
      </p:pic>
      <p:pic>
        <p:nvPicPr>
          <p:cNvPr id="380" name="Graphic 379">
            <a:hlinkClick r:id="rId5" action="ppaction://hlinksldjump"/>
            <a:extLst>
              <a:ext uri="{FF2B5EF4-FFF2-40B4-BE49-F238E27FC236}">
                <a16:creationId xmlns:a16="http://schemas.microsoft.com/office/drawing/2014/main" id="{8C619C2F-532D-4146-BF28-6164746C6ACB}"/>
              </a:ext>
            </a:extLst>
          </p:cNvPr>
          <p:cNvPicPr>
            <a:picLocks/>
          </p:cNvPicPr>
          <p:nvPr/>
        </p:nvPicPr>
        <p:blipFill>
          <a:blip r:embed="rId6" cstate="print">
            <a:extLst>
              <a:ext uri="{96DAC541-7B7A-43D3-8B79-37D633B846F1}">
                <asvg:svgBlip xmlns:asvg="http://schemas.microsoft.com/office/drawing/2016/SVG/main" r:embed="rId7"/>
              </a:ext>
            </a:extLst>
          </a:blip>
          <a:stretch>
            <a:fillRect/>
          </a:stretch>
        </p:blipFill>
        <p:spPr>
          <a:xfrm>
            <a:off x="11572206" y="956566"/>
            <a:ext cx="402332" cy="402332"/>
          </a:xfrm>
          <a:prstGeom prst="rect">
            <a:avLst/>
          </a:prstGeom>
        </p:spPr>
      </p:pic>
      <p:pic>
        <p:nvPicPr>
          <p:cNvPr id="381" name="Graphic 380">
            <a:hlinkClick r:id="rId8" action="ppaction://hlinksldjump"/>
            <a:extLst>
              <a:ext uri="{FF2B5EF4-FFF2-40B4-BE49-F238E27FC236}">
                <a16:creationId xmlns:a16="http://schemas.microsoft.com/office/drawing/2014/main" id="{A82339BF-039D-41E1-B21C-39F953D37097}"/>
              </a:ext>
            </a:extLst>
          </p:cNvPr>
          <p:cNvPicPr>
            <a:picLocks/>
          </p:cNvPicPr>
          <p:nvPr/>
        </p:nvPicPr>
        <p:blipFill>
          <a:blip r:embed="rId9" cstate="print">
            <a:extLst>
              <a:ext uri="{96DAC541-7B7A-43D3-8B79-37D633B846F1}">
                <asvg:svgBlip xmlns:asvg="http://schemas.microsoft.com/office/drawing/2016/SVG/main" r:embed="rId10"/>
              </a:ext>
            </a:extLst>
          </a:blip>
          <a:stretch>
            <a:fillRect/>
          </a:stretch>
        </p:blipFill>
        <p:spPr>
          <a:xfrm>
            <a:off x="11548509" y="1835779"/>
            <a:ext cx="402332" cy="402332"/>
          </a:xfrm>
          <a:prstGeom prst="rect">
            <a:avLst/>
          </a:prstGeom>
        </p:spPr>
      </p:pic>
      <p:pic>
        <p:nvPicPr>
          <p:cNvPr id="382" name="Graphic 381">
            <a:hlinkClick r:id="rId11" action="ppaction://hlinksldjump"/>
            <a:extLst>
              <a:ext uri="{FF2B5EF4-FFF2-40B4-BE49-F238E27FC236}">
                <a16:creationId xmlns:a16="http://schemas.microsoft.com/office/drawing/2014/main" id="{99A49976-7509-40DE-84AD-E2070E3FDA86}"/>
              </a:ext>
            </a:extLst>
          </p:cNvPr>
          <p:cNvPicPr>
            <a:picLocks/>
          </p:cNvPicPr>
          <p:nvPr/>
        </p:nvPicPr>
        <p:blipFill>
          <a:blip r:embed="rId12" cstate="print">
            <a:extLst>
              <a:ext uri="{96DAC541-7B7A-43D3-8B79-37D633B846F1}">
                <asvg:svgBlip xmlns:asvg="http://schemas.microsoft.com/office/drawing/2016/SVG/main" r:embed="rId13"/>
              </a:ext>
            </a:extLst>
          </a:blip>
          <a:stretch>
            <a:fillRect/>
          </a:stretch>
        </p:blipFill>
        <p:spPr>
          <a:xfrm>
            <a:off x="11530786" y="2641826"/>
            <a:ext cx="402332" cy="402332"/>
          </a:xfrm>
          <a:prstGeom prst="rect">
            <a:avLst/>
          </a:prstGeom>
        </p:spPr>
      </p:pic>
      <p:pic>
        <p:nvPicPr>
          <p:cNvPr id="383" name="Graphic 382">
            <a:hlinkClick r:id="" action="ppaction://noaction"/>
            <a:extLst>
              <a:ext uri="{FF2B5EF4-FFF2-40B4-BE49-F238E27FC236}">
                <a16:creationId xmlns:a16="http://schemas.microsoft.com/office/drawing/2014/main" id="{E56C253D-FC4B-4521-BFA0-D44534C435A3}"/>
              </a:ext>
            </a:extLst>
          </p:cNvPr>
          <p:cNvPicPr>
            <a:picLocks/>
          </p:cNvPicPr>
          <p:nvPr/>
        </p:nvPicPr>
        <p:blipFill>
          <a:blip r:embed="rId14" cstate="print">
            <a:extLst>
              <a:ext uri="{96DAC541-7B7A-43D3-8B79-37D633B846F1}">
                <asvg:svgBlip xmlns:asvg="http://schemas.microsoft.com/office/drawing/2016/SVG/main" r:embed="rId15"/>
              </a:ext>
            </a:extLst>
          </a:blip>
          <a:stretch>
            <a:fillRect/>
          </a:stretch>
        </p:blipFill>
        <p:spPr>
          <a:xfrm>
            <a:off x="11548509" y="3354901"/>
            <a:ext cx="402332" cy="402332"/>
          </a:xfrm>
          <a:prstGeom prst="rect">
            <a:avLst/>
          </a:prstGeom>
        </p:spPr>
      </p:pic>
      <p:pic>
        <p:nvPicPr>
          <p:cNvPr id="392" name="Graphic 391">
            <a:hlinkClick r:id="rId16" action="ppaction://hlinksldjump"/>
            <a:extLst>
              <a:ext uri="{FF2B5EF4-FFF2-40B4-BE49-F238E27FC236}">
                <a16:creationId xmlns:a16="http://schemas.microsoft.com/office/drawing/2014/main" id="{0CD28B5E-DFBA-4793-B351-1D77F4C7A8A8}"/>
              </a:ext>
            </a:extLst>
          </p:cNvPr>
          <p:cNvPicPr>
            <a:picLocks/>
          </p:cNvPicPr>
          <p:nvPr/>
        </p:nvPicPr>
        <p:blipFill>
          <a:blip r:embed="rId17" cstate="print">
            <a:extLst>
              <a:ext uri="{96DAC541-7B7A-43D3-8B79-37D633B846F1}">
                <asvg:svgBlip xmlns:asvg="http://schemas.microsoft.com/office/drawing/2016/SVG/main" r:embed="rId18"/>
              </a:ext>
            </a:extLst>
          </a:blip>
          <a:stretch>
            <a:fillRect/>
          </a:stretch>
        </p:blipFill>
        <p:spPr>
          <a:xfrm>
            <a:off x="11540066" y="4152289"/>
            <a:ext cx="402332" cy="402332"/>
          </a:xfrm>
          <a:prstGeom prst="rect">
            <a:avLst/>
          </a:prstGeom>
        </p:spPr>
      </p:pic>
      <p:pic>
        <p:nvPicPr>
          <p:cNvPr id="393" name="Graphic 392">
            <a:hlinkClick r:id="rId11" action="ppaction://hlinksldjump"/>
            <a:extLst>
              <a:ext uri="{FF2B5EF4-FFF2-40B4-BE49-F238E27FC236}">
                <a16:creationId xmlns:a16="http://schemas.microsoft.com/office/drawing/2014/main" id="{CF82089A-3F3B-47D1-A853-E8FA9070884D}"/>
              </a:ext>
            </a:extLst>
          </p:cNvPr>
          <p:cNvPicPr>
            <a:picLocks/>
          </p:cNvPicPr>
          <p:nvPr/>
        </p:nvPicPr>
        <p:blipFill>
          <a:blip r:embed="rId19" cstate="print">
            <a:extLst>
              <a:ext uri="{96DAC541-7B7A-43D3-8B79-37D633B846F1}">
                <asvg:svgBlip xmlns:asvg="http://schemas.microsoft.com/office/drawing/2016/SVG/main" r:embed="rId20"/>
              </a:ext>
            </a:extLst>
          </a:blip>
          <a:stretch>
            <a:fillRect/>
          </a:stretch>
        </p:blipFill>
        <p:spPr>
          <a:xfrm>
            <a:off x="11539338" y="4926395"/>
            <a:ext cx="402332" cy="402332"/>
          </a:xfrm>
          <a:prstGeom prst="rect">
            <a:avLst/>
          </a:prstGeom>
        </p:spPr>
      </p:pic>
      <p:pic>
        <p:nvPicPr>
          <p:cNvPr id="415" name="Graphic 414">
            <a:hlinkClick r:id="rId21" action="ppaction://hlinksldjump"/>
            <a:extLst>
              <a:ext uri="{FF2B5EF4-FFF2-40B4-BE49-F238E27FC236}">
                <a16:creationId xmlns:a16="http://schemas.microsoft.com/office/drawing/2014/main" id="{CF3F8D82-59A0-4C7C-AA97-41C07D57FAC6}"/>
              </a:ext>
            </a:extLst>
          </p:cNvPr>
          <p:cNvPicPr>
            <a:picLocks/>
          </p:cNvPicPr>
          <p:nvPr/>
        </p:nvPicPr>
        <p:blipFill>
          <a:blip r:embed="rId22" cstate="print">
            <a:extLst>
              <a:ext uri="{96DAC541-7B7A-43D3-8B79-37D633B846F1}">
                <asvg:svgBlip xmlns:asvg="http://schemas.microsoft.com/office/drawing/2016/SVG/main" r:embed="rId23"/>
              </a:ext>
            </a:extLst>
          </a:blip>
          <a:stretch>
            <a:fillRect/>
          </a:stretch>
        </p:blipFill>
        <p:spPr>
          <a:xfrm>
            <a:off x="11505608" y="5718035"/>
            <a:ext cx="402332" cy="402332"/>
          </a:xfrm>
          <a:prstGeom prst="rect">
            <a:avLst/>
          </a:prstGeom>
        </p:spPr>
      </p:pic>
      <p:pic>
        <p:nvPicPr>
          <p:cNvPr id="416" name="Picture 10" descr="See the source image">
            <a:extLst>
              <a:ext uri="{FF2B5EF4-FFF2-40B4-BE49-F238E27FC236}">
                <a16:creationId xmlns:a16="http://schemas.microsoft.com/office/drawing/2014/main" id="{92E152AD-284E-4C5B-8CA3-9ACEE228F817}"/>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35417" t="58130" r="32531" b="12839"/>
          <a:stretch/>
        </p:blipFill>
        <p:spPr bwMode="auto">
          <a:xfrm rot="5400000" flipV="1">
            <a:off x="10745645" y="1852830"/>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17" name="Picture 10" descr="See the source image">
            <a:extLst>
              <a:ext uri="{FF2B5EF4-FFF2-40B4-BE49-F238E27FC236}">
                <a16:creationId xmlns:a16="http://schemas.microsoft.com/office/drawing/2014/main" id="{7E1F8E0C-028F-4198-9C60-8B1489130AB1}"/>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35533" t="29599" r="32415" b="41370"/>
          <a:stretch/>
        </p:blipFill>
        <p:spPr bwMode="auto">
          <a:xfrm rot="16200000">
            <a:off x="10753339" y="2632069"/>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18" name="Picture 10" descr="See the source image">
            <a:extLst>
              <a:ext uri="{FF2B5EF4-FFF2-40B4-BE49-F238E27FC236}">
                <a16:creationId xmlns:a16="http://schemas.microsoft.com/office/drawing/2014/main" id="{FEA4FE10-8FA4-4D35-B555-83186D44BDC5}"/>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35387" t="2910" r="32561" b="68059"/>
          <a:stretch/>
        </p:blipFill>
        <p:spPr bwMode="auto">
          <a:xfrm rot="4499693" flipV="1">
            <a:off x="10780137" y="1082052"/>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19" name="Picture 418">
            <a:extLst>
              <a:ext uri="{FF2B5EF4-FFF2-40B4-BE49-F238E27FC236}">
                <a16:creationId xmlns:a16="http://schemas.microsoft.com/office/drawing/2014/main" id="{5BD7A945-10B2-4F6E-BAD7-94A1A1C83888}"/>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rot="5400000">
            <a:off x="9873495" y="-230090"/>
            <a:ext cx="963593" cy="2301118"/>
          </a:xfrm>
          <a:prstGeom prst="rect">
            <a:avLst/>
          </a:prstGeom>
        </p:spPr>
      </p:pic>
      <p:sp>
        <p:nvSpPr>
          <p:cNvPr id="61" name="Rectangle 60">
            <a:extLst>
              <a:ext uri="{FF2B5EF4-FFF2-40B4-BE49-F238E27FC236}">
                <a16:creationId xmlns:a16="http://schemas.microsoft.com/office/drawing/2014/main" id="{C0D40AAE-B256-AA6D-9781-E083DB0B688F}"/>
              </a:ext>
            </a:extLst>
          </p:cNvPr>
          <p:cNvSpPr/>
          <p:nvPr/>
        </p:nvSpPr>
        <p:spPr>
          <a:xfrm>
            <a:off x="1287267" y="1231912"/>
            <a:ext cx="6565125" cy="807470"/>
          </a:xfrm>
          <a:prstGeom prst="rect">
            <a:avLst/>
          </a:prstGeom>
          <a:solidFill>
            <a:srgbClr val="8B6F67"/>
          </a:solidFill>
          <a:ln w="38100">
            <a:solidFill>
              <a:srgbClr val="F8F5EC"/>
            </a:solidFill>
          </a:ln>
          <a:effectLst>
            <a:outerShdw blurRad="152400" dist="88900" dir="2700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2" name="TextBox 61">
            <a:extLst>
              <a:ext uri="{FF2B5EF4-FFF2-40B4-BE49-F238E27FC236}">
                <a16:creationId xmlns:a16="http://schemas.microsoft.com/office/drawing/2014/main" id="{28CBD696-9204-17CE-2A57-C04A6D3DCDFA}"/>
              </a:ext>
            </a:extLst>
          </p:cNvPr>
          <p:cNvSpPr txBox="1"/>
          <p:nvPr/>
        </p:nvSpPr>
        <p:spPr>
          <a:xfrm>
            <a:off x="1434698" y="1359953"/>
            <a:ext cx="6559809" cy="523220"/>
          </a:xfrm>
          <a:prstGeom prst="rect">
            <a:avLst/>
          </a:prstGeom>
          <a:noFill/>
        </p:spPr>
        <p:txBody>
          <a:bodyPr wrap="none" rtlCol="0">
            <a:spAutoFit/>
          </a:bodyPr>
          <a:lstStyle/>
          <a:p>
            <a:r>
              <a:rPr lang="en-US" sz="2800" b="1" spc="600" dirty="0">
                <a:solidFill>
                  <a:schemeClr val="bg1">
                    <a:lumMod val="95000"/>
                  </a:schemeClr>
                </a:solidFill>
                <a:latin typeface="Agency FB" panose="020B0503020202020204" pitchFamily="34" charset="0"/>
              </a:rPr>
              <a:t>def </a:t>
            </a:r>
            <a:r>
              <a:rPr lang="en-US" sz="2800" b="1" spc="600" dirty="0" err="1">
                <a:solidFill>
                  <a:schemeClr val="bg1">
                    <a:lumMod val="95000"/>
                  </a:schemeClr>
                </a:solidFill>
                <a:latin typeface="Agency FB" panose="020B0503020202020204" pitchFamily="34" charset="0"/>
              </a:rPr>
              <a:t>previousRequestsFeature</a:t>
            </a:r>
            <a:r>
              <a:rPr lang="en-US" sz="2800" b="1" spc="600" dirty="0">
                <a:solidFill>
                  <a:schemeClr val="bg1">
                    <a:lumMod val="95000"/>
                  </a:schemeClr>
                </a:solidFill>
                <a:latin typeface="Agency FB" panose="020B0503020202020204" pitchFamily="34" charset="0"/>
              </a:rPr>
              <a:t>():</a:t>
            </a:r>
            <a:endParaRPr lang="id-ID" sz="2800" b="1" spc="600" dirty="0">
              <a:solidFill>
                <a:schemeClr val="bg1">
                  <a:lumMod val="95000"/>
                </a:schemeClr>
              </a:solidFill>
              <a:latin typeface="Agency FB" panose="020B0503020202020204" pitchFamily="34" charset="0"/>
            </a:endParaRPr>
          </a:p>
        </p:txBody>
      </p:sp>
      <p:sp>
        <p:nvSpPr>
          <p:cNvPr id="53" name="TextBox 52">
            <a:extLst>
              <a:ext uri="{FF2B5EF4-FFF2-40B4-BE49-F238E27FC236}">
                <a16:creationId xmlns:a16="http://schemas.microsoft.com/office/drawing/2014/main" id="{5E3FD76E-76CC-E0FE-DB00-33BDC072F1BB}"/>
              </a:ext>
            </a:extLst>
          </p:cNvPr>
          <p:cNvSpPr txBox="1"/>
          <p:nvPr/>
        </p:nvSpPr>
        <p:spPr>
          <a:xfrm>
            <a:off x="813419" y="163530"/>
            <a:ext cx="3506088" cy="769441"/>
          </a:xfrm>
          <a:prstGeom prst="rect">
            <a:avLst/>
          </a:prstGeom>
          <a:noFill/>
        </p:spPr>
        <p:txBody>
          <a:bodyPr wrap="none" rtlCol="0">
            <a:spAutoFit/>
          </a:bodyPr>
          <a:lstStyle/>
          <a:p>
            <a:r>
              <a:rPr lang="en-US" sz="4400" dirty="0">
                <a:solidFill>
                  <a:schemeClr val="bg1"/>
                </a:solidFill>
                <a:effectLst>
                  <a:outerShdw blurRad="38100" dist="38100" dir="2700000" algn="tl">
                    <a:srgbClr val="000000">
                      <a:alpha val="43137"/>
                    </a:srgbClr>
                  </a:outerShdw>
                </a:effectLst>
                <a:latin typeface="Piglets" panose="02000500000000000000" pitchFamily="2" charset="0"/>
              </a:rPr>
              <a:t>Functions Used:</a:t>
            </a:r>
            <a:endParaRPr lang="id-ID" sz="4400" dirty="0">
              <a:solidFill>
                <a:schemeClr val="bg1"/>
              </a:solidFill>
              <a:effectLst>
                <a:outerShdw blurRad="38100" dist="38100" dir="2700000" algn="tl">
                  <a:srgbClr val="000000">
                    <a:alpha val="43137"/>
                  </a:srgbClr>
                </a:outerShdw>
              </a:effectLst>
              <a:latin typeface="Piglets" panose="02000500000000000000" pitchFamily="2" charset="0"/>
            </a:endParaRPr>
          </a:p>
        </p:txBody>
      </p:sp>
      <p:sp>
        <p:nvSpPr>
          <p:cNvPr id="54" name="TextBox 53">
            <a:extLst>
              <a:ext uri="{FF2B5EF4-FFF2-40B4-BE49-F238E27FC236}">
                <a16:creationId xmlns:a16="http://schemas.microsoft.com/office/drawing/2014/main" id="{A27CC587-4FB7-3210-A316-640201687377}"/>
              </a:ext>
            </a:extLst>
          </p:cNvPr>
          <p:cNvSpPr txBox="1"/>
          <p:nvPr/>
        </p:nvSpPr>
        <p:spPr>
          <a:xfrm>
            <a:off x="1248556" y="2416389"/>
            <a:ext cx="9586404" cy="2800767"/>
          </a:xfrm>
          <a:prstGeom prst="rect">
            <a:avLst/>
          </a:prstGeom>
          <a:noFill/>
        </p:spPr>
        <p:txBody>
          <a:bodyPr wrap="square" rtlCol="0">
            <a:spAutoFit/>
          </a:bodyPr>
          <a:lstStyle/>
          <a:p>
            <a:pPr marL="285750" indent="-285750" algn="just">
              <a:buFont typeface="Arial" panose="020B0604020202020204" pitchFamily="34" charset="0"/>
              <a:buChar char="•"/>
            </a:pPr>
            <a:r>
              <a:rPr lang="en-US" sz="1600" b="1" spc="600" dirty="0">
                <a:solidFill>
                  <a:schemeClr val="bg1">
                    <a:lumMod val="95000"/>
                  </a:schemeClr>
                </a:solidFill>
              </a:rPr>
              <a:t>This function has a </a:t>
            </a:r>
            <a:r>
              <a:rPr lang="en-US" sz="1600" b="1" spc="600" dirty="0" err="1">
                <a:solidFill>
                  <a:schemeClr val="bg1">
                    <a:lumMod val="95000"/>
                  </a:schemeClr>
                </a:solidFill>
              </a:rPr>
              <a:t>stdID</a:t>
            </a:r>
            <a:r>
              <a:rPr lang="en-US" sz="1600" b="1" spc="600" dirty="0">
                <a:solidFill>
                  <a:schemeClr val="bg1">
                    <a:lumMod val="95000"/>
                  </a:schemeClr>
                </a:solidFill>
              </a:rPr>
              <a:t> parameter which is used to create a filename for the text file({</a:t>
            </a:r>
            <a:r>
              <a:rPr lang="en-US" sz="1600" b="1" spc="600" dirty="0" err="1">
                <a:solidFill>
                  <a:schemeClr val="bg1">
                    <a:lumMod val="95000"/>
                  </a:schemeClr>
                </a:solidFill>
              </a:rPr>
              <a:t>stdID</a:t>
            </a:r>
            <a:r>
              <a:rPr lang="en-US" sz="1600" b="1" spc="600" dirty="0">
                <a:solidFill>
                  <a:schemeClr val="bg1">
                    <a:lumMod val="95000"/>
                  </a:schemeClr>
                </a:solidFill>
              </a:rPr>
              <a:t>}previousRequest.txt) that will store the previous requests of the student.</a:t>
            </a:r>
          </a:p>
          <a:p>
            <a:pPr algn="just"/>
            <a:r>
              <a:rPr lang="en-US" sz="1600" b="1" spc="600" dirty="0">
                <a:solidFill>
                  <a:schemeClr val="bg1">
                    <a:lumMod val="95000"/>
                  </a:schemeClr>
                </a:solidFill>
              </a:rPr>
              <a:t> </a:t>
            </a:r>
          </a:p>
          <a:p>
            <a:pPr marL="285750" indent="-285750" algn="just">
              <a:buFont typeface="Arial" panose="020B0604020202020204" pitchFamily="34" charset="0"/>
              <a:buChar char="•"/>
            </a:pPr>
            <a:r>
              <a:rPr lang="en-US" sz="1600" b="1" spc="600" dirty="0">
                <a:solidFill>
                  <a:schemeClr val="bg1">
                    <a:lumMod val="95000"/>
                  </a:schemeClr>
                </a:solidFill>
              </a:rPr>
              <a:t>The function appends the request type, time, and date for each request made by the student, and then prints out all the previous requests in the file.</a:t>
            </a:r>
          </a:p>
          <a:p>
            <a:pPr algn="just"/>
            <a:endParaRPr lang="en-US" sz="1600" b="1" spc="600" dirty="0">
              <a:solidFill>
                <a:schemeClr val="bg1">
                  <a:lumMod val="95000"/>
                </a:schemeClr>
              </a:solidFill>
            </a:endParaRPr>
          </a:p>
          <a:p>
            <a:pPr marL="285750" indent="-285750" algn="just">
              <a:buFont typeface="Arial" panose="020B0604020202020204" pitchFamily="34" charset="0"/>
              <a:buChar char="•"/>
            </a:pPr>
            <a:r>
              <a:rPr lang="en-US" sz="1600" b="1" spc="600" dirty="0">
                <a:solidFill>
                  <a:schemeClr val="bg1">
                    <a:lumMod val="95000"/>
                  </a:schemeClr>
                </a:solidFill>
              </a:rPr>
              <a:t>After writing and printing the previous request it waits for 3 seconds before returning to the main menu.</a:t>
            </a:r>
            <a:endParaRPr lang="id-ID" sz="1600" b="1" spc="600" dirty="0">
              <a:solidFill>
                <a:schemeClr val="bg1">
                  <a:lumMod val="95000"/>
                </a:schemeClr>
              </a:solidFill>
            </a:endParaRPr>
          </a:p>
        </p:txBody>
      </p:sp>
    </p:spTree>
    <p:extLst>
      <p:ext uri="{BB962C8B-B14F-4D97-AF65-F5344CB8AC3E}">
        <p14:creationId xmlns:p14="http://schemas.microsoft.com/office/powerpoint/2010/main" val="4663503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3000" fill="hold"/>
                                        <p:tgtEl>
                                          <p:spTgt spid="416"/>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3000" fill="hold"/>
                                        <p:tgtEl>
                                          <p:spTgt spid="417"/>
                                        </p:tgtEl>
                                        <p:attrNameLst>
                                          <p:attrName>r</p:attrName>
                                        </p:attrNameLst>
                                      </p:cBhvr>
                                    </p:animRot>
                                  </p:childTnLst>
                                </p:cTn>
                              </p:par>
                              <p:par>
                                <p:cTn id="9" presetID="8" presetClass="emph" presetSubtype="0" repeatCount="indefinite" fill="hold" nodeType="withEffect">
                                  <p:stCondLst>
                                    <p:cond delay="0"/>
                                  </p:stCondLst>
                                  <p:childTnLst>
                                    <p:animRot by="21600000">
                                      <p:cBhvr>
                                        <p:cTn id="10" dur="3000" fill="hold"/>
                                        <p:tgtEl>
                                          <p:spTgt spid="418"/>
                                        </p:tgtEl>
                                        <p:attrNameLst>
                                          <p:attrName>r</p:attrName>
                                        </p:attrNameLst>
                                      </p:cBhvr>
                                    </p:animRot>
                                  </p:childTnLst>
                                </p:cTn>
                              </p:par>
                              <p:par>
                                <p:cTn id="11" presetID="47"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386"/>
                                        </p:tgtEl>
                                        <p:attrNameLst>
                                          <p:attrName>style.visibility</p:attrName>
                                        </p:attrNameLst>
                                      </p:cBhvr>
                                      <p:to>
                                        <p:strVal val="visible"/>
                                      </p:to>
                                    </p:set>
                                    <p:animEffect transition="in" filter="fade">
                                      <p:cBhvr>
                                        <p:cTn id="18" dur="1000"/>
                                        <p:tgtEl>
                                          <p:spTgt spid="386"/>
                                        </p:tgtEl>
                                      </p:cBhvr>
                                    </p:animEffect>
                                    <p:anim calcmode="lin" valueType="num">
                                      <p:cBhvr>
                                        <p:cTn id="19" dur="1000" fill="hold"/>
                                        <p:tgtEl>
                                          <p:spTgt spid="386"/>
                                        </p:tgtEl>
                                        <p:attrNameLst>
                                          <p:attrName>ppt_x</p:attrName>
                                        </p:attrNameLst>
                                      </p:cBhvr>
                                      <p:tavLst>
                                        <p:tav tm="0">
                                          <p:val>
                                            <p:strVal val="#ppt_x"/>
                                          </p:val>
                                        </p:tav>
                                        <p:tav tm="100000">
                                          <p:val>
                                            <p:strVal val="#ppt_x"/>
                                          </p:val>
                                        </p:tav>
                                      </p:tavLst>
                                    </p:anim>
                                    <p:anim calcmode="lin" valueType="num">
                                      <p:cBhvr>
                                        <p:cTn id="20" dur="1000" fill="hold"/>
                                        <p:tgtEl>
                                          <p:spTgt spid="386"/>
                                        </p:tgtEl>
                                        <p:attrNameLst>
                                          <p:attrName>ppt_y</p:attrName>
                                        </p:attrNameLst>
                                      </p:cBhvr>
                                      <p:tavLst>
                                        <p:tav tm="0">
                                          <p:val>
                                            <p:strVal val="#ppt_y+.1"/>
                                          </p:val>
                                        </p:tav>
                                        <p:tav tm="100000">
                                          <p:val>
                                            <p:strVal val="#ppt_y"/>
                                          </p:val>
                                        </p:tav>
                                      </p:tavLst>
                                    </p:anim>
                                  </p:childTnLst>
                                </p:cTn>
                              </p:par>
                              <p:par>
                                <p:cTn id="21" presetID="22" presetClass="entr" presetSubtype="8" fill="hold" nodeType="withEffect">
                                  <p:stCondLst>
                                    <p:cond delay="1000"/>
                                  </p:stCondLst>
                                  <p:childTnLst>
                                    <p:set>
                                      <p:cBhvr>
                                        <p:cTn id="22" dur="1" fill="hold">
                                          <p:stCondLst>
                                            <p:cond delay="0"/>
                                          </p:stCondLst>
                                        </p:cTn>
                                        <p:tgtEl>
                                          <p:spTgt spid="394"/>
                                        </p:tgtEl>
                                        <p:attrNameLst>
                                          <p:attrName>style.visibility</p:attrName>
                                        </p:attrNameLst>
                                      </p:cBhvr>
                                      <p:to>
                                        <p:strVal val="visible"/>
                                      </p:to>
                                    </p:set>
                                    <p:animEffect transition="in" filter="wipe(left)">
                                      <p:cBhvr>
                                        <p:cTn id="23" dur="500"/>
                                        <p:tgtEl>
                                          <p:spTgt spid="394"/>
                                        </p:tgtEl>
                                      </p:cBhvr>
                                    </p:animEffect>
                                  </p:childTnLst>
                                </p:cTn>
                              </p:par>
                              <p:par>
                                <p:cTn id="24" presetID="22" presetClass="entr" presetSubtype="8" fill="hold" grpId="0" nodeType="withEffect">
                                  <p:stCondLst>
                                    <p:cond delay="1500"/>
                                  </p:stCondLst>
                                  <p:childTnLst>
                                    <p:set>
                                      <p:cBhvr>
                                        <p:cTn id="25" dur="1" fill="hold">
                                          <p:stCondLst>
                                            <p:cond delay="0"/>
                                          </p:stCondLst>
                                        </p:cTn>
                                        <p:tgtEl>
                                          <p:spTgt spid="61"/>
                                        </p:tgtEl>
                                        <p:attrNameLst>
                                          <p:attrName>style.visibility</p:attrName>
                                        </p:attrNameLst>
                                      </p:cBhvr>
                                      <p:to>
                                        <p:strVal val="visible"/>
                                      </p:to>
                                    </p:set>
                                    <p:animEffect transition="in" filter="wipe(left)">
                                      <p:cBhvr>
                                        <p:cTn id="26" dur="500"/>
                                        <p:tgtEl>
                                          <p:spTgt spid="61"/>
                                        </p:tgtEl>
                                      </p:cBhvr>
                                    </p:animEffect>
                                  </p:childTnLst>
                                </p:cTn>
                              </p:par>
                              <p:par>
                                <p:cTn id="27" presetID="10" presetClass="entr" presetSubtype="0" fill="hold" grpId="0" nodeType="withEffect">
                                  <p:stCondLst>
                                    <p:cond delay="200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500"/>
                                        <p:tgtEl>
                                          <p:spTgt spid="62"/>
                                        </p:tgtEl>
                                      </p:cBhvr>
                                    </p:animEffect>
                                  </p:childTnLst>
                                </p:cTn>
                              </p:par>
                              <p:par>
                                <p:cTn id="30" presetID="53" presetClass="entr" presetSubtype="16" fill="hold" grpId="0" nodeType="withEffect">
                                  <p:stCondLst>
                                    <p:cond delay="750"/>
                                  </p:stCondLst>
                                  <p:childTnLst>
                                    <p:set>
                                      <p:cBhvr>
                                        <p:cTn id="31" dur="1" fill="hold">
                                          <p:stCondLst>
                                            <p:cond delay="0"/>
                                          </p:stCondLst>
                                        </p:cTn>
                                        <p:tgtEl>
                                          <p:spTgt spid="53"/>
                                        </p:tgtEl>
                                        <p:attrNameLst>
                                          <p:attrName>style.visibility</p:attrName>
                                        </p:attrNameLst>
                                      </p:cBhvr>
                                      <p:to>
                                        <p:strVal val="visible"/>
                                      </p:to>
                                    </p:set>
                                    <p:anim calcmode="lin" valueType="num">
                                      <p:cBhvr>
                                        <p:cTn id="32" dur="750" fill="hold"/>
                                        <p:tgtEl>
                                          <p:spTgt spid="53"/>
                                        </p:tgtEl>
                                        <p:attrNameLst>
                                          <p:attrName>ppt_w</p:attrName>
                                        </p:attrNameLst>
                                      </p:cBhvr>
                                      <p:tavLst>
                                        <p:tav tm="0">
                                          <p:val>
                                            <p:fltVal val="0"/>
                                          </p:val>
                                        </p:tav>
                                        <p:tav tm="100000">
                                          <p:val>
                                            <p:strVal val="#ppt_w"/>
                                          </p:val>
                                        </p:tav>
                                      </p:tavLst>
                                    </p:anim>
                                    <p:anim calcmode="lin" valueType="num">
                                      <p:cBhvr>
                                        <p:cTn id="33" dur="750" fill="hold"/>
                                        <p:tgtEl>
                                          <p:spTgt spid="53"/>
                                        </p:tgtEl>
                                        <p:attrNameLst>
                                          <p:attrName>ppt_h</p:attrName>
                                        </p:attrNameLst>
                                      </p:cBhvr>
                                      <p:tavLst>
                                        <p:tav tm="0">
                                          <p:val>
                                            <p:fltVal val="0"/>
                                          </p:val>
                                        </p:tav>
                                        <p:tav tm="100000">
                                          <p:val>
                                            <p:strVal val="#ppt_h"/>
                                          </p:val>
                                        </p:tav>
                                      </p:tavLst>
                                    </p:anim>
                                    <p:animEffect transition="in" filter="fade">
                                      <p:cBhvr>
                                        <p:cTn id="34" dur="75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p:bldP spid="53"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5E4D7"/>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F347D77-6637-42FA-93D2-9AFC6AE9D86C}"/>
              </a:ext>
            </a:extLst>
          </p:cNvPr>
          <p:cNvGrpSpPr/>
          <p:nvPr/>
        </p:nvGrpSpPr>
        <p:grpSpPr>
          <a:xfrm>
            <a:off x="2" y="0"/>
            <a:ext cx="12192000" cy="6858000"/>
            <a:chOff x="2" y="0"/>
            <a:chExt cx="12192000" cy="6858000"/>
          </a:xfrm>
        </p:grpSpPr>
        <p:grpSp>
          <p:nvGrpSpPr>
            <p:cNvPr id="6" name="Group 5">
              <a:extLst>
                <a:ext uri="{FF2B5EF4-FFF2-40B4-BE49-F238E27FC236}">
                  <a16:creationId xmlns:a16="http://schemas.microsoft.com/office/drawing/2014/main" id="{20F707EB-965D-4CAA-A222-28A20B057A80}"/>
                </a:ext>
              </a:extLst>
            </p:cNvPr>
            <p:cNvGrpSpPr/>
            <p:nvPr/>
          </p:nvGrpSpPr>
          <p:grpSpPr>
            <a:xfrm>
              <a:off x="377371" y="0"/>
              <a:ext cx="11422742" cy="6858000"/>
              <a:chOff x="377371" y="0"/>
              <a:chExt cx="11422742" cy="6858000"/>
            </a:xfrm>
          </p:grpSpPr>
          <p:cxnSp>
            <p:nvCxnSpPr>
              <p:cNvPr id="24" name="Straight Connector 23">
                <a:extLst>
                  <a:ext uri="{FF2B5EF4-FFF2-40B4-BE49-F238E27FC236}">
                    <a16:creationId xmlns:a16="http://schemas.microsoft.com/office/drawing/2014/main" id="{079A262A-5554-4413-9F36-90B63A92BE32}"/>
                  </a:ext>
                </a:extLst>
              </p:cNvPr>
              <p:cNvCxnSpPr/>
              <p:nvPr/>
            </p:nvCxnSpPr>
            <p:spPr>
              <a:xfrm>
                <a:off x="3773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02F581A-C0D1-46F8-9B62-F3CDC6668090}"/>
                  </a:ext>
                </a:extLst>
              </p:cNvPr>
              <p:cNvCxnSpPr/>
              <p:nvPr/>
            </p:nvCxnSpPr>
            <p:spPr>
              <a:xfrm>
                <a:off x="7837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9E927BE-0145-48FB-BE67-D431D67A415F}"/>
                  </a:ext>
                </a:extLst>
              </p:cNvPr>
              <p:cNvCxnSpPr/>
              <p:nvPr/>
            </p:nvCxnSpPr>
            <p:spPr>
              <a:xfrm>
                <a:off x="121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A26AE-AA70-41DD-86D8-9376BFE084A5}"/>
                  </a:ext>
                </a:extLst>
              </p:cNvPr>
              <p:cNvCxnSpPr/>
              <p:nvPr/>
            </p:nvCxnSpPr>
            <p:spPr>
              <a:xfrm>
                <a:off x="16546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8BBE312-48FF-4C1C-8E61-715BFC43251E}"/>
                  </a:ext>
                </a:extLst>
              </p:cNvPr>
              <p:cNvCxnSpPr/>
              <p:nvPr/>
            </p:nvCxnSpPr>
            <p:spPr>
              <a:xfrm>
                <a:off x="206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298F388-88BF-4275-B469-EF5DF9D3628E}"/>
                  </a:ext>
                </a:extLst>
              </p:cNvPr>
              <p:cNvCxnSpPr/>
              <p:nvPr/>
            </p:nvCxnSpPr>
            <p:spPr>
              <a:xfrm>
                <a:off x="246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F860951-887D-4AA5-8E57-A7906AF11436}"/>
                  </a:ext>
                </a:extLst>
              </p:cNvPr>
              <p:cNvCxnSpPr/>
              <p:nvPr/>
            </p:nvCxnSpPr>
            <p:spPr>
              <a:xfrm>
                <a:off x="290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310EE58-3C64-4A3A-869D-212382B278D1}"/>
                  </a:ext>
                </a:extLst>
              </p:cNvPr>
              <p:cNvCxnSpPr/>
              <p:nvPr/>
            </p:nvCxnSpPr>
            <p:spPr>
              <a:xfrm>
                <a:off x="333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A1FBB8A-6C7E-4F5B-A2EA-74D38315507F}"/>
                  </a:ext>
                </a:extLst>
              </p:cNvPr>
              <p:cNvCxnSpPr/>
              <p:nvPr/>
            </p:nvCxnSpPr>
            <p:spPr>
              <a:xfrm>
                <a:off x="37301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33152-CDE9-4775-965F-2C7C46E5E84B}"/>
                  </a:ext>
                </a:extLst>
              </p:cNvPr>
              <p:cNvCxnSpPr/>
              <p:nvPr/>
            </p:nvCxnSpPr>
            <p:spPr>
              <a:xfrm>
                <a:off x="41365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7F6A9D7-5156-44CA-A9D9-F57730140CAC}"/>
                  </a:ext>
                </a:extLst>
              </p:cNvPr>
              <p:cNvCxnSpPr/>
              <p:nvPr/>
            </p:nvCxnSpPr>
            <p:spPr>
              <a:xfrm>
                <a:off x="45719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EED3280-EF38-4353-8C22-9CDF7AB9F2BF}"/>
                  </a:ext>
                </a:extLst>
              </p:cNvPr>
              <p:cNvCxnSpPr/>
              <p:nvPr/>
            </p:nvCxnSpPr>
            <p:spPr>
              <a:xfrm>
                <a:off x="500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C6976A-436C-4E0E-AB89-2F6226BED9C9}"/>
                  </a:ext>
                </a:extLst>
              </p:cNvPr>
              <p:cNvCxnSpPr/>
              <p:nvPr/>
            </p:nvCxnSpPr>
            <p:spPr>
              <a:xfrm>
                <a:off x="544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AA61367-C98C-4A65-A6E2-C100BE79D3D4}"/>
                  </a:ext>
                </a:extLst>
              </p:cNvPr>
              <p:cNvCxnSpPr/>
              <p:nvPr/>
            </p:nvCxnSpPr>
            <p:spPr>
              <a:xfrm>
                <a:off x="584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7B78285-E545-460F-860D-664E65424A2C}"/>
                  </a:ext>
                </a:extLst>
              </p:cNvPr>
              <p:cNvCxnSpPr/>
              <p:nvPr/>
            </p:nvCxnSpPr>
            <p:spPr>
              <a:xfrm>
                <a:off x="628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21A8F29-6788-40AF-9AE2-1C8CC57BF32C}"/>
                  </a:ext>
                </a:extLst>
              </p:cNvPr>
              <p:cNvCxnSpPr/>
              <p:nvPr/>
            </p:nvCxnSpPr>
            <p:spPr>
              <a:xfrm>
                <a:off x="672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53B903F-4B33-4FC4-8CE8-1BB9D82C54A5}"/>
                  </a:ext>
                </a:extLst>
              </p:cNvPr>
              <p:cNvCxnSpPr/>
              <p:nvPr/>
            </p:nvCxnSpPr>
            <p:spPr>
              <a:xfrm>
                <a:off x="714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342A937-C763-4223-8C17-FF23A8966F1F}"/>
                  </a:ext>
                </a:extLst>
              </p:cNvPr>
              <p:cNvCxnSpPr/>
              <p:nvPr/>
            </p:nvCxnSpPr>
            <p:spPr>
              <a:xfrm>
                <a:off x="754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EAB2AFF-0517-4DF8-B873-0BC3E1A03348}"/>
                  </a:ext>
                </a:extLst>
              </p:cNvPr>
              <p:cNvCxnSpPr/>
              <p:nvPr/>
            </p:nvCxnSpPr>
            <p:spPr>
              <a:xfrm>
                <a:off x="798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5277E96-5A1A-4194-9F02-1A81AA6FBCD7}"/>
                  </a:ext>
                </a:extLst>
              </p:cNvPr>
              <p:cNvCxnSpPr/>
              <p:nvPr/>
            </p:nvCxnSpPr>
            <p:spPr>
              <a:xfrm>
                <a:off x="841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6ADB9A6-288B-41BC-B93C-E100C6A9D92E}"/>
                  </a:ext>
                </a:extLst>
              </p:cNvPr>
              <p:cNvCxnSpPr/>
              <p:nvPr/>
            </p:nvCxnSpPr>
            <p:spPr>
              <a:xfrm>
                <a:off x="883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E942BAD-4B88-4614-97A1-60D590F2DC9A}"/>
                  </a:ext>
                </a:extLst>
              </p:cNvPr>
              <p:cNvCxnSpPr/>
              <p:nvPr/>
            </p:nvCxnSpPr>
            <p:spPr>
              <a:xfrm>
                <a:off x="92455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5FDC70D-11BD-4F33-8467-6CF82716AF62}"/>
                  </a:ext>
                </a:extLst>
              </p:cNvPr>
              <p:cNvCxnSpPr/>
              <p:nvPr/>
            </p:nvCxnSpPr>
            <p:spPr>
              <a:xfrm>
                <a:off x="9681027"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43010C2-6070-45EA-999E-D15A1EB72465}"/>
                  </a:ext>
                </a:extLst>
              </p:cNvPr>
              <p:cNvCxnSpPr/>
              <p:nvPr/>
            </p:nvCxnSpPr>
            <p:spPr>
              <a:xfrm>
                <a:off x="101164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104034B-1E37-4DD2-8F5F-D11861991277}"/>
                  </a:ext>
                </a:extLst>
              </p:cNvPr>
              <p:cNvCxnSpPr/>
              <p:nvPr/>
            </p:nvCxnSpPr>
            <p:spPr>
              <a:xfrm>
                <a:off x="1052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7161CCC-6811-461C-B1BC-ABA98032EB22}"/>
                  </a:ext>
                </a:extLst>
              </p:cNvPr>
              <p:cNvCxnSpPr/>
              <p:nvPr/>
            </p:nvCxnSpPr>
            <p:spPr>
              <a:xfrm>
                <a:off x="1092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7A6A529-6A31-4579-AADA-94F9A54B8C6F}"/>
                  </a:ext>
                </a:extLst>
              </p:cNvPr>
              <p:cNvCxnSpPr/>
              <p:nvPr/>
            </p:nvCxnSpPr>
            <p:spPr>
              <a:xfrm>
                <a:off x="1136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04CC808-A4DA-4955-A959-28DF7DCBBEF8}"/>
                  </a:ext>
                </a:extLst>
              </p:cNvPr>
              <p:cNvCxnSpPr/>
              <p:nvPr/>
            </p:nvCxnSpPr>
            <p:spPr>
              <a:xfrm>
                <a:off x="1180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60961EAB-BF19-4778-A202-7894BF15AAD5}"/>
                </a:ext>
              </a:extLst>
            </p:cNvPr>
            <p:cNvGrpSpPr/>
            <p:nvPr/>
          </p:nvGrpSpPr>
          <p:grpSpPr>
            <a:xfrm rot="5400000">
              <a:off x="2924631" y="-2616201"/>
              <a:ext cx="6342742" cy="12192000"/>
              <a:chOff x="377371" y="0"/>
              <a:chExt cx="6342742" cy="6858000"/>
            </a:xfrm>
          </p:grpSpPr>
          <p:cxnSp>
            <p:nvCxnSpPr>
              <p:cNvPr id="8" name="Straight Connector 7">
                <a:extLst>
                  <a:ext uri="{FF2B5EF4-FFF2-40B4-BE49-F238E27FC236}">
                    <a16:creationId xmlns:a16="http://schemas.microsoft.com/office/drawing/2014/main" id="{CF95E087-CDC9-42ED-A9B0-17B1BBD8F2B7}"/>
                  </a:ext>
                </a:extLst>
              </p:cNvPr>
              <p:cNvCxnSpPr/>
              <p:nvPr/>
            </p:nvCxnSpPr>
            <p:spPr>
              <a:xfrm>
                <a:off x="3773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F3B4EE6-DA44-42EF-B5B5-770312DB7336}"/>
                  </a:ext>
                </a:extLst>
              </p:cNvPr>
              <p:cNvCxnSpPr/>
              <p:nvPr/>
            </p:nvCxnSpPr>
            <p:spPr>
              <a:xfrm>
                <a:off x="7837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B359E0F-414D-4DE4-87C8-AA67E8C21D8D}"/>
                  </a:ext>
                </a:extLst>
              </p:cNvPr>
              <p:cNvCxnSpPr/>
              <p:nvPr/>
            </p:nvCxnSpPr>
            <p:spPr>
              <a:xfrm>
                <a:off x="121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71B4C03-0129-432B-91AD-CB08F760BF2B}"/>
                  </a:ext>
                </a:extLst>
              </p:cNvPr>
              <p:cNvCxnSpPr/>
              <p:nvPr/>
            </p:nvCxnSpPr>
            <p:spPr>
              <a:xfrm>
                <a:off x="16546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C98A82-11D7-446B-908C-D1AF079EE38B}"/>
                  </a:ext>
                </a:extLst>
              </p:cNvPr>
              <p:cNvCxnSpPr/>
              <p:nvPr/>
            </p:nvCxnSpPr>
            <p:spPr>
              <a:xfrm>
                <a:off x="206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52F878E-4F4D-42D3-AF67-0369C88FAEC2}"/>
                  </a:ext>
                </a:extLst>
              </p:cNvPr>
              <p:cNvCxnSpPr/>
              <p:nvPr/>
            </p:nvCxnSpPr>
            <p:spPr>
              <a:xfrm>
                <a:off x="246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D48FA8-A64F-4A31-83DB-E2A5C7ACD214}"/>
                  </a:ext>
                </a:extLst>
              </p:cNvPr>
              <p:cNvCxnSpPr/>
              <p:nvPr/>
            </p:nvCxnSpPr>
            <p:spPr>
              <a:xfrm>
                <a:off x="290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0ADA66-CEA3-464C-8C18-8D0BE63E8DEF}"/>
                  </a:ext>
                </a:extLst>
              </p:cNvPr>
              <p:cNvCxnSpPr/>
              <p:nvPr/>
            </p:nvCxnSpPr>
            <p:spPr>
              <a:xfrm>
                <a:off x="333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D04815C-2015-4C37-A7CD-4468C2C6E9CB}"/>
                  </a:ext>
                </a:extLst>
              </p:cNvPr>
              <p:cNvCxnSpPr/>
              <p:nvPr/>
            </p:nvCxnSpPr>
            <p:spPr>
              <a:xfrm>
                <a:off x="37301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F1C51F3-7D37-4BC3-BA22-4DBDC624B42A}"/>
                  </a:ext>
                </a:extLst>
              </p:cNvPr>
              <p:cNvCxnSpPr/>
              <p:nvPr/>
            </p:nvCxnSpPr>
            <p:spPr>
              <a:xfrm>
                <a:off x="41365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9E15302-EFFE-4159-B254-FED1561AE4ED}"/>
                  </a:ext>
                </a:extLst>
              </p:cNvPr>
              <p:cNvCxnSpPr/>
              <p:nvPr/>
            </p:nvCxnSpPr>
            <p:spPr>
              <a:xfrm>
                <a:off x="45719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119F7E2-F7E9-4314-8383-4D1B70782549}"/>
                  </a:ext>
                </a:extLst>
              </p:cNvPr>
              <p:cNvCxnSpPr/>
              <p:nvPr/>
            </p:nvCxnSpPr>
            <p:spPr>
              <a:xfrm>
                <a:off x="500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1644DBE-8D9E-479E-B01C-48FB28CD3F1D}"/>
                  </a:ext>
                </a:extLst>
              </p:cNvPr>
              <p:cNvCxnSpPr/>
              <p:nvPr/>
            </p:nvCxnSpPr>
            <p:spPr>
              <a:xfrm>
                <a:off x="544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D1A8EF0-204B-49D0-A658-5890877534D3}"/>
                  </a:ext>
                </a:extLst>
              </p:cNvPr>
              <p:cNvCxnSpPr/>
              <p:nvPr/>
            </p:nvCxnSpPr>
            <p:spPr>
              <a:xfrm>
                <a:off x="584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DF28B6-B3A6-4912-9781-416B21AC1E50}"/>
                  </a:ext>
                </a:extLst>
              </p:cNvPr>
              <p:cNvCxnSpPr/>
              <p:nvPr/>
            </p:nvCxnSpPr>
            <p:spPr>
              <a:xfrm>
                <a:off x="628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D014B0B-9788-41B6-87EC-A5DCDA6EAFA0}"/>
                  </a:ext>
                </a:extLst>
              </p:cNvPr>
              <p:cNvCxnSpPr/>
              <p:nvPr/>
            </p:nvCxnSpPr>
            <p:spPr>
              <a:xfrm>
                <a:off x="672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60" name="Rounded Rectangle 1">
            <a:extLst>
              <a:ext uri="{FF2B5EF4-FFF2-40B4-BE49-F238E27FC236}">
                <a16:creationId xmlns:a16="http://schemas.microsoft.com/office/drawing/2014/main" id="{ED15A32C-284F-43E0-A1EB-DEA03D512254}"/>
              </a:ext>
            </a:extLst>
          </p:cNvPr>
          <p:cNvSpPr/>
          <p:nvPr/>
        </p:nvSpPr>
        <p:spPr>
          <a:xfrm>
            <a:off x="436646" y="313374"/>
            <a:ext cx="11480773" cy="6235247"/>
          </a:xfrm>
          <a:prstGeom prst="roundRect">
            <a:avLst>
              <a:gd name="adj" fmla="val 7547"/>
            </a:avLst>
          </a:prstGeom>
          <a:solidFill>
            <a:srgbClr val="6B422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36" name="Freeform: Shape 235">
            <a:extLst>
              <a:ext uri="{FF2B5EF4-FFF2-40B4-BE49-F238E27FC236}">
                <a16:creationId xmlns:a16="http://schemas.microsoft.com/office/drawing/2014/main" id="{830CB7C3-E54D-4FC9-A967-E2BD6657E7C8}"/>
              </a:ext>
            </a:extLst>
          </p:cNvPr>
          <p:cNvSpPr/>
          <p:nvPr/>
        </p:nvSpPr>
        <p:spPr>
          <a:xfrm>
            <a:off x="430373"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4516657 h 6235247"/>
              <a:gd name="connsiteX4" fmla="*/ 11147925 w 11563523"/>
              <a:gd name="connsiteY4" fmla="*/ 4512757 h 6235247"/>
              <a:gd name="connsiteX5" fmla="*/ 11215856 w 11563523"/>
              <a:gd name="connsiteY5" fmla="*/ 4505909 h 6235247"/>
              <a:gd name="connsiteX6" fmla="*/ 11226453 w 11563523"/>
              <a:gd name="connsiteY6" fmla="*/ 4505909 h 6235247"/>
              <a:gd name="connsiteX7" fmla="*/ 11563523 w 11563523"/>
              <a:gd name="connsiteY7" fmla="*/ 4842979 h 6235247"/>
              <a:gd name="connsiteX8" fmla="*/ 11226453 w 11563523"/>
              <a:gd name="connsiteY8" fmla="*/ 5180049 h 6235247"/>
              <a:gd name="connsiteX9" fmla="*/ 11215856 w 11563523"/>
              <a:gd name="connsiteY9" fmla="*/ 5180049 h 6235247"/>
              <a:gd name="connsiteX10" fmla="*/ 11147925 w 11563523"/>
              <a:gd name="connsiteY10" fmla="*/ 5173201 h 6235247"/>
              <a:gd name="connsiteX11" fmla="*/ 11135362 w 11563523"/>
              <a:gd name="connsiteY11" fmla="*/ 5169302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4516657"/>
                </a:lnTo>
                <a:lnTo>
                  <a:pt x="11147925" y="4512757"/>
                </a:lnTo>
                <a:cubicBezTo>
                  <a:pt x="11169867" y="4508267"/>
                  <a:pt x="11192586" y="4505909"/>
                  <a:pt x="11215856" y="4505909"/>
                </a:cubicBezTo>
                <a:lnTo>
                  <a:pt x="11226453" y="4505909"/>
                </a:lnTo>
                <a:cubicBezTo>
                  <a:pt x="11412612" y="4505909"/>
                  <a:pt x="11563523" y="4656820"/>
                  <a:pt x="11563523" y="4842979"/>
                </a:cubicBezTo>
                <a:cubicBezTo>
                  <a:pt x="11563523" y="5029138"/>
                  <a:pt x="11412612" y="5180049"/>
                  <a:pt x="11226453" y="5180049"/>
                </a:cubicBezTo>
                <a:lnTo>
                  <a:pt x="11215856" y="5180049"/>
                </a:lnTo>
                <a:cubicBezTo>
                  <a:pt x="11192586" y="5180049"/>
                  <a:pt x="11169867" y="5177691"/>
                  <a:pt x="11147925" y="5173201"/>
                </a:cubicBezTo>
                <a:lnTo>
                  <a:pt x="11135362" y="5169302"/>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606C38"/>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5" name="Freeform: Shape 234">
            <a:extLst>
              <a:ext uri="{FF2B5EF4-FFF2-40B4-BE49-F238E27FC236}">
                <a16:creationId xmlns:a16="http://schemas.microsoft.com/office/drawing/2014/main" id="{0F7BA3FC-4D21-4129-8AF2-E4DA19D46D25}"/>
              </a:ext>
            </a:extLst>
          </p:cNvPr>
          <p:cNvSpPr/>
          <p:nvPr/>
        </p:nvSpPr>
        <p:spPr>
          <a:xfrm>
            <a:off x="430373"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5313075 h 6235247"/>
              <a:gd name="connsiteX4" fmla="*/ 11147925 w 11563523"/>
              <a:gd name="connsiteY4" fmla="*/ 5309175 h 6235247"/>
              <a:gd name="connsiteX5" fmla="*/ 11215856 w 11563523"/>
              <a:gd name="connsiteY5" fmla="*/ 5302327 h 6235247"/>
              <a:gd name="connsiteX6" fmla="*/ 11226453 w 11563523"/>
              <a:gd name="connsiteY6" fmla="*/ 5302327 h 6235247"/>
              <a:gd name="connsiteX7" fmla="*/ 11563523 w 11563523"/>
              <a:gd name="connsiteY7" fmla="*/ 5639397 h 6235247"/>
              <a:gd name="connsiteX8" fmla="*/ 11226453 w 11563523"/>
              <a:gd name="connsiteY8" fmla="*/ 5976467 h 6235247"/>
              <a:gd name="connsiteX9" fmla="*/ 11215856 w 11563523"/>
              <a:gd name="connsiteY9" fmla="*/ 5976467 h 6235247"/>
              <a:gd name="connsiteX10" fmla="*/ 11147925 w 11563523"/>
              <a:gd name="connsiteY10" fmla="*/ 5969619 h 6235247"/>
              <a:gd name="connsiteX11" fmla="*/ 11095410 w 11563523"/>
              <a:gd name="connsiteY11" fmla="*/ 5953318 h 6235247"/>
              <a:gd name="connsiteX12" fmla="*/ 11054995 w 11563523"/>
              <a:gd name="connsiteY12" fmla="*/ 6027776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5313075"/>
                </a:lnTo>
                <a:lnTo>
                  <a:pt x="11147925" y="5309175"/>
                </a:lnTo>
                <a:cubicBezTo>
                  <a:pt x="11169867" y="5304685"/>
                  <a:pt x="11192586" y="5302327"/>
                  <a:pt x="11215856" y="5302327"/>
                </a:cubicBezTo>
                <a:lnTo>
                  <a:pt x="11226453" y="5302327"/>
                </a:lnTo>
                <a:cubicBezTo>
                  <a:pt x="11412612" y="5302327"/>
                  <a:pt x="11563523" y="5453238"/>
                  <a:pt x="11563523" y="5639397"/>
                </a:cubicBezTo>
                <a:cubicBezTo>
                  <a:pt x="11563523" y="5825556"/>
                  <a:pt x="11412612" y="5976467"/>
                  <a:pt x="11226453" y="5976467"/>
                </a:cubicBezTo>
                <a:lnTo>
                  <a:pt x="11215856" y="5976467"/>
                </a:lnTo>
                <a:cubicBezTo>
                  <a:pt x="11192586" y="5976467"/>
                  <a:pt x="11169867" y="5974109"/>
                  <a:pt x="11147925" y="5969619"/>
                </a:cubicBezTo>
                <a:lnTo>
                  <a:pt x="11095410" y="5953318"/>
                </a:lnTo>
                <a:lnTo>
                  <a:pt x="11054995" y="6027776"/>
                </a:lnTo>
                <a:cubicBezTo>
                  <a:pt x="10970430" y="6152949"/>
                  <a:pt x="10827220"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6B705C"/>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1" name="Freeform: Shape 230">
            <a:extLst>
              <a:ext uri="{FF2B5EF4-FFF2-40B4-BE49-F238E27FC236}">
                <a16:creationId xmlns:a16="http://schemas.microsoft.com/office/drawing/2014/main" id="{FDBB89D1-AF3F-40F6-9D55-84DD01271C8C}"/>
              </a:ext>
            </a:extLst>
          </p:cNvPr>
          <p:cNvSpPr/>
          <p:nvPr/>
        </p:nvSpPr>
        <p:spPr>
          <a:xfrm>
            <a:off x="459729" y="311377"/>
            <a:ext cx="11532520" cy="6235247"/>
          </a:xfrm>
          <a:custGeom>
            <a:avLst/>
            <a:gdLst>
              <a:gd name="connsiteX0" fmla="*/ 470574 w 11532520"/>
              <a:gd name="connsiteY0" fmla="*/ 0 h 6235247"/>
              <a:gd name="connsiteX1" fmla="*/ 10614904 w 11532520"/>
              <a:gd name="connsiteY1" fmla="*/ 0 h 6235247"/>
              <a:gd name="connsiteX2" fmla="*/ 11085478 w 11532520"/>
              <a:gd name="connsiteY2" fmla="*/ 470574 h 6235247"/>
              <a:gd name="connsiteX3" fmla="*/ 11085478 w 11532520"/>
              <a:gd name="connsiteY3" fmla="*/ 556491 h 6235247"/>
              <a:gd name="connsiteX4" fmla="*/ 11116921 w 11532520"/>
              <a:gd name="connsiteY4" fmla="*/ 546730 h 6235247"/>
              <a:gd name="connsiteX5" fmla="*/ 11184853 w 11532520"/>
              <a:gd name="connsiteY5" fmla="*/ 539882 h 6235247"/>
              <a:gd name="connsiteX6" fmla="*/ 11195450 w 11532520"/>
              <a:gd name="connsiteY6" fmla="*/ 539882 h 6235247"/>
              <a:gd name="connsiteX7" fmla="*/ 11532520 w 11532520"/>
              <a:gd name="connsiteY7" fmla="*/ 876952 h 6235247"/>
              <a:gd name="connsiteX8" fmla="*/ 11195450 w 11532520"/>
              <a:gd name="connsiteY8" fmla="*/ 1214022 h 6235247"/>
              <a:gd name="connsiteX9" fmla="*/ 11184853 w 11532520"/>
              <a:gd name="connsiteY9" fmla="*/ 1214022 h 6235247"/>
              <a:gd name="connsiteX10" fmla="*/ 11116921 w 11532520"/>
              <a:gd name="connsiteY10" fmla="*/ 1207174 h 6235247"/>
              <a:gd name="connsiteX11" fmla="*/ 11085478 w 11532520"/>
              <a:gd name="connsiteY11" fmla="*/ 1197414 h 6235247"/>
              <a:gd name="connsiteX12" fmla="*/ 11085478 w 11532520"/>
              <a:gd name="connsiteY12" fmla="*/ 5764673 h 6235247"/>
              <a:gd name="connsiteX13" fmla="*/ 10614904 w 11532520"/>
              <a:gd name="connsiteY13" fmla="*/ 6235247 h 6235247"/>
              <a:gd name="connsiteX14" fmla="*/ 470574 w 11532520"/>
              <a:gd name="connsiteY14" fmla="*/ 6235247 h 6235247"/>
              <a:gd name="connsiteX15" fmla="*/ 0 w 11532520"/>
              <a:gd name="connsiteY15" fmla="*/ 5764673 h 6235247"/>
              <a:gd name="connsiteX16" fmla="*/ 0 w 11532520"/>
              <a:gd name="connsiteY16" fmla="*/ 470574 h 6235247"/>
              <a:gd name="connsiteX17" fmla="*/ 470574 w 11532520"/>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32520" h="6235247">
                <a:moveTo>
                  <a:pt x="470574" y="0"/>
                </a:moveTo>
                <a:lnTo>
                  <a:pt x="10614904" y="0"/>
                </a:lnTo>
                <a:cubicBezTo>
                  <a:pt x="10874795" y="0"/>
                  <a:pt x="11085478" y="210683"/>
                  <a:pt x="11085478" y="470574"/>
                </a:cubicBezTo>
                <a:lnTo>
                  <a:pt x="11085478" y="556491"/>
                </a:lnTo>
                <a:lnTo>
                  <a:pt x="11116921" y="546730"/>
                </a:lnTo>
                <a:cubicBezTo>
                  <a:pt x="11138864" y="542240"/>
                  <a:pt x="11161583" y="539882"/>
                  <a:pt x="11184853" y="539882"/>
                </a:cubicBezTo>
                <a:lnTo>
                  <a:pt x="11195450" y="539882"/>
                </a:lnTo>
                <a:cubicBezTo>
                  <a:pt x="11381609" y="539882"/>
                  <a:pt x="11532520" y="690793"/>
                  <a:pt x="11532520" y="876952"/>
                </a:cubicBezTo>
                <a:cubicBezTo>
                  <a:pt x="11532520" y="1063111"/>
                  <a:pt x="11381609" y="1214022"/>
                  <a:pt x="11195450" y="1214022"/>
                </a:cubicBezTo>
                <a:lnTo>
                  <a:pt x="11184853" y="1214022"/>
                </a:lnTo>
                <a:cubicBezTo>
                  <a:pt x="11161583" y="1214022"/>
                  <a:pt x="11138864" y="1211664"/>
                  <a:pt x="11116921" y="1207174"/>
                </a:cubicBezTo>
                <a:lnTo>
                  <a:pt x="11085478" y="1197414"/>
                </a:lnTo>
                <a:lnTo>
                  <a:pt x="11085478" y="5764673"/>
                </a:lnTo>
                <a:cubicBezTo>
                  <a:pt x="11085478" y="6024564"/>
                  <a:pt x="10874795" y="6235247"/>
                  <a:pt x="10614904"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DDBEA9"/>
          </a:solidFill>
          <a:ln>
            <a:noFill/>
          </a:ln>
          <a:effectLst>
            <a:outerShdw blurRad="139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FFFFFF"/>
              </a:solidFill>
            </a:endParaRPr>
          </a:p>
        </p:txBody>
      </p:sp>
      <p:sp>
        <p:nvSpPr>
          <p:cNvPr id="239" name="Freeform: Shape 238">
            <a:extLst>
              <a:ext uri="{FF2B5EF4-FFF2-40B4-BE49-F238E27FC236}">
                <a16:creationId xmlns:a16="http://schemas.microsoft.com/office/drawing/2014/main" id="{90F0FF0A-C4BD-4BFD-B192-39C0035029BD}"/>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2201019 h 6235247"/>
              <a:gd name="connsiteX4" fmla="*/ 11147925 w 11563523"/>
              <a:gd name="connsiteY4" fmla="*/ 2197119 h 6235247"/>
              <a:gd name="connsiteX5" fmla="*/ 11215856 w 11563523"/>
              <a:gd name="connsiteY5" fmla="*/ 2190271 h 6235247"/>
              <a:gd name="connsiteX6" fmla="*/ 11226453 w 11563523"/>
              <a:gd name="connsiteY6" fmla="*/ 2190271 h 6235247"/>
              <a:gd name="connsiteX7" fmla="*/ 11563523 w 11563523"/>
              <a:gd name="connsiteY7" fmla="*/ 2527341 h 6235247"/>
              <a:gd name="connsiteX8" fmla="*/ 11226453 w 11563523"/>
              <a:gd name="connsiteY8" fmla="*/ 2864411 h 6235247"/>
              <a:gd name="connsiteX9" fmla="*/ 11215856 w 11563523"/>
              <a:gd name="connsiteY9" fmla="*/ 2864411 h 6235247"/>
              <a:gd name="connsiteX10" fmla="*/ 11147925 w 11563523"/>
              <a:gd name="connsiteY10" fmla="*/ 2857563 h 6235247"/>
              <a:gd name="connsiteX11" fmla="*/ 11135362 w 11563523"/>
              <a:gd name="connsiteY11" fmla="*/ 2853664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2201019"/>
                </a:lnTo>
                <a:lnTo>
                  <a:pt x="11147925" y="2197119"/>
                </a:lnTo>
                <a:cubicBezTo>
                  <a:pt x="11169867" y="2192629"/>
                  <a:pt x="11192586" y="2190271"/>
                  <a:pt x="11215856" y="2190271"/>
                </a:cubicBezTo>
                <a:lnTo>
                  <a:pt x="11226453" y="2190271"/>
                </a:lnTo>
                <a:cubicBezTo>
                  <a:pt x="11412612" y="2190271"/>
                  <a:pt x="11563523" y="2341182"/>
                  <a:pt x="11563523" y="2527341"/>
                </a:cubicBezTo>
                <a:cubicBezTo>
                  <a:pt x="11563523" y="2713500"/>
                  <a:pt x="11412612" y="2864411"/>
                  <a:pt x="11226453" y="2864411"/>
                </a:cubicBezTo>
                <a:lnTo>
                  <a:pt x="11215856" y="2864411"/>
                </a:lnTo>
                <a:cubicBezTo>
                  <a:pt x="11192586" y="2864411"/>
                  <a:pt x="11169867" y="2862053"/>
                  <a:pt x="11147925" y="2857563"/>
                </a:cubicBezTo>
                <a:lnTo>
                  <a:pt x="11135362" y="2853664"/>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CCD5AE"/>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0" name="Freeform: Shape 239">
            <a:extLst>
              <a:ext uri="{FF2B5EF4-FFF2-40B4-BE49-F238E27FC236}">
                <a16:creationId xmlns:a16="http://schemas.microsoft.com/office/drawing/2014/main" id="{0C148DFF-E3A7-4111-A65B-6FEED5F18A64}"/>
              </a:ext>
            </a:extLst>
          </p:cNvPr>
          <p:cNvSpPr/>
          <p:nvPr/>
        </p:nvSpPr>
        <p:spPr>
          <a:xfrm>
            <a:off x="416985" y="311377"/>
            <a:ext cx="11562589" cy="6235247"/>
          </a:xfrm>
          <a:custGeom>
            <a:avLst/>
            <a:gdLst>
              <a:gd name="connsiteX0" fmla="*/ 470574 w 11562589"/>
              <a:gd name="connsiteY0" fmla="*/ 0 h 6235247"/>
              <a:gd name="connsiteX1" fmla="*/ 10664788 w 11562589"/>
              <a:gd name="connsiteY1" fmla="*/ 0 h 6235247"/>
              <a:gd name="connsiteX2" fmla="*/ 11135362 w 11562589"/>
              <a:gd name="connsiteY2" fmla="*/ 470574 h 6235247"/>
              <a:gd name="connsiteX3" fmla="*/ 11135362 w 11562589"/>
              <a:gd name="connsiteY3" fmla="*/ 1404782 h 6235247"/>
              <a:gd name="connsiteX4" fmla="*/ 11146990 w 11562589"/>
              <a:gd name="connsiteY4" fmla="*/ 1401172 h 6235247"/>
              <a:gd name="connsiteX5" fmla="*/ 11214922 w 11562589"/>
              <a:gd name="connsiteY5" fmla="*/ 1394324 h 6235247"/>
              <a:gd name="connsiteX6" fmla="*/ 11225519 w 11562589"/>
              <a:gd name="connsiteY6" fmla="*/ 1394324 h 6235247"/>
              <a:gd name="connsiteX7" fmla="*/ 11562589 w 11562589"/>
              <a:gd name="connsiteY7" fmla="*/ 1731394 h 6235247"/>
              <a:gd name="connsiteX8" fmla="*/ 11225519 w 11562589"/>
              <a:gd name="connsiteY8" fmla="*/ 2068464 h 6235247"/>
              <a:gd name="connsiteX9" fmla="*/ 11214922 w 11562589"/>
              <a:gd name="connsiteY9" fmla="*/ 2068464 h 6235247"/>
              <a:gd name="connsiteX10" fmla="*/ 11146990 w 11562589"/>
              <a:gd name="connsiteY10" fmla="*/ 2061616 h 6235247"/>
              <a:gd name="connsiteX11" fmla="*/ 11135362 w 11562589"/>
              <a:gd name="connsiteY11" fmla="*/ 2058007 h 6235247"/>
              <a:gd name="connsiteX12" fmla="*/ 11135362 w 11562589"/>
              <a:gd name="connsiteY12" fmla="*/ 5764673 h 6235247"/>
              <a:gd name="connsiteX13" fmla="*/ 10664788 w 11562589"/>
              <a:gd name="connsiteY13" fmla="*/ 6235247 h 6235247"/>
              <a:gd name="connsiteX14" fmla="*/ 470574 w 11562589"/>
              <a:gd name="connsiteY14" fmla="*/ 6235247 h 6235247"/>
              <a:gd name="connsiteX15" fmla="*/ 0 w 11562589"/>
              <a:gd name="connsiteY15" fmla="*/ 5764673 h 6235247"/>
              <a:gd name="connsiteX16" fmla="*/ 0 w 11562589"/>
              <a:gd name="connsiteY16" fmla="*/ 470574 h 6235247"/>
              <a:gd name="connsiteX17" fmla="*/ 470574 w 11562589"/>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2589" h="6235247">
                <a:moveTo>
                  <a:pt x="470574" y="0"/>
                </a:moveTo>
                <a:lnTo>
                  <a:pt x="10664788" y="0"/>
                </a:lnTo>
                <a:cubicBezTo>
                  <a:pt x="10924679" y="0"/>
                  <a:pt x="11135362" y="210683"/>
                  <a:pt x="11135362" y="470574"/>
                </a:cubicBezTo>
                <a:lnTo>
                  <a:pt x="11135362" y="1404782"/>
                </a:lnTo>
                <a:lnTo>
                  <a:pt x="11146990" y="1401172"/>
                </a:lnTo>
                <a:cubicBezTo>
                  <a:pt x="11168933" y="1396682"/>
                  <a:pt x="11191652" y="1394324"/>
                  <a:pt x="11214922" y="1394324"/>
                </a:cubicBezTo>
                <a:lnTo>
                  <a:pt x="11225519" y="1394324"/>
                </a:lnTo>
                <a:cubicBezTo>
                  <a:pt x="11411678" y="1394324"/>
                  <a:pt x="11562589" y="1545235"/>
                  <a:pt x="11562589" y="1731394"/>
                </a:cubicBezTo>
                <a:cubicBezTo>
                  <a:pt x="11562589" y="1917553"/>
                  <a:pt x="11411678" y="2068464"/>
                  <a:pt x="11225519" y="2068464"/>
                </a:cubicBezTo>
                <a:lnTo>
                  <a:pt x="11214922" y="2068464"/>
                </a:lnTo>
                <a:cubicBezTo>
                  <a:pt x="11191652" y="2068464"/>
                  <a:pt x="11168933" y="2066106"/>
                  <a:pt x="11146990" y="2061616"/>
                </a:cubicBezTo>
                <a:lnTo>
                  <a:pt x="11135362" y="2058007"/>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FEFAE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8" name="Freeform: Shape 237">
            <a:extLst>
              <a:ext uri="{FF2B5EF4-FFF2-40B4-BE49-F238E27FC236}">
                <a16:creationId xmlns:a16="http://schemas.microsoft.com/office/drawing/2014/main" id="{DB2A80C7-4194-4E7F-8898-E22C9A600999}"/>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2960517 h 6235247"/>
              <a:gd name="connsiteX4" fmla="*/ 11147924 w 11563523"/>
              <a:gd name="connsiteY4" fmla="*/ 2956617 h 6235247"/>
              <a:gd name="connsiteX5" fmla="*/ 11215856 w 11563523"/>
              <a:gd name="connsiteY5" fmla="*/ 2949769 h 6235247"/>
              <a:gd name="connsiteX6" fmla="*/ 11226453 w 11563523"/>
              <a:gd name="connsiteY6" fmla="*/ 2949769 h 6235247"/>
              <a:gd name="connsiteX7" fmla="*/ 11563523 w 11563523"/>
              <a:gd name="connsiteY7" fmla="*/ 3286839 h 6235247"/>
              <a:gd name="connsiteX8" fmla="*/ 11226453 w 11563523"/>
              <a:gd name="connsiteY8" fmla="*/ 3623909 h 6235247"/>
              <a:gd name="connsiteX9" fmla="*/ 11215856 w 11563523"/>
              <a:gd name="connsiteY9" fmla="*/ 3623909 h 6235247"/>
              <a:gd name="connsiteX10" fmla="*/ 11147924 w 11563523"/>
              <a:gd name="connsiteY10" fmla="*/ 3617061 h 6235247"/>
              <a:gd name="connsiteX11" fmla="*/ 11135362 w 11563523"/>
              <a:gd name="connsiteY11" fmla="*/ 3613162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2960517"/>
                </a:lnTo>
                <a:lnTo>
                  <a:pt x="11147924" y="2956617"/>
                </a:lnTo>
                <a:cubicBezTo>
                  <a:pt x="11169867" y="2952127"/>
                  <a:pt x="11192586" y="2949769"/>
                  <a:pt x="11215856" y="2949769"/>
                </a:cubicBezTo>
                <a:lnTo>
                  <a:pt x="11226453" y="2949769"/>
                </a:lnTo>
                <a:cubicBezTo>
                  <a:pt x="11412612" y="2949769"/>
                  <a:pt x="11563523" y="3100680"/>
                  <a:pt x="11563523" y="3286839"/>
                </a:cubicBezTo>
                <a:cubicBezTo>
                  <a:pt x="11563523" y="3472998"/>
                  <a:pt x="11412612" y="3623909"/>
                  <a:pt x="11226453" y="3623909"/>
                </a:cubicBezTo>
                <a:lnTo>
                  <a:pt x="11215856" y="3623909"/>
                </a:lnTo>
                <a:cubicBezTo>
                  <a:pt x="11192586" y="3623909"/>
                  <a:pt x="11169867" y="3621551"/>
                  <a:pt x="11147924" y="3617061"/>
                </a:cubicBezTo>
                <a:lnTo>
                  <a:pt x="11135362" y="3613162"/>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B7B7A4"/>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CF8DE"/>
              </a:solidFill>
            </a:endParaRPr>
          </a:p>
        </p:txBody>
      </p:sp>
      <p:sp>
        <p:nvSpPr>
          <p:cNvPr id="237" name="Freeform: Shape 236">
            <a:extLst>
              <a:ext uri="{FF2B5EF4-FFF2-40B4-BE49-F238E27FC236}">
                <a16:creationId xmlns:a16="http://schemas.microsoft.com/office/drawing/2014/main" id="{0D432F6B-0B7A-4ADA-8EB7-D05F5A9999EC}"/>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3732342 h 6235247"/>
              <a:gd name="connsiteX4" fmla="*/ 11147924 w 11563523"/>
              <a:gd name="connsiteY4" fmla="*/ 3728442 h 6235247"/>
              <a:gd name="connsiteX5" fmla="*/ 11215856 w 11563523"/>
              <a:gd name="connsiteY5" fmla="*/ 3721594 h 6235247"/>
              <a:gd name="connsiteX6" fmla="*/ 11226453 w 11563523"/>
              <a:gd name="connsiteY6" fmla="*/ 3721594 h 6235247"/>
              <a:gd name="connsiteX7" fmla="*/ 11563523 w 11563523"/>
              <a:gd name="connsiteY7" fmla="*/ 4058664 h 6235247"/>
              <a:gd name="connsiteX8" fmla="*/ 11226453 w 11563523"/>
              <a:gd name="connsiteY8" fmla="*/ 4395734 h 6235247"/>
              <a:gd name="connsiteX9" fmla="*/ 11215856 w 11563523"/>
              <a:gd name="connsiteY9" fmla="*/ 4395734 h 6235247"/>
              <a:gd name="connsiteX10" fmla="*/ 11147924 w 11563523"/>
              <a:gd name="connsiteY10" fmla="*/ 4388886 h 6235247"/>
              <a:gd name="connsiteX11" fmla="*/ 11135362 w 11563523"/>
              <a:gd name="connsiteY11" fmla="*/ 4384987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3732342"/>
                </a:lnTo>
                <a:lnTo>
                  <a:pt x="11147924" y="3728442"/>
                </a:lnTo>
                <a:cubicBezTo>
                  <a:pt x="11169867" y="3723952"/>
                  <a:pt x="11192586" y="3721594"/>
                  <a:pt x="11215856" y="3721594"/>
                </a:cubicBezTo>
                <a:lnTo>
                  <a:pt x="11226453" y="3721594"/>
                </a:lnTo>
                <a:cubicBezTo>
                  <a:pt x="11412612" y="3721594"/>
                  <a:pt x="11563523" y="3872505"/>
                  <a:pt x="11563523" y="4058664"/>
                </a:cubicBezTo>
                <a:cubicBezTo>
                  <a:pt x="11563523" y="4244823"/>
                  <a:pt x="11412612" y="4395734"/>
                  <a:pt x="11226453" y="4395734"/>
                </a:cubicBezTo>
                <a:lnTo>
                  <a:pt x="11215856" y="4395734"/>
                </a:lnTo>
                <a:cubicBezTo>
                  <a:pt x="11192586" y="4395734"/>
                  <a:pt x="11169867" y="4393376"/>
                  <a:pt x="11147924" y="4388886"/>
                </a:cubicBezTo>
                <a:lnTo>
                  <a:pt x="11135362" y="4384987"/>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A5A58D"/>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2" name="Group 51">
            <a:extLst>
              <a:ext uri="{FF2B5EF4-FFF2-40B4-BE49-F238E27FC236}">
                <a16:creationId xmlns:a16="http://schemas.microsoft.com/office/drawing/2014/main" id="{85BBB88A-CFDF-410C-91CD-24572A83CC04}"/>
              </a:ext>
            </a:extLst>
          </p:cNvPr>
          <p:cNvGrpSpPr/>
          <p:nvPr/>
        </p:nvGrpSpPr>
        <p:grpSpPr>
          <a:xfrm>
            <a:off x="1064778" y="691681"/>
            <a:ext cx="10131558" cy="5601665"/>
            <a:chOff x="1001567" y="655743"/>
            <a:chExt cx="10131558" cy="5601665"/>
          </a:xfrm>
        </p:grpSpPr>
        <p:sp>
          <p:nvSpPr>
            <p:cNvPr id="242" name="Rounded Rectangle 25">
              <a:extLst>
                <a:ext uri="{FF2B5EF4-FFF2-40B4-BE49-F238E27FC236}">
                  <a16:creationId xmlns:a16="http://schemas.microsoft.com/office/drawing/2014/main" id="{7BF1077D-255C-41EF-880D-7EACE160FFFF}"/>
                </a:ext>
              </a:extLst>
            </p:cNvPr>
            <p:cNvSpPr/>
            <p:nvPr/>
          </p:nvSpPr>
          <p:spPr>
            <a:xfrm>
              <a:off x="1001567" y="655743"/>
              <a:ext cx="10123387" cy="5601665"/>
            </a:xfrm>
            <a:prstGeom prst="roundRect">
              <a:avLst>
                <a:gd name="adj" fmla="val 7456"/>
              </a:avLst>
            </a:prstGeom>
            <a:solidFill>
              <a:srgbClr val="6B705C"/>
            </a:solidFill>
            <a:ln w="38100">
              <a:solidFill>
                <a:srgbClr val="F8F5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nvGrpSpPr>
            <p:cNvPr id="243" name="Group 242">
              <a:extLst>
                <a:ext uri="{FF2B5EF4-FFF2-40B4-BE49-F238E27FC236}">
                  <a16:creationId xmlns:a16="http://schemas.microsoft.com/office/drawing/2014/main" id="{CAAB80C8-0779-419C-BC6E-0FB4F59463A9}"/>
                </a:ext>
              </a:extLst>
            </p:cNvPr>
            <p:cNvGrpSpPr/>
            <p:nvPr/>
          </p:nvGrpSpPr>
          <p:grpSpPr>
            <a:xfrm>
              <a:off x="1015154" y="690554"/>
              <a:ext cx="10117971" cy="5535342"/>
              <a:chOff x="389475" y="404048"/>
              <a:chExt cx="12173952" cy="6392365"/>
            </a:xfrm>
          </p:grpSpPr>
          <p:grpSp>
            <p:nvGrpSpPr>
              <p:cNvPr id="244" name="Group 243">
                <a:extLst>
                  <a:ext uri="{FF2B5EF4-FFF2-40B4-BE49-F238E27FC236}">
                    <a16:creationId xmlns:a16="http://schemas.microsoft.com/office/drawing/2014/main" id="{7CD86378-A9C2-4222-B281-DD1A49E37D11}"/>
                  </a:ext>
                </a:extLst>
              </p:cNvPr>
              <p:cNvGrpSpPr/>
              <p:nvPr/>
            </p:nvGrpSpPr>
            <p:grpSpPr>
              <a:xfrm>
                <a:off x="400050" y="409574"/>
                <a:ext cx="6253487" cy="3321180"/>
                <a:chOff x="0" y="0"/>
                <a:chExt cx="12192000" cy="6858000"/>
              </a:xfrm>
              <a:effectLst/>
            </p:grpSpPr>
            <p:grpSp>
              <p:nvGrpSpPr>
                <p:cNvPr id="347" name="Group 346">
                  <a:extLst>
                    <a:ext uri="{FF2B5EF4-FFF2-40B4-BE49-F238E27FC236}">
                      <a16:creationId xmlns:a16="http://schemas.microsoft.com/office/drawing/2014/main" id="{823D7FB2-C818-4E89-A6C6-8BBABA032F1C}"/>
                    </a:ext>
                  </a:extLst>
                </p:cNvPr>
                <p:cNvGrpSpPr/>
                <p:nvPr/>
              </p:nvGrpSpPr>
              <p:grpSpPr>
                <a:xfrm>
                  <a:off x="590550" y="0"/>
                  <a:ext cx="10953750" cy="6858000"/>
                  <a:chOff x="590550" y="0"/>
                  <a:chExt cx="10953750" cy="6858000"/>
                </a:xfrm>
              </p:grpSpPr>
              <p:cxnSp>
                <p:nvCxnSpPr>
                  <p:cNvPr id="360" name="Straight Connector 359">
                    <a:extLst>
                      <a:ext uri="{FF2B5EF4-FFF2-40B4-BE49-F238E27FC236}">
                        <a16:creationId xmlns:a16="http://schemas.microsoft.com/office/drawing/2014/main" id="{E51BB352-0E69-4E62-9835-D6FAB523599C}"/>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70242168-E8CE-4691-A787-53C8D96C3B4C}"/>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43063749-F373-4EC9-A1A1-6C8B78178E68}"/>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E0245CFA-A7D1-4CB4-AFF7-873269BB47BB}"/>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6895CC6B-4A0F-4302-9A7B-091EAC72E65B}"/>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9C93DCA3-4153-4824-A960-5635B28B231E}"/>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24790CEC-A6EB-48D9-A724-76543925EFB7}"/>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48854B0D-1503-41ED-9756-C61A2822169A}"/>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D25D3ABA-B9B2-42FC-B295-D16E65A503C5}"/>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A4515A6F-494B-4A19-A021-6D5A47ED1B1D}"/>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F84D338D-8F2C-4BD3-BF44-2833EFF3C49B}"/>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5FE9A199-12E7-4EAD-B267-472F9397520B}"/>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975E6BB6-80AF-4FBD-9460-A368DF816C9D}"/>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4F86BA1B-963A-4B0C-86EC-1508E4806F95}"/>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9AB081B7-012E-4300-B923-025F321672E4}"/>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46EFA4FB-A5CF-434D-ADC6-EE5500577F05}"/>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1259AB33-5FF1-4107-B7CA-6EB026B30DB9}"/>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A52E5ED4-54FA-4961-AA88-CDC891A7AE5C}"/>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3543ECAE-E559-4E8C-A08A-136F6EC8A97F}"/>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5FBBEEAA-E68D-440E-B20A-29B8A2FA8333}"/>
                      </a:ext>
                    </a:extLst>
                  </p:cNvPr>
                  <p:cNvCxnSpPr/>
                  <p:nvPr/>
                </p:nvCxnSpPr>
                <p:spPr>
                  <a:xfrm>
                    <a:off x="115443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348" name="Group 347">
                  <a:extLst>
                    <a:ext uri="{FF2B5EF4-FFF2-40B4-BE49-F238E27FC236}">
                      <a16:creationId xmlns:a16="http://schemas.microsoft.com/office/drawing/2014/main" id="{8203CE7A-7CA7-4332-9CAE-AF78F2A5FFCE}"/>
                    </a:ext>
                  </a:extLst>
                </p:cNvPr>
                <p:cNvGrpSpPr/>
                <p:nvPr/>
              </p:nvGrpSpPr>
              <p:grpSpPr>
                <a:xfrm>
                  <a:off x="0" y="561974"/>
                  <a:ext cx="12192000" cy="5791200"/>
                  <a:chOff x="-285751" y="581024"/>
                  <a:chExt cx="12706352" cy="5791200"/>
                </a:xfrm>
              </p:grpSpPr>
              <p:cxnSp>
                <p:nvCxnSpPr>
                  <p:cNvPr id="349" name="Straight Connector 348">
                    <a:extLst>
                      <a:ext uri="{FF2B5EF4-FFF2-40B4-BE49-F238E27FC236}">
                        <a16:creationId xmlns:a16="http://schemas.microsoft.com/office/drawing/2014/main" id="{18163F29-2BC7-4F28-B80A-8A70D4B09BF1}"/>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AF026374-4D60-49CA-997B-48EFAC4E3455}"/>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560F7D9F-6F09-4E96-BAA0-00B751F6B4B6}"/>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4A042EB6-14F7-4479-8D07-C7E7AF0F1DF0}"/>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B042AE85-EBBC-462F-903F-6EC8A953963A}"/>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76AB142C-E6B2-4CC4-8429-2F829763B846}"/>
                      </a:ext>
                    </a:extLst>
                  </p:cNvPr>
                  <p:cNvCxnSpPr/>
                  <p:nvPr/>
                </p:nvCxnSpPr>
                <p:spPr>
                  <a:xfrm rot="16200000">
                    <a:off x="6067425" y="-28765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984840E6-21EF-4264-B8FE-DE68ABA8B757}"/>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BEC26992-1EF4-4E71-8F16-083B16F748AC}"/>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C19BABC9-C894-4E6E-B89A-EEDDAE93E40C}"/>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C943791D-8204-4AE2-8C38-A5DDCEAC9DCC}"/>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00E7922E-7B74-4B7C-B361-C813BE3441E7}"/>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45" name="Group 244">
                <a:extLst>
                  <a:ext uri="{FF2B5EF4-FFF2-40B4-BE49-F238E27FC236}">
                    <a16:creationId xmlns:a16="http://schemas.microsoft.com/office/drawing/2014/main" id="{BF44F826-D40F-4F91-9113-BDCC284C4364}"/>
                  </a:ext>
                </a:extLst>
              </p:cNvPr>
              <p:cNvGrpSpPr/>
              <p:nvPr/>
            </p:nvGrpSpPr>
            <p:grpSpPr>
              <a:xfrm>
                <a:off x="389475" y="3475233"/>
                <a:ext cx="6915629" cy="3321180"/>
                <a:chOff x="0" y="0"/>
                <a:chExt cx="13482934" cy="6858000"/>
              </a:xfrm>
              <a:effectLst/>
            </p:grpSpPr>
            <p:grpSp>
              <p:nvGrpSpPr>
                <p:cNvPr id="314" name="Group 313">
                  <a:extLst>
                    <a:ext uri="{FF2B5EF4-FFF2-40B4-BE49-F238E27FC236}">
                      <a16:creationId xmlns:a16="http://schemas.microsoft.com/office/drawing/2014/main" id="{81D46070-1C95-4FEB-9287-328A19D38AC9}"/>
                    </a:ext>
                  </a:extLst>
                </p:cNvPr>
                <p:cNvGrpSpPr/>
                <p:nvPr/>
              </p:nvGrpSpPr>
              <p:grpSpPr>
                <a:xfrm>
                  <a:off x="590550" y="0"/>
                  <a:ext cx="10953750" cy="6858000"/>
                  <a:chOff x="590550" y="0"/>
                  <a:chExt cx="10953750" cy="6858000"/>
                </a:xfrm>
              </p:grpSpPr>
              <p:cxnSp>
                <p:nvCxnSpPr>
                  <p:cNvPr id="327" name="Straight Connector 326">
                    <a:extLst>
                      <a:ext uri="{FF2B5EF4-FFF2-40B4-BE49-F238E27FC236}">
                        <a16:creationId xmlns:a16="http://schemas.microsoft.com/office/drawing/2014/main" id="{4358818A-D91D-418F-97A6-43D81A3005D3}"/>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7BDB0C8A-E77E-443C-A72D-8D066BC71F8E}"/>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516F6856-6093-41CA-85CF-51D9549114DB}"/>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99D30994-3669-410E-A129-B83A7259BC8C}"/>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1C3352B8-3E77-4C84-BA76-E747A1F73EC0}"/>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B8ED2080-E0DF-4897-A2FF-C019E94F6E88}"/>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41679FE6-67F1-44E7-97E8-E26BB1E4D97C}"/>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0DD8D233-24A2-47F0-8653-9CD2561328AC}"/>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E5010E92-2E03-4A31-B6C7-A9C1962069BD}"/>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5090FCC-8B12-4F13-B305-E168E9B57E0F}"/>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7C91458C-1A16-493A-A92A-74D322ECCF86}"/>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D9A3A551-D0C5-4C83-9319-4D9A35F2A255}"/>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0B33803-4860-4F26-B587-553709A13C64}"/>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982E0EFD-A286-4E09-A064-C8DFB154EEB9}"/>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42D824F9-FE3E-4D53-8FE8-E90428C8D785}"/>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287380C5-A608-42C5-AF35-BD74282A05AB}"/>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CC27EE91-61C7-47AF-8A61-C594CF80CA06}"/>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01E6E060-2634-43A4-A825-3DA4FE6A4135}"/>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0068D00B-FDCE-492A-9BF0-5C7947E89850}"/>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96B03A1E-E847-40FF-AA4D-53FA6D2DD13C}"/>
                      </a:ext>
                    </a:extLst>
                  </p:cNvPr>
                  <p:cNvCxnSpPr/>
                  <p:nvPr/>
                </p:nvCxnSpPr>
                <p:spPr>
                  <a:xfrm>
                    <a:off x="115443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315" name="Group 314">
                  <a:extLst>
                    <a:ext uri="{FF2B5EF4-FFF2-40B4-BE49-F238E27FC236}">
                      <a16:creationId xmlns:a16="http://schemas.microsoft.com/office/drawing/2014/main" id="{07374C02-3908-4317-8E2D-A620C602B16B}"/>
                    </a:ext>
                  </a:extLst>
                </p:cNvPr>
                <p:cNvGrpSpPr/>
                <p:nvPr/>
              </p:nvGrpSpPr>
              <p:grpSpPr>
                <a:xfrm>
                  <a:off x="0" y="561974"/>
                  <a:ext cx="13482934" cy="5791200"/>
                  <a:chOff x="-285751" y="581024"/>
                  <a:chExt cx="14051747" cy="5791200"/>
                </a:xfrm>
              </p:grpSpPr>
              <p:cxnSp>
                <p:nvCxnSpPr>
                  <p:cNvPr id="316" name="Straight Connector 315">
                    <a:extLst>
                      <a:ext uri="{FF2B5EF4-FFF2-40B4-BE49-F238E27FC236}">
                        <a16:creationId xmlns:a16="http://schemas.microsoft.com/office/drawing/2014/main" id="{06B3BE2D-EF60-45B3-8C31-0483EDA4FEBE}"/>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95EF33B1-4B91-4878-80AF-ACE6252B1E55}"/>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A859A5B7-CE99-4AD9-8AD5-4CA9898BF738}"/>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A84A22D4-0567-488D-9B25-A814D48BD50E}"/>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6F558CAD-4B45-4C78-A59D-2BB4993D9088}"/>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392A947-38F9-4FA6-8495-37022C001881}"/>
                      </a:ext>
                    </a:extLst>
                  </p:cNvPr>
                  <p:cNvCxnSpPr/>
                  <p:nvPr/>
                </p:nvCxnSpPr>
                <p:spPr>
                  <a:xfrm rot="16200000">
                    <a:off x="7412820" y="-1199504"/>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458F9154-9A87-49B9-9494-B9FFDB4EC94A}"/>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E5A79CDE-CF3D-41CE-95F1-207A0E8563A6}"/>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3795E75F-08A9-43E4-86A9-6D4B43B99CCB}"/>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D1FA945F-DEC9-4733-8561-5C14BC9E8BDC}"/>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4BB9D878-6EE7-4878-BFA9-234300D85783}"/>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46" name="Group 245">
                <a:extLst>
                  <a:ext uri="{FF2B5EF4-FFF2-40B4-BE49-F238E27FC236}">
                    <a16:creationId xmlns:a16="http://schemas.microsoft.com/office/drawing/2014/main" id="{DE28A2BA-3735-44D1-8EDD-5EA647964141}"/>
                  </a:ext>
                </a:extLst>
              </p:cNvPr>
              <p:cNvGrpSpPr/>
              <p:nvPr/>
            </p:nvGrpSpPr>
            <p:grpSpPr>
              <a:xfrm>
                <a:off x="6309940" y="404048"/>
                <a:ext cx="6253487" cy="3321180"/>
                <a:chOff x="0" y="0"/>
                <a:chExt cx="12192000" cy="6858000"/>
              </a:xfrm>
              <a:effectLst/>
            </p:grpSpPr>
            <p:grpSp>
              <p:nvGrpSpPr>
                <p:cNvPr id="281" name="Group 280">
                  <a:extLst>
                    <a:ext uri="{FF2B5EF4-FFF2-40B4-BE49-F238E27FC236}">
                      <a16:creationId xmlns:a16="http://schemas.microsoft.com/office/drawing/2014/main" id="{A5CB6278-A803-49CF-9F62-A6B37410DD05}"/>
                    </a:ext>
                  </a:extLst>
                </p:cNvPr>
                <p:cNvGrpSpPr/>
                <p:nvPr/>
              </p:nvGrpSpPr>
              <p:grpSpPr>
                <a:xfrm>
                  <a:off x="590550" y="0"/>
                  <a:ext cx="10953752" cy="6858000"/>
                  <a:chOff x="590550" y="0"/>
                  <a:chExt cx="10953752" cy="6858000"/>
                </a:xfrm>
              </p:grpSpPr>
              <p:cxnSp>
                <p:nvCxnSpPr>
                  <p:cNvPr id="294" name="Straight Connector 293">
                    <a:extLst>
                      <a:ext uri="{FF2B5EF4-FFF2-40B4-BE49-F238E27FC236}">
                        <a16:creationId xmlns:a16="http://schemas.microsoft.com/office/drawing/2014/main" id="{691C82F8-FB97-411B-B81D-6636EE9CC92C}"/>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A74177DC-6E52-4C19-AACD-588A2D1D1144}"/>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22C74A41-A74B-4FFF-A3A5-E7749E9F1706}"/>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DF986C8C-17AA-433D-9552-73127829F56B}"/>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916392F4-E628-4E77-B9E7-E9156B64B193}"/>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EE693EAE-1325-42AD-A4F4-4C648BBDF251}"/>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A7F399A2-F4C0-4393-8C32-5130D169F13C}"/>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B63AEFF2-5D16-420F-AFFD-B6FEAC8D2CD7}"/>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A3402468-3FFE-4E8A-9C81-076D8ADF46A8}"/>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658EEC13-F4F9-4D32-9823-637D442B8287}"/>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46399407-FCC3-4A6C-B09A-E431CEBC7C67}"/>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124A234B-08DF-459A-AEC5-E0AB19ECBD51}"/>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ED4A9D56-344C-4D40-B1CB-B64D782C5E1A}"/>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BE1316D1-2C91-44D8-8823-3534105D63B8}"/>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B4DA99B0-62F9-49E5-8236-BEF5A82C645F}"/>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5F3F285D-4A36-4C9F-BC36-3CC78F3FA06D}"/>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83CE6DB9-B57C-4999-8593-C5A9C7A8E1D9}"/>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88FF1B6F-76A1-444F-8D03-474C6F40F292}"/>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B9530706-077F-46E2-8933-6A0F62E1F0A1}"/>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3D29F574-2835-4711-BA19-D31CE9368EBD}"/>
                      </a:ext>
                    </a:extLst>
                  </p:cNvPr>
                  <p:cNvCxnSpPr/>
                  <p:nvPr/>
                </p:nvCxnSpPr>
                <p:spPr>
                  <a:xfrm>
                    <a:off x="11544302"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282" name="Group 281">
                  <a:extLst>
                    <a:ext uri="{FF2B5EF4-FFF2-40B4-BE49-F238E27FC236}">
                      <a16:creationId xmlns:a16="http://schemas.microsoft.com/office/drawing/2014/main" id="{86301B18-4B0D-4171-89FD-654CECC9CEF0}"/>
                    </a:ext>
                  </a:extLst>
                </p:cNvPr>
                <p:cNvGrpSpPr/>
                <p:nvPr/>
              </p:nvGrpSpPr>
              <p:grpSpPr>
                <a:xfrm>
                  <a:off x="0" y="561974"/>
                  <a:ext cx="12192000" cy="5791200"/>
                  <a:chOff x="-285751" y="581024"/>
                  <a:chExt cx="12706352" cy="5791200"/>
                </a:xfrm>
              </p:grpSpPr>
              <p:cxnSp>
                <p:nvCxnSpPr>
                  <p:cNvPr id="283" name="Straight Connector 282">
                    <a:extLst>
                      <a:ext uri="{FF2B5EF4-FFF2-40B4-BE49-F238E27FC236}">
                        <a16:creationId xmlns:a16="http://schemas.microsoft.com/office/drawing/2014/main" id="{D45E8F02-BAA6-42B6-9BF6-C4B417E984E7}"/>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62B8992F-0DAE-43A3-A984-0E21B70DD92D}"/>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BFDE6341-7869-497D-B2A8-94DEF8B60C25}"/>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8F9A71E6-09E4-451B-9C6E-49DFA1037CDC}"/>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40581451-9B7C-44C7-ABC4-0E834D6EB072}"/>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DF8C5BF2-2F4C-4EEC-A541-15A451A2B174}"/>
                      </a:ext>
                    </a:extLst>
                  </p:cNvPr>
                  <p:cNvCxnSpPr/>
                  <p:nvPr/>
                </p:nvCxnSpPr>
                <p:spPr>
                  <a:xfrm rot="16200000">
                    <a:off x="6067425" y="-28765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2892FEC8-0B58-42C5-88F1-C50C04DEA271}"/>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9489693E-408B-4FFD-9810-A61D57F0B041}"/>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4735DECD-14D6-4DF3-8643-073A7CC7F625}"/>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10623F09-F6E0-4770-88F5-78472D614C70}"/>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FAC4ADDF-6C4F-45B4-BE1D-907448AB29C2}"/>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47" name="Group 246">
                <a:extLst>
                  <a:ext uri="{FF2B5EF4-FFF2-40B4-BE49-F238E27FC236}">
                    <a16:creationId xmlns:a16="http://schemas.microsoft.com/office/drawing/2014/main" id="{C563C577-C86F-4CED-B309-8B40E7609450}"/>
                  </a:ext>
                </a:extLst>
              </p:cNvPr>
              <p:cNvGrpSpPr/>
              <p:nvPr/>
            </p:nvGrpSpPr>
            <p:grpSpPr>
              <a:xfrm>
                <a:off x="6299365" y="3469706"/>
                <a:ext cx="6253487" cy="3321180"/>
                <a:chOff x="0" y="0"/>
                <a:chExt cx="12192000" cy="6858000"/>
              </a:xfrm>
              <a:effectLst/>
            </p:grpSpPr>
            <p:grpSp>
              <p:nvGrpSpPr>
                <p:cNvPr id="248" name="Group 247">
                  <a:extLst>
                    <a:ext uri="{FF2B5EF4-FFF2-40B4-BE49-F238E27FC236}">
                      <a16:creationId xmlns:a16="http://schemas.microsoft.com/office/drawing/2014/main" id="{85C04FDD-C45D-48A2-8E1C-86B14FCFA9AB}"/>
                    </a:ext>
                  </a:extLst>
                </p:cNvPr>
                <p:cNvGrpSpPr/>
                <p:nvPr/>
              </p:nvGrpSpPr>
              <p:grpSpPr>
                <a:xfrm>
                  <a:off x="590550" y="0"/>
                  <a:ext cx="10953750" cy="6858000"/>
                  <a:chOff x="590550" y="0"/>
                  <a:chExt cx="10953750" cy="6858000"/>
                </a:xfrm>
              </p:grpSpPr>
              <p:cxnSp>
                <p:nvCxnSpPr>
                  <p:cNvPr id="261" name="Straight Connector 260">
                    <a:extLst>
                      <a:ext uri="{FF2B5EF4-FFF2-40B4-BE49-F238E27FC236}">
                        <a16:creationId xmlns:a16="http://schemas.microsoft.com/office/drawing/2014/main" id="{C861C192-D2A3-4F90-A497-61162A237C8D}"/>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9BF2F7B5-7B00-4835-A930-569E4168F811}"/>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C8D0F5D4-2AA4-428A-AD34-57099F2B9185}"/>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506A3A16-7229-40CD-8909-18A776AB0A76}"/>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2120B249-B0CB-4227-BD20-7511FF6C73A9}"/>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F684E52-0C1D-40AD-AAB8-C3729D5E9050}"/>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2959CC93-BC7C-43E5-A287-4279D9C5E687}"/>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98B52964-0451-4F11-8F17-5674F358B9FD}"/>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88358108-FB87-42A9-B871-E522D98B2379}"/>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2E8565A2-BB18-4C84-BC37-CBEBED458135}"/>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6DAD584E-5E04-4EFF-9502-DDC9C45267D8}"/>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D30F24A-24C8-431B-B9DB-C773B0BECDB3}"/>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8B8E2140-117A-449D-98AA-B6CD94798F76}"/>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12C7043E-E3FA-472B-9030-D47D19756DE5}"/>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0B8D3D11-8B3D-4B2E-86E0-C24EA3368DBE}"/>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9EA8B85-F352-4E12-BF50-DCD4D7291E04}"/>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0F020606-3D77-4C77-A7F3-E4CFDEF791C3}"/>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ED967171-B111-4F46-8113-2DFB42300997}"/>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132C174E-83DB-4726-8AB0-682A409BB77C}"/>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E52E8865-676C-4CB1-915C-2FE6ABF0FFCF}"/>
                      </a:ext>
                    </a:extLst>
                  </p:cNvPr>
                  <p:cNvCxnSpPr/>
                  <p:nvPr/>
                </p:nvCxnSpPr>
                <p:spPr>
                  <a:xfrm>
                    <a:off x="115443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DE1150CD-6BCB-42F7-83CF-24C71F9FEFAF}"/>
                    </a:ext>
                  </a:extLst>
                </p:cNvPr>
                <p:cNvGrpSpPr/>
                <p:nvPr/>
              </p:nvGrpSpPr>
              <p:grpSpPr>
                <a:xfrm>
                  <a:off x="0" y="561974"/>
                  <a:ext cx="12192000" cy="5791200"/>
                  <a:chOff x="-285751" y="581024"/>
                  <a:chExt cx="12706352" cy="5791200"/>
                </a:xfrm>
              </p:grpSpPr>
              <p:cxnSp>
                <p:nvCxnSpPr>
                  <p:cNvPr id="250" name="Straight Connector 249">
                    <a:extLst>
                      <a:ext uri="{FF2B5EF4-FFF2-40B4-BE49-F238E27FC236}">
                        <a16:creationId xmlns:a16="http://schemas.microsoft.com/office/drawing/2014/main" id="{363D2820-C29F-4C00-9EC8-ADFC42AC18BA}"/>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2151F927-DDD0-4945-A65F-C2F7B41FD89B}"/>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BDA23BFA-34B0-480C-8217-6B1C99607765}"/>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6BC271B8-AD48-41C5-B18B-52B038A0AACB}"/>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B85C5DE2-0BD8-44D6-B1CF-402950416C1C}"/>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912E69EC-96DE-41C0-8DBD-9F619E17A633}"/>
                      </a:ext>
                    </a:extLst>
                  </p:cNvPr>
                  <p:cNvCxnSpPr/>
                  <p:nvPr/>
                </p:nvCxnSpPr>
                <p:spPr>
                  <a:xfrm rot="16200000">
                    <a:off x="6067425" y="-28765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C7F5CF9D-980F-449D-9C4C-EE30FCE712AD}"/>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68A37F7-1411-415A-8BE6-A28DD59EAB34}"/>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76D983D5-4208-477C-8D04-485C02FE4286}"/>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FC085D5A-4371-4C15-A856-1C0D36CCAAB6}"/>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C2CC57BF-7369-49B7-AE2C-3A1EA1C95C63}"/>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grpSp>
      <p:grpSp>
        <p:nvGrpSpPr>
          <p:cNvPr id="2" name="Group 1">
            <a:extLst>
              <a:ext uri="{FF2B5EF4-FFF2-40B4-BE49-F238E27FC236}">
                <a16:creationId xmlns:a16="http://schemas.microsoft.com/office/drawing/2014/main" id="{5044C55F-E480-4027-BE17-4CDB07F8EEDA}"/>
              </a:ext>
            </a:extLst>
          </p:cNvPr>
          <p:cNvGrpSpPr/>
          <p:nvPr/>
        </p:nvGrpSpPr>
        <p:grpSpPr>
          <a:xfrm>
            <a:off x="422420" y="218704"/>
            <a:ext cx="11121635" cy="753940"/>
            <a:chOff x="422420" y="317378"/>
            <a:chExt cx="11121635" cy="1125117"/>
          </a:xfrm>
          <a:effectLst>
            <a:outerShdw blurRad="50800" dist="38100" dir="5400000" algn="t" rotWithShape="0">
              <a:prstClr val="black">
                <a:alpha val="40000"/>
              </a:prstClr>
            </a:outerShdw>
          </a:effectLst>
        </p:grpSpPr>
        <p:pic>
          <p:nvPicPr>
            <p:cNvPr id="384" name="Picture 383">
              <a:extLst>
                <a:ext uri="{FF2B5EF4-FFF2-40B4-BE49-F238E27FC236}">
                  <a16:creationId xmlns:a16="http://schemas.microsoft.com/office/drawing/2014/main" id="{D6B5DBD2-44A5-493F-8A2B-E3BEF7FFAEBB}"/>
                </a:ext>
              </a:extLst>
            </p:cNvPr>
            <p:cNvPicPr>
              <a:picLocks noChangeAspect="1"/>
            </p:cNvPicPr>
            <p:nvPr/>
          </p:nvPicPr>
          <p:blipFill rotWithShape="1">
            <a:blip r:embed="rId2">
              <a:extLst>
                <a:ext uri="{28A0092B-C50C-407E-A947-70E740481C1C}">
                  <a14:useLocalDpi xmlns:a14="http://schemas.microsoft.com/office/drawing/2010/main" val="0"/>
                </a:ext>
              </a:extLst>
            </a:blip>
            <a:srcRect l="35305" t="476" r="20504" b="11093"/>
            <a:stretch/>
          </p:blipFill>
          <p:spPr>
            <a:xfrm rot="16200000">
              <a:off x="8149890" y="-1951671"/>
              <a:ext cx="1119600" cy="5668731"/>
            </a:xfrm>
            <a:custGeom>
              <a:avLst/>
              <a:gdLst>
                <a:gd name="connsiteX0" fmla="*/ 1119600 w 1119600"/>
                <a:gd name="connsiteY0" fmla="*/ 0 h 5668731"/>
                <a:gd name="connsiteX1" fmla="*/ 1119600 w 1119600"/>
                <a:gd name="connsiteY1" fmla="*/ 5198157 h 5668731"/>
                <a:gd name="connsiteX2" fmla="*/ 649026 w 1119600"/>
                <a:gd name="connsiteY2" fmla="*/ 5668731 h 5668731"/>
                <a:gd name="connsiteX3" fmla="*/ 0 w 1119600"/>
                <a:gd name="connsiteY3" fmla="*/ 5668731 h 5668731"/>
                <a:gd name="connsiteX4" fmla="*/ 0 w 1119600"/>
                <a:gd name="connsiteY4" fmla="*/ 0 h 5668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600" h="5668731">
                  <a:moveTo>
                    <a:pt x="1119600" y="0"/>
                  </a:moveTo>
                  <a:lnTo>
                    <a:pt x="1119600" y="5198157"/>
                  </a:lnTo>
                  <a:cubicBezTo>
                    <a:pt x="1119600" y="5458048"/>
                    <a:pt x="908917" y="5668731"/>
                    <a:pt x="649026" y="5668731"/>
                  </a:cubicBezTo>
                  <a:lnTo>
                    <a:pt x="0" y="5668731"/>
                  </a:lnTo>
                  <a:lnTo>
                    <a:pt x="0" y="0"/>
                  </a:lnTo>
                  <a:close/>
                </a:path>
              </a:pathLst>
            </a:custGeom>
            <a:effectLst/>
          </p:spPr>
        </p:pic>
        <p:pic>
          <p:nvPicPr>
            <p:cNvPr id="385" name="Picture 384">
              <a:extLst>
                <a:ext uri="{FF2B5EF4-FFF2-40B4-BE49-F238E27FC236}">
                  <a16:creationId xmlns:a16="http://schemas.microsoft.com/office/drawing/2014/main" id="{7C0DE524-2F80-4829-8C44-9D201732796E}"/>
                </a:ext>
              </a:extLst>
            </p:cNvPr>
            <p:cNvPicPr>
              <a:picLocks noChangeAspect="1"/>
            </p:cNvPicPr>
            <p:nvPr/>
          </p:nvPicPr>
          <p:blipFill rotWithShape="1">
            <a:blip r:embed="rId2">
              <a:extLst>
                <a:ext uri="{28A0092B-C50C-407E-A947-70E740481C1C}">
                  <a14:useLocalDpi xmlns:a14="http://schemas.microsoft.com/office/drawing/2010/main" val="0"/>
                </a:ext>
              </a:extLst>
            </a:blip>
            <a:srcRect l="35305" t="476" r="20504" b="11093"/>
            <a:stretch/>
          </p:blipFill>
          <p:spPr>
            <a:xfrm rot="5400000" flipH="1">
              <a:off x="2696986" y="-1957188"/>
              <a:ext cx="1119600" cy="5668731"/>
            </a:xfrm>
            <a:custGeom>
              <a:avLst/>
              <a:gdLst>
                <a:gd name="connsiteX0" fmla="*/ 1119600 w 1119600"/>
                <a:gd name="connsiteY0" fmla="*/ 0 h 5668731"/>
                <a:gd name="connsiteX1" fmla="*/ 1119600 w 1119600"/>
                <a:gd name="connsiteY1" fmla="*/ 5198157 h 5668731"/>
                <a:gd name="connsiteX2" fmla="*/ 649026 w 1119600"/>
                <a:gd name="connsiteY2" fmla="*/ 5668731 h 5668731"/>
                <a:gd name="connsiteX3" fmla="*/ 0 w 1119600"/>
                <a:gd name="connsiteY3" fmla="*/ 5668731 h 5668731"/>
                <a:gd name="connsiteX4" fmla="*/ 0 w 1119600"/>
                <a:gd name="connsiteY4" fmla="*/ 0 h 5668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600" h="5668731">
                  <a:moveTo>
                    <a:pt x="1119600" y="0"/>
                  </a:moveTo>
                  <a:lnTo>
                    <a:pt x="1119600" y="5198157"/>
                  </a:lnTo>
                  <a:cubicBezTo>
                    <a:pt x="1119600" y="5458048"/>
                    <a:pt x="908917" y="5668731"/>
                    <a:pt x="649026" y="5668731"/>
                  </a:cubicBezTo>
                  <a:lnTo>
                    <a:pt x="0" y="5668731"/>
                  </a:lnTo>
                  <a:lnTo>
                    <a:pt x="0" y="0"/>
                  </a:lnTo>
                  <a:close/>
                </a:path>
              </a:pathLst>
            </a:custGeom>
            <a:effectLst/>
          </p:spPr>
        </p:pic>
      </p:grpSp>
      <p:grpSp>
        <p:nvGrpSpPr>
          <p:cNvPr id="114" name="Group 113">
            <a:extLst>
              <a:ext uri="{FF2B5EF4-FFF2-40B4-BE49-F238E27FC236}">
                <a16:creationId xmlns:a16="http://schemas.microsoft.com/office/drawing/2014/main" id="{9AA538F5-6C16-401A-ADF3-FB9AB8FF5817}"/>
              </a:ext>
            </a:extLst>
          </p:cNvPr>
          <p:cNvGrpSpPr/>
          <p:nvPr/>
        </p:nvGrpSpPr>
        <p:grpSpPr>
          <a:xfrm>
            <a:off x="127175" y="691681"/>
            <a:ext cx="740248" cy="5388071"/>
            <a:chOff x="127175" y="691681"/>
            <a:chExt cx="740248" cy="5388071"/>
          </a:xfrm>
        </p:grpSpPr>
        <p:grpSp>
          <p:nvGrpSpPr>
            <p:cNvPr id="89" name="Group 88">
              <a:extLst>
                <a:ext uri="{FF2B5EF4-FFF2-40B4-BE49-F238E27FC236}">
                  <a16:creationId xmlns:a16="http://schemas.microsoft.com/office/drawing/2014/main" id="{D988CD13-CC28-4DF2-8285-E8E89C98FA87}"/>
                </a:ext>
              </a:extLst>
            </p:cNvPr>
            <p:cNvGrpSpPr/>
            <p:nvPr/>
          </p:nvGrpSpPr>
          <p:grpSpPr>
            <a:xfrm>
              <a:off x="619993" y="821063"/>
              <a:ext cx="247430" cy="5048114"/>
              <a:chOff x="575576" y="735556"/>
              <a:chExt cx="180000" cy="3672388"/>
            </a:xfrm>
          </p:grpSpPr>
          <p:sp>
            <p:nvSpPr>
              <p:cNvPr id="90" name="Oval 89">
                <a:extLst>
                  <a:ext uri="{FF2B5EF4-FFF2-40B4-BE49-F238E27FC236}">
                    <a16:creationId xmlns:a16="http://schemas.microsoft.com/office/drawing/2014/main" id="{CA719A15-E846-4E5C-BCD4-B9950178183B}"/>
                  </a:ext>
                </a:extLst>
              </p:cNvPr>
              <p:cNvSpPr/>
              <p:nvPr/>
            </p:nvSpPr>
            <p:spPr>
              <a:xfrm>
                <a:off x="575576" y="735556"/>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1" name="Oval 90">
                <a:extLst>
                  <a:ext uri="{FF2B5EF4-FFF2-40B4-BE49-F238E27FC236}">
                    <a16:creationId xmlns:a16="http://schemas.microsoft.com/office/drawing/2014/main" id="{3A776FCC-C429-4CC8-8AB2-FD44099A1957}"/>
                  </a:ext>
                </a:extLst>
              </p:cNvPr>
              <p:cNvSpPr/>
              <p:nvPr/>
            </p:nvSpPr>
            <p:spPr>
              <a:xfrm>
                <a:off x="575576" y="3219832"/>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2" name="Oval 91">
                <a:extLst>
                  <a:ext uri="{FF2B5EF4-FFF2-40B4-BE49-F238E27FC236}">
                    <a16:creationId xmlns:a16="http://schemas.microsoft.com/office/drawing/2014/main" id="{0B929E36-9C01-4F8F-B20F-509BB675EA18}"/>
                  </a:ext>
                </a:extLst>
              </p:cNvPr>
              <p:cNvSpPr/>
              <p:nvPr/>
            </p:nvSpPr>
            <p:spPr>
              <a:xfrm>
                <a:off x="575576" y="2715776"/>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3" name="Oval 92">
                <a:extLst>
                  <a:ext uri="{FF2B5EF4-FFF2-40B4-BE49-F238E27FC236}">
                    <a16:creationId xmlns:a16="http://schemas.microsoft.com/office/drawing/2014/main" id="{3E83462F-3311-486C-83D2-B97FF43C1F92}"/>
                  </a:ext>
                </a:extLst>
              </p:cNvPr>
              <p:cNvSpPr/>
              <p:nvPr/>
            </p:nvSpPr>
            <p:spPr>
              <a:xfrm>
                <a:off x="575576" y="2211720"/>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4" name="Oval 93">
                <a:extLst>
                  <a:ext uri="{FF2B5EF4-FFF2-40B4-BE49-F238E27FC236}">
                    <a16:creationId xmlns:a16="http://schemas.microsoft.com/office/drawing/2014/main" id="{4514351F-9BA2-4686-AE93-B42AC9825265}"/>
                  </a:ext>
                </a:extLst>
              </p:cNvPr>
              <p:cNvSpPr/>
              <p:nvPr/>
            </p:nvSpPr>
            <p:spPr>
              <a:xfrm>
                <a:off x="575576" y="1723743"/>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5" name="Oval 94">
                <a:extLst>
                  <a:ext uri="{FF2B5EF4-FFF2-40B4-BE49-F238E27FC236}">
                    <a16:creationId xmlns:a16="http://schemas.microsoft.com/office/drawing/2014/main" id="{BC00D8DC-63E5-4466-87AE-27343FC8F1FF}"/>
                  </a:ext>
                </a:extLst>
              </p:cNvPr>
              <p:cNvSpPr/>
              <p:nvPr/>
            </p:nvSpPr>
            <p:spPr>
              <a:xfrm>
                <a:off x="575576" y="1203608"/>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6" name="Oval 95">
                <a:extLst>
                  <a:ext uri="{FF2B5EF4-FFF2-40B4-BE49-F238E27FC236}">
                    <a16:creationId xmlns:a16="http://schemas.microsoft.com/office/drawing/2014/main" id="{E88E41BF-799A-4AF4-9889-F18578018A9E}"/>
                  </a:ext>
                </a:extLst>
              </p:cNvPr>
              <p:cNvSpPr/>
              <p:nvPr/>
            </p:nvSpPr>
            <p:spPr>
              <a:xfrm>
                <a:off x="575576" y="4227944"/>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7" name="Oval 96">
                <a:extLst>
                  <a:ext uri="{FF2B5EF4-FFF2-40B4-BE49-F238E27FC236}">
                    <a16:creationId xmlns:a16="http://schemas.microsoft.com/office/drawing/2014/main" id="{E89A6896-2EF6-4468-856A-DB118AE4BC2D}"/>
                  </a:ext>
                </a:extLst>
              </p:cNvPr>
              <p:cNvSpPr/>
              <p:nvPr/>
            </p:nvSpPr>
            <p:spPr>
              <a:xfrm>
                <a:off x="575576" y="3723888"/>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4" name="Group 3">
              <a:extLst>
                <a:ext uri="{FF2B5EF4-FFF2-40B4-BE49-F238E27FC236}">
                  <a16:creationId xmlns:a16="http://schemas.microsoft.com/office/drawing/2014/main" id="{08FAC1C7-39B4-4459-BFC2-6DBC8D07901A}"/>
                </a:ext>
              </a:extLst>
            </p:cNvPr>
            <p:cNvGrpSpPr/>
            <p:nvPr/>
          </p:nvGrpSpPr>
          <p:grpSpPr>
            <a:xfrm>
              <a:off x="127175" y="691681"/>
              <a:ext cx="621212" cy="5388071"/>
              <a:chOff x="55829" y="691681"/>
              <a:chExt cx="621212" cy="5388071"/>
            </a:xfrm>
          </p:grpSpPr>
          <p:sp>
            <p:nvSpPr>
              <p:cNvPr id="3" name="Block Arc 2">
                <a:extLst>
                  <a:ext uri="{FF2B5EF4-FFF2-40B4-BE49-F238E27FC236}">
                    <a16:creationId xmlns:a16="http://schemas.microsoft.com/office/drawing/2014/main" id="{07D44719-113C-44CD-8BAD-5DD9E248ABB5}"/>
                  </a:ext>
                </a:extLst>
              </p:cNvPr>
              <p:cNvSpPr/>
              <p:nvPr/>
            </p:nvSpPr>
            <p:spPr>
              <a:xfrm>
                <a:off x="68460" y="691681"/>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 name="Block Arc 2">
                <a:extLst>
                  <a:ext uri="{FF2B5EF4-FFF2-40B4-BE49-F238E27FC236}">
                    <a16:creationId xmlns:a16="http://schemas.microsoft.com/office/drawing/2014/main" id="{A2C89231-7F60-4869-85AA-71D9F3B45ABB}"/>
                  </a:ext>
                </a:extLst>
              </p:cNvPr>
              <p:cNvSpPr/>
              <p:nvPr/>
            </p:nvSpPr>
            <p:spPr>
              <a:xfrm>
                <a:off x="75335" y="1331016"/>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7" name="Block Arc 2">
                <a:extLst>
                  <a:ext uri="{FF2B5EF4-FFF2-40B4-BE49-F238E27FC236}">
                    <a16:creationId xmlns:a16="http://schemas.microsoft.com/office/drawing/2014/main" id="{A41F11CD-7478-47E7-BF57-80E3FD0C097C}"/>
                  </a:ext>
                </a:extLst>
              </p:cNvPr>
              <p:cNvSpPr/>
              <p:nvPr/>
            </p:nvSpPr>
            <p:spPr>
              <a:xfrm>
                <a:off x="75335" y="2045075"/>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 name="Block Arc 2">
                <a:extLst>
                  <a:ext uri="{FF2B5EF4-FFF2-40B4-BE49-F238E27FC236}">
                    <a16:creationId xmlns:a16="http://schemas.microsoft.com/office/drawing/2014/main" id="{F25861F5-651F-463C-9D43-A55E67067883}"/>
                  </a:ext>
                </a:extLst>
              </p:cNvPr>
              <p:cNvSpPr/>
              <p:nvPr/>
            </p:nvSpPr>
            <p:spPr>
              <a:xfrm>
                <a:off x="82210" y="2712977"/>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0" name="Block Arc 2">
                <a:extLst>
                  <a:ext uri="{FF2B5EF4-FFF2-40B4-BE49-F238E27FC236}">
                    <a16:creationId xmlns:a16="http://schemas.microsoft.com/office/drawing/2014/main" id="{A2487B64-F4C4-456F-B0C9-298120904726}"/>
                  </a:ext>
                </a:extLst>
              </p:cNvPr>
              <p:cNvSpPr/>
              <p:nvPr/>
            </p:nvSpPr>
            <p:spPr>
              <a:xfrm>
                <a:off x="68460" y="3405960"/>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1" name="Block Arc 2">
                <a:extLst>
                  <a:ext uri="{FF2B5EF4-FFF2-40B4-BE49-F238E27FC236}">
                    <a16:creationId xmlns:a16="http://schemas.microsoft.com/office/drawing/2014/main" id="{232E00E0-1A93-4257-B51F-CD69C2066126}"/>
                  </a:ext>
                </a:extLst>
              </p:cNvPr>
              <p:cNvSpPr/>
              <p:nvPr/>
            </p:nvSpPr>
            <p:spPr>
              <a:xfrm>
                <a:off x="68460" y="4107102"/>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2" name="Block Arc 2">
                <a:extLst>
                  <a:ext uri="{FF2B5EF4-FFF2-40B4-BE49-F238E27FC236}">
                    <a16:creationId xmlns:a16="http://schemas.microsoft.com/office/drawing/2014/main" id="{FA67053C-3191-4BF3-92E7-531A8ADFB29B}"/>
                  </a:ext>
                </a:extLst>
              </p:cNvPr>
              <p:cNvSpPr/>
              <p:nvPr/>
            </p:nvSpPr>
            <p:spPr>
              <a:xfrm>
                <a:off x="55829" y="4794392"/>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lock Arc 2">
                <a:extLst>
                  <a:ext uri="{FF2B5EF4-FFF2-40B4-BE49-F238E27FC236}">
                    <a16:creationId xmlns:a16="http://schemas.microsoft.com/office/drawing/2014/main" id="{DC6C4602-325C-45B9-ABFE-C80A3222B475}"/>
                  </a:ext>
                </a:extLst>
              </p:cNvPr>
              <p:cNvSpPr/>
              <p:nvPr/>
            </p:nvSpPr>
            <p:spPr>
              <a:xfrm>
                <a:off x="63083" y="5485468"/>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386" name="Group 385">
            <a:extLst>
              <a:ext uri="{FF2B5EF4-FFF2-40B4-BE49-F238E27FC236}">
                <a16:creationId xmlns:a16="http://schemas.microsoft.com/office/drawing/2014/main" id="{931EA35B-1146-4B6C-B0D9-6FD0D65F9DA9}"/>
              </a:ext>
            </a:extLst>
          </p:cNvPr>
          <p:cNvGrpSpPr/>
          <p:nvPr/>
        </p:nvGrpSpPr>
        <p:grpSpPr>
          <a:xfrm>
            <a:off x="438812" y="5794035"/>
            <a:ext cx="7357097" cy="743960"/>
            <a:chOff x="419679" y="5263752"/>
            <a:chExt cx="10046528" cy="1297343"/>
          </a:xfrm>
          <a:effectLst>
            <a:outerShdw blurRad="203200" dist="38100" dir="16200000" rotWithShape="0">
              <a:prstClr val="black">
                <a:alpha val="10000"/>
              </a:prstClr>
            </a:outerShdw>
          </a:effectLst>
        </p:grpSpPr>
        <p:pic>
          <p:nvPicPr>
            <p:cNvPr id="387" name="Picture 386">
              <a:extLst>
                <a:ext uri="{FF2B5EF4-FFF2-40B4-BE49-F238E27FC236}">
                  <a16:creationId xmlns:a16="http://schemas.microsoft.com/office/drawing/2014/main" id="{9F7F73C9-49A4-4B8B-82A6-BCEA74B11D6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430" r="37042" b="4970"/>
            <a:stretch/>
          </p:blipFill>
          <p:spPr>
            <a:xfrm rot="5400000">
              <a:off x="2323297" y="3368699"/>
              <a:ext cx="1281250" cy="5088485"/>
            </a:xfrm>
            <a:custGeom>
              <a:avLst/>
              <a:gdLst>
                <a:gd name="connsiteX0" fmla="*/ 0 w 1281250"/>
                <a:gd name="connsiteY0" fmla="*/ 5088485 h 5088485"/>
                <a:gd name="connsiteX1" fmla="*/ 0 w 1281250"/>
                <a:gd name="connsiteY1" fmla="*/ 0 h 5088485"/>
                <a:gd name="connsiteX2" fmla="*/ 1281250 w 1281250"/>
                <a:gd name="connsiteY2" fmla="*/ 0 h 5088485"/>
                <a:gd name="connsiteX3" fmla="*/ 1281250 w 1281250"/>
                <a:gd name="connsiteY3" fmla="*/ 4617911 h 5088485"/>
                <a:gd name="connsiteX4" fmla="*/ 810676 w 1281250"/>
                <a:gd name="connsiteY4" fmla="*/ 5088485 h 508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250" h="5088485">
                  <a:moveTo>
                    <a:pt x="0" y="5088485"/>
                  </a:moveTo>
                  <a:lnTo>
                    <a:pt x="0" y="0"/>
                  </a:lnTo>
                  <a:lnTo>
                    <a:pt x="1281250" y="0"/>
                  </a:lnTo>
                  <a:lnTo>
                    <a:pt x="1281250" y="4617911"/>
                  </a:lnTo>
                  <a:cubicBezTo>
                    <a:pt x="1281250" y="4877802"/>
                    <a:pt x="1070567" y="5088485"/>
                    <a:pt x="810676" y="5088485"/>
                  </a:cubicBezTo>
                  <a:close/>
                </a:path>
              </a:pathLst>
            </a:custGeom>
          </p:spPr>
        </p:pic>
        <p:pic>
          <p:nvPicPr>
            <p:cNvPr id="388" name="Picture 387">
              <a:extLst>
                <a:ext uri="{FF2B5EF4-FFF2-40B4-BE49-F238E27FC236}">
                  <a16:creationId xmlns:a16="http://schemas.microsoft.com/office/drawing/2014/main" id="{607A8C4D-C0BA-42C2-970B-A2CFA9B190C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430" r="36684"/>
            <a:stretch/>
          </p:blipFill>
          <p:spPr>
            <a:xfrm rot="16200000" flipH="1">
              <a:off x="7140231" y="3235119"/>
              <a:ext cx="1297343" cy="5354609"/>
            </a:xfrm>
            <a:prstGeom prst="rect">
              <a:avLst/>
            </a:prstGeom>
          </p:spPr>
        </p:pic>
      </p:grpSp>
      <p:pic>
        <p:nvPicPr>
          <p:cNvPr id="394" name="Picture 2" descr="See the source image">
            <a:extLst>
              <a:ext uri="{FF2B5EF4-FFF2-40B4-BE49-F238E27FC236}">
                <a16:creationId xmlns:a16="http://schemas.microsoft.com/office/drawing/2014/main" id="{19B2FEA8-2032-437D-B3AE-03C5E8CFA6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842" b="35956"/>
          <a:stretch/>
        </p:blipFill>
        <p:spPr bwMode="auto">
          <a:xfrm>
            <a:off x="9066795" y="522503"/>
            <a:ext cx="2354529" cy="520260"/>
          </a:xfrm>
          <a:prstGeom prst="rect">
            <a:avLst/>
          </a:prstGeom>
          <a:noFill/>
          <a:extLst>
            <a:ext uri="{909E8E84-426E-40DD-AFC4-6F175D3DCCD1}">
              <a14:hiddenFill xmlns:a14="http://schemas.microsoft.com/office/drawing/2010/main">
                <a:solidFill>
                  <a:srgbClr val="FFFFFF"/>
                </a:solidFill>
              </a14:hiddenFill>
            </a:ext>
          </a:extLst>
        </p:spPr>
      </p:pic>
      <p:pic>
        <p:nvPicPr>
          <p:cNvPr id="380" name="Graphic 379">
            <a:hlinkClick r:id="rId5" action="ppaction://hlinksldjump"/>
            <a:extLst>
              <a:ext uri="{FF2B5EF4-FFF2-40B4-BE49-F238E27FC236}">
                <a16:creationId xmlns:a16="http://schemas.microsoft.com/office/drawing/2014/main" id="{8C619C2F-532D-4146-BF28-6164746C6ACB}"/>
              </a:ext>
            </a:extLst>
          </p:cNvPr>
          <p:cNvPicPr>
            <a:picLocks/>
          </p:cNvPicPr>
          <p:nvPr/>
        </p:nvPicPr>
        <p:blipFill>
          <a:blip r:embed="rId6" cstate="print">
            <a:extLst>
              <a:ext uri="{96DAC541-7B7A-43D3-8B79-37D633B846F1}">
                <asvg:svgBlip xmlns:asvg="http://schemas.microsoft.com/office/drawing/2016/SVG/main" r:embed="rId7"/>
              </a:ext>
            </a:extLst>
          </a:blip>
          <a:stretch>
            <a:fillRect/>
          </a:stretch>
        </p:blipFill>
        <p:spPr>
          <a:xfrm>
            <a:off x="11572206" y="956566"/>
            <a:ext cx="402332" cy="402332"/>
          </a:xfrm>
          <a:prstGeom prst="rect">
            <a:avLst/>
          </a:prstGeom>
        </p:spPr>
      </p:pic>
      <p:pic>
        <p:nvPicPr>
          <p:cNvPr id="381" name="Graphic 380">
            <a:hlinkClick r:id="rId8" action="ppaction://hlinksldjump"/>
            <a:extLst>
              <a:ext uri="{FF2B5EF4-FFF2-40B4-BE49-F238E27FC236}">
                <a16:creationId xmlns:a16="http://schemas.microsoft.com/office/drawing/2014/main" id="{A82339BF-039D-41E1-B21C-39F953D37097}"/>
              </a:ext>
            </a:extLst>
          </p:cNvPr>
          <p:cNvPicPr>
            <a:picLocks/>
          </p:cNvPicPr>
          <p:nvPr/>
        </p:nvPicPr>
        <p:blipFill>
          <a:blip r:embed="rId9" cstate="print">
            <a:extLst>
              <a:ext uri="{96DAC541-7B7A-43D3-8B79-37D633B846F1}">
                <asvg:svgBlip xmlns:asvg="http://schemas.microsoft.com/office/drawing/2016/SVG/main" r:embed="rId10"/>
              </a:ext>
            </a:extLst>
          </a:blip>
          <a:stretch>
            <a:fillRect/>
          </a:stretch>
        </p:blipFill>
        <p:spPr>
          <a:xfrm>
            <a:off x="11548509" y="1835779"/>
            <a:ext cx="402332" cy="402332"/>
          </a:xfrm>
          <a:prstGeom prst="rect">
            <a:avLst/>
          </a:prstGeom>
        </p:spPr>
      </p:pic>
      <p:pic>
        <p:nvPicPr>
          <p:cNvPr id="382" name="Graphic 381">
            <a:hlinkClick r:id="rId11" action="ppaction://hlinksldjump"/>
            <a:extLst>
              <a:ext uri="{FF2B5EF4-FFF2-40B4-BE49-F238E27FC236}">
                <a16:creationId xmlns:a16="http://schemas.microsoft.com/office/drawing/2014/main" id="{99A49976-7509-40DE-84AD-E2070E3FDA86}"/>
              </a:ext>
            </a:extLst>
          </p:cNvPr>
          <p:cNvPicPr>
            <a:picLocks/>
          </p:cNvPicPr>
          <p:nvPr/>
        </p:nvPicPr>
        <p:blipFill>
          <a:blip r:embed="rId12" cstate="print">
            <a:extLst>
              <a:ext uri="{96DAC541-7B7A-43D3-8B79-37D633B846F1}">
                <asvg:svgBlip xmlns:asvg="http://schemas.microsoft.com/office/drawing/2016/SVG/main" r:embed="rId13"/>
              </a:ext>
            </a:extLst>
          </a:blip>
          <a:stretch>
            <a:fillRect/>
          </a:stretch>
        </p:blipFill>
        <p:spPr>
          <a:xfrm>
            <a:off x="11530786" y="2641826"/>
            <a:ext cx="402332" cy="402332"/>
          </a:xfrm>
          <a:prstGeom prst="rect">
            <a:avLst/>
          </a:prstGeom>
        </p:spPr>
      </p:pic>
      <p:pic>
        <p:nvPicPr>
          <p:cNvPr id="383" name="Graphic 382">
            <a:hlinkClick r:id="" action="ppaction://noaction"/>
            <a:extLst>
              <a:ext uri="{FF2B5EF4-FFF2-40B4-BE49-F238E27FC236}">
                <a16:creationId xmlns:a16="http://schemas.microsoft.com/office/drawing/2014/main" id="{E56C253D-FC4B-4521-BFA0-D44534C435A3}"/>
              </a:ext>
            </a:extLst>
          </p:cNvPr>
          <p:cNvPicPr>
            <a:picLocks/>
          </p:cNvPicPr>
          <p:nvPr/>
        </p:nvPicPr>
        <p:blipFill>
          <a:blip r:embed="rId14" cstate="print">
            <a:extLst>
              <a:ext uri="{96DAC541-7B7A-43D3-8B79-37D633B846F1}">
                <asvg:svgBlip xmlns:asvg="http://schemas.microsoft.com/office/drawing/2016/SVG/main" r:embed="rId15"/>
              </a:ext>
            </a:extLst>
          </a:blip>
          <a:stretch>
            <a:fillRect/>
          </a:stretch>
        </p:blipFill>
        <p:spPr>
          <a:xfrm>
            <a:off x="11548509" y="3354901"/>
            <a:ext cx="402332" cy="402332"/>
          </a:xfrm>
          <a:prstGeom prst="rect">
            <a:avLst/>
          </a:prstGeom>
        </p:spPr>
      </p:pic>
      <p:pic>
        <p:nvPicPr>
          <p:cNvPr id="392" name="Graphic 391">
            <a:hlinkClick r:id="rId16" action="ppaction://hlinksldjump"/>
            <a:extLst>
              <a:ext uri="{FF2B5EF4-FFF2-40B4-BE49-F238E27FC236}">
                <a16:creationId xmlns:a16="http://schemas.microsoft.com/office/drawing/2014/main" id="{0CD28B5E-DFBA-4793-B351-1D77F4C7A8A8}"/>
              </a:ext>
            </a:extLst>
          </p:cNvPr>
          <p:cNvPicPr>
            <a:picLocks/>
          </p:cNvPicPr>
          <p:nvPr/>
        </p:nvPicPr>
        <p:blipFill>
          <a:blip r:embed="rId17" cstate="print">
            <a:extLst>
              <a:ext uri="{96DAC541-7B7A-43D3-8B79-37D633B846F1}">
                <asvg:svgBlip xmlns:asvg="http://schemas.microsoft.com/office/drawing/2016/SVG/main" r:embed="rId18"/>
              </a:ext>
            </a:extLst>
          </a:blip>
          <a:stretch>
            <a:fillRect/>
          </a:stretch>
        </p:blipFill>
        <p:spPr>
          <a:xfrm>
            <a:off x="11540066" y="4152289"/>
            <a:ext cx="402332" cy="402332"/>
          </a:xfrm>
          <a:prstGeom prst="rect">
            <a:avLst/>
          </a:prstGeom>
        </p:spPr>
      </p:pic>
      <p:pic>
        <p:nvPicPr>
          <p:cNvPr id="393" name="Graphic 392">
            <a:hlinkClick r:id="rId11" action="ppaction://hlinksldjump"/>
            <a:extLst>
              <a:ext uri="{FF2B5EF4-FFF2-40B4-BE49-F238E27FC236}">
                <a16:creationId xmlns:a16="http://schemas.microsoft.com/office/drawing/2014/main" id="{CF82089A-3F3B-47D1-A853-E8FA9070884D}"/>
              </a:ext>
            </a:extLst>
          </p:cNvPr>
          <p:cNvPicPr>
            <a:picLocks/>
          </p:cNvPicPr>
          <p:nvPr/>
        </p:nvPicPr>
        <p:blipFill>
          <a:blip r:embed="rId19" cstate="print">
            <a:extLst>
              <a:ext uri="{96DAC541-7B7A-43D3-8B79-37D633B846F1}">
                <asvg:svgBlip xmlns:asvg="http://schemas.microsoft.com/office/drawing/2016/SVG/main" r:embed="rId20"/>
              </a:ext>
            </a:extLst>
          </a:blip>
          <a:stretch>
            <a:fillRect/>
          </a:stretch>
        </p:blipFill>
        <p:spPr>
          <a:xfrm>
            <a:off x="11539338" y="4926395"/>
            <a:ext cx="402332" cy="402332"/>
          </a:xfrm>
          <a:prstGeom prst="rect">
            <a:avLst/>
          </a:prstGeom>
        </p:spPr>
      </p:pic>
      <p:pic>
        <p:nvPicPr>
          <p:cNvPr id="415" name="Graphic 414">
            <a:hlinkClick r:id="rId21" action="ppaction://hlinksldjump"/>
            <a:extLst>
              <a:ext uri="{FF2B5EF4-FFF2-40B4-BE49-F238E27FC236}">
                <a16:creationId xmlns:a16="http://schemas.microsoft.com/office/drawing/2014/main" id="{CF3F8D82-59A0-4C7C-AA97-41C07D57FAC6}"/>
              </a:ext>
            </a:extLst>
          </p:cNvPr>
          <p:cNvPicPr>
            <a:picLocks/>
          </p:cNvPicPr>
          <p:nvPr/>
        </p:nvPicPr>
        <p:blipFill>
          <a:blip r:embed="rId22" cstate="print">
            <a:extLst>
              <a:ext uri="{96DAC541-7B7A-43D3-8B79-37D633B846F1}">
                <asvg:svgBlip xmlns:asvg="http://schemas.microsoft.com/office/drawing/2016/SVG/main" r:embed="rId23"/>
              </a:ext>
            </a:extLst>
          </a:blip>
          <a:stretch>
            <a:fillRect/>
          </a:stretch>
        </p:blipFill>
        <p:spPr>
          <a:xfrm>
            <a:off x="11505608" y="5718035"/>
            <a:ext cx="402332" cy="402332"/>
          </a:xfrm>
          <a:prstGeom prst="rect">
            <a:avLst/>
          </a:prstGeom>
        </p:spPr>
      </p:pic>
      <p:pic>
        <p:nvPicPr>
          <p:cNvPr id="416" name="Picture 10" descr="See the source image">
            <a:extLst>
              <a:ext uri="{FF2B5EF4-FFF2-40B4-BE49-F238E27FC236}">
                <a16:creationId xmlns:a16="http://schemas.microsoft.com/office/drawing/2014/main" id="{92E152AD-284E-4C5B-8CA3-9ACEE228F817}"/>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35417" t="58130" r="32531" b="12839"/>
          <a:stretch/>
        </p:blipFill>
        <p:spPr bwMode="auto">
          <a:xfrm rot="5400000" flipV="1">
            <a:off x="10745645" y="1852830"/>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17" name="Picture 10" descr="See the source image">
            <a:extLst>
              <a:ext uri="{FF2B5EF4-FFF2-40B4-BE49-F238E27FC236}">
                <a16:creationId xmlns:a16="http://schemas.microsoft.com/office/drawing/2014/main" id="{7E1F8E0C-028F-4198-9C60-8B1489130AB1}"/>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35533" t="29599" r="32415" b="41370"/>
          <a:stretch/>
        </p:blipFill>
        <p:spPr bwMode="auto">
          <a:xfrm rot="16200000">
            <a:off x="10753339" y="2632069"/>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18" name="Picture 10" descr="See the source image">
            <a:extLst>
              <a:ext uri="{FF2B5EF4-FFF2-40B4-BE49-F238E27FC236}">
                <a16:creationId xmlns:a16="http://schemas.microsoft.com/office/drawing/2014/main" id="{FEA4FE10-8FA4-4D35-B555-83186D44BDC5}"/>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35387" t="2910" r="32561" b="68059"/>
          <a:stretch/>
        </p:blipFill>
        <p:spPr bwMode="auto">
          <a:xfrm rot="4499693" flipV="1">
            <a:off x="10780137" y="1082052"/>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19" name="Picture 418">
            <a:extLst>
              <a:ext uri="{FF2B5EF4-FFF2-40B4-BE49-F238E27FC236}">
                <a16:creationId xmlns:a16="http://schemas.microsoft.com/office/drawing/2014/main" id="{5BD7A945-10B2-4F6E-BAD7-94A1A1C83888}"/>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rot="5400000">
            <a:off x="9873495" y="-230090"/>
            <a:ext cx="963593" cy="2301118"/>
          </a:xfrm>
          <a:prstGeom prst="rect">
            <a:avLst/>
          </a:prstGeom>
        </p:spPr>
      </p:pic>
      <p:sp>
        <p:nvSpPr>
          <p:cNvPr id="61" name="Rectangle 60">
            <a:extLst>
              <a:ext uri="{FF2B5EF4-FFF2-40B4-BE49-F238E27FC236}">
                <a16:creationId xmlns:a16="http://schemas.microsoft.com/office/drawing/2014/main" id="{C0D40AAE-B256-AA6D-9781-E083DB0B688F}"/>
              </a:ext>
            </a:extLst>
          </p:cNvPr>
          <p:cNvSpPr/>
          <p:nvPr/>
        </p:nvSpPr>
        <p:spPr>
          <a:xfrm>
            <a:off x="1287267" y="1231912"/>
            <a:ext cx="6565125" cy="807470"/>
          </a:xfrm>
          <a:prstGeom prst="rect">
            <a:avLst/>
          </a:prstGeom>
          <a:solidFill>
            <a:srgbClr val="8B6F67"/>
          </a:solidFill>
          <a:ln w="38100">
            <a:solidFill>
              <a:srgbClr val="F8F5EC"/>
            </a:solidFill>
          </a:ln>
          <a:effectLst>
            <a:outerShdw blurRad="152400" dist="88900" dir="2700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2" name="TextBox 61">
            <a:extLst>
              <a:ext uri="{FF2B5EF4-FFF2-40B4-BE49-F238E27FC236}">
                <a16:creationId xmlns:a16="http://schemas.microsoft.com/office/drawing/2014/main" id="{28CBD696-9204-17CE-2A57-C04A6D3DCDFA}"/>
              </a:ext>
            </a:extLst>
          </p:cNvPr>
          <p:cNvSpPr txBox="1"/>
          <p:nvPr/>
        </p:nvSpPr>
        <p:spPr>
          <a:xfrm>
            <a:off x="1434698" y="1359953"/>
            <a:ext cx="6559809" cy="523220"/>
          </a:xfrm>
          <a:prstGeom prst="rect">
            <a:avLst/>
          </a:prstGeom>
          <a:noFill/>
        </p:spPr>
        <p:txBody>
          <a:bodyPr wrap="none" rtlCol="0">
            <a:spAutoFit/>
          </a:bodyPr>
          <a:lstStyle/>
          <a:p>
            <a:r>
              <a:rPr lang="en-US" sz="2800" b="1" spc="600" dirty="0">
                <a:solidFill>
                  <a:schemeClr val="bg1">
                    <a:lumMod val="95000"/>
                  </a:schemeClr>
                </a:solidFill>
                <a:latin typeface="Agency FB" panose="020B0503020202020204" pitchFamily="34" charset="0"/>
              </a:rPr>
              <a:t>def </a:t>
            </a:r>
            <a:r>
              <a:rPr lang="en-US" sz="2800" b="1" spc="600" dirty="0" err="1">
                <a:solidFill>
                  <a:schemeClr val="bg1">
                    <a:lumMod val="95000"/>
                  </a:schemeClr>
                </a:solidFill>
                <a:latin typeface="Agency FB" panose="020B0503020202020204" pitchFamily="34" charset="0"/>
              </a:rPr>
              <a:t>previousRequestsFeature</a:t>
            </a:r>
            <a:r>
              <a:rPr lang="en-US" sz="2800" b="1" spc="600" dirty="0">
                <a:solidFill>
                  <a:schemeClr val="bg1">
                    <a:lumMod val="95000"/>
                  </a:schemeClr>
                </a:solidFill>
                <a:latin typeface="Agency FB" panose="020B0503020202020204" pitchFamily="34" charset="0"/>
              </a:rPr>
              <a:t>():</a:t>
            </a:r>
            <a:endParaRPr lang="id-ID" sz="2800" b="1" spc="600" dirty="0">
              <a:solidFill>
                <a:schemeClr val="bg1">
                  <a:lumMod val="95000"/>
                </a:schemeClr>
              </a:solidFill>
              <a:latin typeface="Agency FB" panose="020B0503020202020204" pitchFamily="34" charset="0"/>
            </a:endParaRPr>
          </a:p>
        </p:txBody>
      </p:sp>
      <p:sp>
        <p:nvSpPr>
          <p:cNvPr id="53" name="TextBox 52">
            <a:extLst>
              <a:ext uri="{FF2B5EF4-FFF2-40B4-BE49-F238E27FC236}">
                <a16:creationId xmlns:a16="http://schemas.microsoft.com/office/drawing/2014/main" id="{5E3FD76E-76CC-E0FE-DB00-33BDC072F1BB}"/>
              </a:ext>
            </a:extLst>
          </p:cNvPr>
          <p:cNvSpPr txBox="1"/>
          <p:nvPr/>
        </p:nvSpPr>
        <p:spPr>
          <a:xfrm>
            <a:off x="813419" y="163530"/>
            <a:ext cx="3687228" cy="769441"/>
          </a:xfrm>
          <a:prstGeom prst="rect">
            <a:avLst/>
          </a:prstGeom>
          <a:noFill/>
        </p:spPr>
        <p:txBody>
          <a:bodyPr wrap="none" rtlCol="0">
            <a:spAutoFit/>
          </a:bodyPr>
          <a:lstStyle/>
          <a:p>
            <a:r>
              <a:rPr lang="en-US" sz="4400" dirty="0">
                <a:solidFill>
                  <a:schemeClr val="bg1"/>
                </a:solidFill>
                <a:effectLst>
                  <a:outerShdw blurRad="38100" dist="38100" dir="2700000" algn="tl">
                    <a:srgbClr val="000000">
                      <a:alpha val="43137"/>
                    </a:srgbClr>
                  </a:outerShdw>
                </a:effectLst>
                <a:latin typeface="Piglets" panose="02000500000000000000" pitchFamily="2" charset="0"/>
              </a:rPr>
              <a:t>Function: Output</a:t>
            </a:r>
            <a:endParaRPr lang="id-ID" sz="4400" dirty="0">
              <a:solidFill>
                <a:schemeClr val="bg1"/>
              </a:solidFill>
              <a:effectLst>
                <a:outerShdw blurRad="38100" dist="38100" dir="2700000" algn="tl">
                  <a:srgbClr val="000000">
                    <a:alpha val="43137"/>
                  </a:srgbClr>
                </a:outerShdw>
              </a:effectLst>
              <a:latin typeface="Piglets" panose="02000500000000000000" pitchFamily="2" charset="0"/>
            </a:endParaRPr>
          </a:p>
        </p:txBody>
      </p:sp>
      <p:pic>
        <p:nvPicPr>
          <p:cNvPr id="56" name="Picture 55">
            <a:extLst>
              <a:ext uri="{FF2B5EF4-FFF2-40B4-BE49-F238E27FC236}">
                <a16:creationId xmlns:a16="http://schemas.microsoft.com/office/drawing/2014/main" id="{E4E01417-F5CD-2846-975F-B92B628A5AE8}"/>
              </a:ext>
            </a:extLst>
          </p:cNvPr>
          <p:cNvPicPr>
            <a:picLocks noChangeAspect="1"/>
          </p:cNvPicPr>
          <p:nvPr/>
        </p:nvPicPr>
        <p:blipFill>
          <a:blip r:embed="rId26"/>
          <a:stretch>
            <a:fillRect/>
          </a:stretch>
        </p:blipFill>
        <p:spPr>
          <a:xfrm>
            <a:off x="2140757" y="2788417"/>
            <a:ext cx="7973339" cy="21192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1934449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Sing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3000" fill="hold"/>
                                        <p:tgtEl>
                                          <p:spTgt spid="416"/>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3000" fill="hold"/>
                                        <p:tgtEl>
                                          <p:spTgt spid="417"/>
                                        </p:tgtEl>
                                        <p:attrNameLst>
                                          <p:attrName>r</p:attrName>
                                        </p:attrNameLst>
                                      </p:cBhvr>
                                    </p:animRot>
                                  </p:childTnLst>
                                </p:cTn>
                              </p:par>
                              <p:par>
                                <p:cTn id="9" presetID="8" presetClass="emph" presetSubtype="0" repeatCount="indefinite" fill="hold" nodeType="withEffect">
                                  <p:stCondLst>
                                    <p:cond delay="0"/>
                                  </p:stCondLst>
                                  <p:childTnLst>
                                    <p:animRot by="21600000">
                                      <p:cBhvr>
                                        <p:cTn id="10" dur="3000" fill="hold"/>
                                        <p:tgtEl>
                                          <p:spTgt spid="418"/>
                                        </p:tgtEl>
                                        <p:attrNameLst>
                                          <p:attrName>r</p:attrName>
                                        </p:attrNameLst>
                                      </p:cBhvr>
                                    </p:animRot>
                                  </p:childTnLst>
                                </p:cTn>
                              </p:par>
                              <p:par>
                                <p:cTn id="11" presetID="47"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386"/>
                                        </p:tgtEl>
                                        <p:attrNameLst>
                                          <p:attrName>style.visibility</p:attrName>
                                        </p:attrNameLst>
                                      </p:cBhvr>
                                      <p:to>
                                        <p:strVal val="visible"/>
                                      </p:to>
                                    </p:set>
                                    <p:animEffect transition="in" filter="fade">
                                      <p:cBhvr>
                                        <p:cTn id="18" dur="1000"/>
                                        <p:tgtEl>
                                          <p:spTgt spid="386"/>
                                        </p:tgtEl>
                                      </p:cBhvr>
                                    </p:animEffect>
                                    <p:anim calcmode="lin" valueType="num">
                                      <p:cBhvr>
                                        <p:cTn id="19" dur="1000" fill="hold"/>
                                        <p:tgtEl>
                                          <p:spTgt spid="386"/>
                                        </p:tgtEl>
                                        <p:attrNameLst>
                                          <p:attrName>ppt_x</p:attrName>
                                        </p:attrNameLst>
                                      </p:cBhvr>
                                      <p:tavLst>
                                        <p:tav tm="0">
                                          <p:val>
                                            <p:strVal val="#ppt_x"/>
                                          </p:val>
                                        </p:tav>
                                        <p:tav tm="100000">
                                          <p:val>
                                            <p:strVal val="#ppt_x"/>
                                          </p:val>
                                        </p:tav>
                                      </p:tavLst>
                                    </p:anim>
                                    <p:anim calcmode="lin" valueType="num">
                                      <p:cBhvr>
                                        <p:cTn id="20" dur="1000" fill="hold"/>
                                        <p:tgtEl>
                                          <p:spTgt spid="386"/>
                                        </p:tgtEl>
                                        <p:attrNameLst>
                                          <p:attrName>ppt_y</p:attrName>
                                        </p:attrNameLst>
                                      </p:cBhvr>
                                      <p:tavLst>
                                        <p:tav tm="0">
                                          <p:val>
                                            <p:strVal val="#ppt_y+.1"/>
                                          </p:val>
                                        </p:tav>
                                        <p:tav tm="100000">
                                          <p:val>
                                            <p:strVal val="#ppt_y"/>
                                          </p:val>
                                        </p:tav>
                                      </p:tavLst>
                                    </p:anim>
                                  </p:childTnLst>
                                </p:cTn>
                              </p:par>
                              <p:par>
                                <p:cTn id="21" presetID="22" presetClass="entr" presetSubtype="8" fill="hold" nodeType="withEffect">
                                  <p:stCondLst>
                                    <p:cond delay="1000"/>
                                  </p:stCondLst>
                                  <p:childTnLst>
                                    <p:set>
                                      <p:cBhvr>
                                        <p:cTn id="22" dur="1" fill="hold">
                                          <p:stCondLst>
                                            <p:cond delay="0"/>
                                          </p:stCondLst>
                                        </p:cTn>
                                        <p:tgtEl>
                                          <p:spTgt spid="394"/>
                                        </p:tgtEl>
                                        <p:attrNameLst>
                                          <p:attrName>style.visibility</p:attrName>
                                        </p:attrNameLst>
                                      </p:cBhvr>
                                      <p:to>
                                        <p:strVal val="visible"/>
                                      </p:to>
                                    </p:set>
                                    <p:animEffect transition="in" filter="wipe(left)">
                                      <p:cBhvr>
                                        <p:cTn id="23" dur="500"/>
                                        <p:tgtEl>
                                          <p:spTgt spid="394"/>
                                        </p:tgtEl>
                                      </p:cBhvr>
                                    </p:animEffect>
                                  </p:childTnLst>
                                </p:cTn>
                              </p:par>
                              <p:par>
                                <p:cTn id="24" presetID="22" presetClass="entr" presetSubtype="8" fill="hold" grpId="0" nodeType="withEffect">
                                  <p:stCondLst>
                                    <p:cond delay="1500"/>
                                  </p:stCondLst>
                                  <p:childTnLst>
                                    <p:set>
                                      <p:cBhvr>
                                        <p:cTn id="25" dur="1" fill="hold">
                                          <p:stCondLst>
                                            <p:cond delay="0"/>
                                          </p:stCondLst>
                                        </p:cTn>
                                        <p:tgtEl>
                                          <p:spTgt spid="61"/>
                                        </p:tgtEl>
                                        <p:attrNameLst>
                                          <p:attrName>style.visibility</p:attrName>
                                        </p:attrNameLst>
                                      </p:cBhvr>
                                      <p:to>
                                        <p:strVal val="visible"/>
                                      </p:to>
                                    </p:set>
                                    <p:animEffect transition="in" filter="wipe(left)">
                                      <p:cBhvr>
                                        <p:cTn id="26" dur="500"/>
                                        <p:tgtEl>
                                          <p:spTgt spid="61"/>
                                        </p:tgtEl>
                                      </p:cBhvr>
                                    </p:animEffect>
                                  </p:childTnLst>
                                </p:cTn>
                              </p:par>
                              <p:par>
                                <p:cTn id="27" presetID="10" presetClass="entr" presetSubtype="0" fill="hold" grpId="0" nodeType="withEffect">
                                  <p:stCondLst>
                                    <p:cond delay="200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500"/>
                                        <p:tgtEl>
                                          <p:spTgt spid="62"/>
                                        </p:tgtEl>
                                      </p:cBhvr>
                                    </p:animEffect>
                                  </p:childTnLst>
                                </p:cTn>
                              </p:par>
                              <p:par>
                                <p:cTn id="30" presetID="53" presetClass="entr" presetSubtype="16" fill="hold" grpId="0" nodeType="withEffect">
                                  <p:stCondLst>
                                    <p:cond delay="750"/>
                                  </p:stCondLst>
                                  <p:childTnLst>
                                    <p:set>
                                      <p:cBhvr>
                                        <p:cTn id="31" dur="1" fill="hold">
                                          <p:stCondLst>
                                            <p:cond delay="0"/>
                                          </p:stCondLst>
                                        </p:cTn>
                                        <p:tgtEl>
                                          <p:spTgt spid="53"/>
                                        </p:tgtEl>
                                        <p:attrNameLst>
                                          <p:attrName>style.visibility</p:attrName>
                                        </p:attrNameLst>
                                      </p:cBhvr>
                                      <p:to>
                                        <p:strVal val="visible"/>
                                      </p:to>
                                    </p:set>
                                    <p:anim calcmode="lin" valueType="num">
                                      <p:cBhvr>
                                        <p:cTn id="32" dur="750" fill="hold"/>
                                        <p:tgtEl>
                                          <p:spTgt spid="53"/>
                                        </p:tgtEl>
                                        <p:attrNameLst>
                                          <p:attrName>ppt_w</p:attrName>
                                        </p:attrNameLst>
                                      </p:cBhvr>
                                      <p:tavLst>
                                        <p:tav tm="0">
                                          <p:val>
                                            <p:fltVal val="0"/>
                                          </p:val>
                                        </p:tav>
                                        <p:tav tm="100000">
                                          <p:val>
                                            <p:strVal val="#ppt_w"/>
                                          </p:val>
                                        </p:tav>
                                      </p:tavLst>
                                    </p:anim>
                                    <p:anim calcmode="lin" valueType="num">
                                      <p:cBhvr>
                                        <p:cTn id="33" dur="750" fill="hold"/>
                                        <p:tgtEl>
                                          <p:spTgt spid="53"/>
                                        </p:tgtEl>
                                        <p:attrNameLst>
                                          <p:attrName>ppt_h</p:attrName>
                                        </p:attrNameLst>
                                      </p:cBhvr>
                                      <p:tavLst>
                                        <p:tav tm="0">
                                          <p:val>
                                            <p:fltVal val="0"/>
                                          </p:val>
                                        </p:tav>
                                        <p:tav tm="100000">
                                          <p:val>
                                            <p:strVal val="#ppt_h"/>
                                          </p:val>
                                        </p:tav>
                                      </p:tavLst>
                                    </p:anim>
                                    <p:animEffect transition="in" filter="fade">
                                      <p:cBhvr>
                                        <p:cTn id="34" dur="75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p:bldP spid="5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5E4D7"/>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F347D77-6637-42FA-93D2-9AFC6AE9D86C}"/>
              </a:ext>
            </a:extLst>
          </p:cNvPr>
          <p:cNvGrpSpPr/>
          <p:nvPr/>
        </p:nvGrpSpPr>
        <p:grpSpPr>
          <a:xfrm>
            <a:off x="2" y="0"/>
            <a:ext cx="12192000" cy="6858000"/>
            <a:chOff x="2" y="0"/>
            <a:chExt cx="12192000" cy="6858000"/>
          </a:xfrm>
        </p:grpSpPr>
        <p:grpSp>
          <p:nvGrpSpPr>
            <p:cNvPr id="6" name="Group 5">
              <a:extLst>
                <a:ext uri="{FF2B5EF4-FFF2-40B4-BE49-F238E27FC236}">
                  <a16:creationId xmlns:a16="http://schemas.microsoft.com/office/drawing/2014/main" id="{20F707EB-965D-4CAA-A222-28A20B057A80}"/>
                </a:ext>
              </a:extLst>
            </p:cNvPr>
            <p:cNvGrpSpPr/>
            <p:nvPr/>
          </p:nvGrpSpPr>
          <p:grpSpPr>
            <a:xfrm>
              <a:off x="377371" y="0"/>
              <a:ext cx="11422742" cy="6858000"/>
              <a:chOff x="377371" y="0"/>
              <a:chExt cx="11422742" cy="6858000"/>
            </a:xfrm>
          </p:grpSpPr>
          <p:cxnSp>
            <p:nvCxnSpPr>
              <p:cNvPr id="24" name="Straight Connector 23">
                <a:extLst>
                  <a:ext uri="{FF2B5EF4-FFF2-40B4-BE49-F238E27FC236}">
                    <a16:creationId xmlns:a16="http://schemas.microsoft.com/office/drawing/2014/main" id="{079A262A-5554-4413-9F36-90B63A92BE32}"/>
                  </a:ext>
                </a:extLst>
              </p:cNvPr>
              <p:cNvCxnSpPr/>
              <p:nvPr/>
            </p:nvCxnSpPr>
            <p:spPr>
              <a:xfrm>
                <a:off x="3773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02F581A-C0D1-46F8-9B62-F3CDC6668090}"/>
                  </a:ext>
                </a:extLst>
              </p:cNvPr>
              <p:cNvCxnSpPr/>
              <p:nvPr/>
            </p:nvCxnSpPr>
            <p:spPr>
              <a:xfrm>
                <a:off x="7837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9E927BE-0145-48FB-BE67-D431D67A415F}"/>
                  </a:ext>
                </a:extLst>
              </p:cNvPr>
              <p:cNvCxnSpPr/>
              <p:nvPr/>
            </p:nvCxnSpPr>
            <p:spPr>
              <a:xfrm>
                <a:off x="121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A26AE-AA70-41DD-86D8-9376BFE084A5}"/>
                  </a:ext>
                </a:extLst>
              </p:cNvPr>
              <p:cNvCxnSpPr/>
              <p:nvPr/>
            </p:nvCxnSpPr>
            <p:spPr>
              <a:xfrm>
                <a:off x="16546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8BBE312-48FF-4C1C-8E61-715BFC43251E}"/>
                  </a:ext>
                </a:extLst>
              </p:cNvPr>
              <p:cNvCxnSpPr/>
              <p:nvPr/>
            </p:nvCxnSpPr>
            <p:spPr>
              <a:xfrm>
                <a:off x="206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298F388-88BF-4275-B469-EF5DF9D3628E}"/>
                  </a:ext>
                </a:extLst>
              </p:cNvPr>
              <p:cNvCxnSpPr/>
              <p:nvPr/>
            </p:nvCxnSpPr>
            <p:spPr>
              <a:xfrm>
                <a:off x="246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F860951-887D-4AA5-8E57-A7906AF11436}"/>
                  </a:ext>
                </a:extLst>
              </p:cNvPr>
              <p:cNvCxnSpPr/>
              <p:nvPr/>
            </p:nvCxnSpPr>
            <p:spPr>
              <a:xfrm>
                <a:off x="290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310EE58-3C64-4A3A-869D-212382B278D1}"/>
                  </a:ext>
                </a:extLst>
              </p:cNvPr>
              <p:cNvCxnSpPr/>
              <p:nvPr/>
            </p:nvCxnSpPr>
            <p:spPr>
              <a:xfrm>
                <a:off x="333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A1FBB8A-6C7E-4F5B-A2EA-74D38315507F}"/>
                  </a:ext>
                </a:extLst>
              </p:cNvPr>
              <p:cNvCxnSpPr/>
              <p:nvPr/>
            </p:nvCxnSpPr>
            <p:spPr>
              <a:xfrm>
                <a:off x="37301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33152-CDE9-4775-965F-2C7C46E5E84B}"/>
                  </a:ext>
                </a:extLst>
              </p:cNvPr>
              <p:cNvCxnSpPr/>
              <p:nvPr/>
            </p:nvCxnSpPr>
            <p:spPr>
              <a:xfrm>
                <a:off x="41365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7F6A9D7-5156-44CA-A9D9-F57730140CAC}"/>
                  </a:ext>
                </a:extLst>
              </p:cNvPr>
              <p:cNvCxnSpPr/>
              <p:nvPr/>
            </p:nvCxnSpPr>
            <p:spPr>
              <a:xfrm>
                <a:off x="45719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EED3280-EF38-4353-8C22-9CDF7AB9F2BF}"/>
                  </a:ext>
                </a:extLst>
              </p:cNvPr>
              <p:cNvCxnSpPr/>
              <p:nvPr/>
            </p:nvCxnSpPr>
            <p:spPr>
              <a:xfrm>
                <a:off x="500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C6976A-436C-4E0E-AB89-2F6226BED9C9}"/>
                  </a:ext>
                </a:extLst>
              </p:cNvPr>
              <p:cNvCxnSpPr/>
              <p:nvPr/>
            </p:nvCxnSpPr>
            <p:spPr>
              <a:xfrm>
                <a:off x="544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AA61367-C98C-4A65-A6E2-C100BE79D3D4}"/>
                  </a:ext>
                </a:extLst>
              </p:cNvPr>
              <p:cNvCxnSpPr/>
              <p:nvPr/>
            </p:nvCxnSpPr>
            <p:spPr>
              <a:xfrm>
                <a:off x="584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7B78285-E545-460F-860D-664E65424A2C}"/>
                  </a:ext>
                </a:extLst>
              </p:cNvPr>
              <p:cNvCxnSpPr/>
              <p:nvPr/>
            </p:nvCxnSpPr>
            <p:spPr>
              <a:xfrm>
                <a:off x="628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21A8F29-6788-40AF-9AE2-1C8CC57BF32C}"/>
                  </a:ext>
                </a:extLst>
              </p:cNvPr>
              <p:cNvCxnSpPr/>
              <p:nvPr/>
            </p:nvCxnSpPr>
            <p:spPr>
              <a:xfrm>
                <a:off x="672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53B903F-4B33-4FC4-8CE8-1BB9D82C54A5}"/>
                  </a:ext>
                </a:extLst>
              </p:cNvPr>
              <p:cNvCxnSpPr/>
              <p:nvPr/>
            </p:nvCxnSpPr>
            <p:spPr>
              <a:xfrm>
                <a:off x="714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342A937-C763-4223-8C17-FF23A8966F1F}"/>
                  </a:ext>
                </a:extLst>
              </p:cNvPr>
              <p:cNvCxnSpPr/>
              <p:nvPr/>
            </p:nvCxnSpPr>
            <p:spPr>
              <a:xfrm>
                <a:off x="754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EAB2AFF-0517-4DF8-B873-0BC3E1A03348}"/>
                  </a:ext>
                </a:extLst>
              </p:cNvPr>
              <p:cNvCxnSpPr/>
              <p:nvPr/>
            </p:nvCxnSpPr>
            <p:spPr>
              <a:xfrm>
                <a:off x="798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5277E96-5A1A-4194-9F02-1A81AA6FBCD7}"/>
                  </a:ext>
                </a:extLst>
              </p:cNvPr>
              <p:cNvCxnSpPr/>
              <p:nvPr/>
            </p:nvCxnSpPr>
            <p:spPr>
              <a:xfrm>
                <a:off x="841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6ADB9A6-288B-41BC-B93C-E100C6A9D92E}"/>
                  </a:ext>
                </a:extLst>
              </p:cNvPr>
              <p:cNvCxnSpPr/>
              <p:nvPr/>
            </p:nvCxnSpPr>
            <p:spPr>
              <a:xfrm>
                <a:off x="883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E942BAD-4B88-4614-97A1-60D590F2DC9A}"/>
                  </a:ext>
                </a:extLst>
              </p:cNvPr>
              <p:cNvCxnSpPr/>
              <p:nvPr/>
            </p:nvCxnSpPr>
            <p:spPr>
              <a:xfrm>
                <a:off x="92455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5FDC70D-11BD-4F33-8467-6CF82716AF62}"/>
                  </a:ext>
                </a:extLst>
              </p:cNvPr>
              <p:cNvCxnSpPr/>
              <p:nvPr/>
            </p:nvCxnSpPr>
            <p:spPr>
              <a:xfrm>
                <a:off x="9681027"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43010C2-6070-45EA-999E-D15A1EB72465}"/>
                  </a:ext>
                </a:extLst>
              </p:cNvPr>
              <p:cNvCxnSpPr/>
              <p:nvPr/>
            </p:nvCxnSpPr>
            <p:spPr>
              <a:xfrm>
                <a:off x="101164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104034B-1E37-4DD2-8F5F-D11861991277}"/>
                  </a:ext>
                </a:extLst>
              </p:cNvPr>
              <p:cNvCxnSpPr/>
              <p:nvPr/>
            </p:nvCxnSpPr>
            <p:spPr>
              <a:xfrm>
                <a:off x="1052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7161CCC-6811-461C-B1BC-ABA98032EB22}"/>
                  </a:ext>
                </a:extLst>
              </p:cNvPr>
              <p:cNvCxnSpPr/>
              <p:nvPr/>
            </p:nvCxnSpPr>
            <p:spPr>
              <a:xfrm>
                <a:off x="1092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7A6A529-6A31-4579-AADA-94F9A54B8C6F}"/>
                  </a:ext>
                </a:extLst>
              </p:cNvPr>
              <p:cNvCxnSpPr/>
              <p:nvPr/>
            </p:nvCxnSpPr>
            <p:spPr>
              <a:xfrm>
                <a:off x="1136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04CC808-A4DA-4955-A959-28DF7DCBBEF8}"/>
                  </a:ext>
                </a:extLst>
              </p:cNvPr>
              <p:cNvCxnSpPr/>
              <p:nvPr/>
            </p:nvCxnSpPr>
            <p:spPr>
              <a:xfrm>
                <a:off x="1180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60961EAB-BF19-4778-A202-7894BF15AAD5}"/>
                </a:ext>
              </a:extLst>
            </p:cNvPr>
            <p:cNvGrpSpPr/>
            <p:nvPr/>
          </p:nvGrpSpPr>
          <p:grpSpPr>
            <a:xfrm rot="5400000">
              <a:off x="2924631" y="-2616201"/>
              <a:ext cx="6342742" cy="12192000"/>
              <a:chOff x="377371" y="0"/>
              <a:chExt cx="6342742" cy="6858000"/>
            </a:xfrm>
          </p:grpSpPr>
          <p:cxnSp>
            <p:nvCxnSpPr>
              <p:cNvPr id="8" name="Straight Connector 7">
                <a:extLst>
                  <a:ext uri="{FF2B5EF4-FFF2-40B4-BE49-F238E27FC236}">
                    <a16:creationId xmlns:a16="http://schemas.microsoft.com/office/drawing/2014/main" id="{CF95E087-CDC9-42ED-A9B0-17B1BBD8F2B7}"/>
                  </a:ext>
                </a:extLst>
              </p:cNvPr>
              <p:cNvCxnSpPr/>
              <p:nvPr/>
            </p:nvCxnSpPr>
            <p:spPr>
              <a:xfrm>
                <a:off x="3773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F3B4EE6-DA44-42EF-B5B5-770312DB7336}"/>
                  </a:ext>
                </a:extLst>
              </p:cNvPr>
              <p:cNvCxnSpPr/>
              <p:nvPr/>
            </p:nvCxnSpPr>
            <p:spPr>
              <a:xfrm>
                <a:off x="7837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B359E0F-414D-4DE4-87C8-AA67E8C21D8D}"/>
                  </a:ext>
                </a:extLst>
              </p:cNvPr>
              <p:cNvCxnSpPr/>
              <p:nvPr/>
            </p:nvCxnSpPr>
            <p:spPr>
              <a:xfrm>
                <a:off x="121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71B4C03-0129-432B-91AD-CB08F760BF2B}"/>
                  </a:ext>
                </a:extLst>
              </p:cNvPr>
              <p:cNvCxnSpPr/>
              <p:nvPr/>
            </p:nvCxnSpPr>
            <p:spPr>
              <a:xfrm>
                <a:off x="16546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C98A82-11D7-446B-908C-D1AF079EE38B}"/>
                  </a:ext>
                </a:extLst>
              </p:cNvPr>
              <p:cNvCxnSpPr/>
              <p:nvPr/>
            </p:nvCxnSpPr>
            <p:spPr>
              <a:xfrm>
                <a:off x="206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52F878E-4F4D-42D3-AF67-0369C88FAEC2}"/>
                  </a:ext>
                </a:extLst>
              </p:cNvPr>
              <p:cNvCxnSpPr/>
              <p:nvPr/>
            </p:nvCxnSpPr>
            <p:spPr>
              <a:xfrm>
                <a:off x="246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D48FA8-A64F-4A31-83DB-E2A5C7ACD214}"/>
                  </a:ext>
                </a:extLst>
              </p:cNvPr>
              <p:cNvCxnSpPr/>
              <p:nvPr/>
            </p:nvCxnSpPr>
            <p:spPr>
              <a:xfrm>
                <a:off x="290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0ADA66-CEA3-464C-8C18-8D0BE63E8DEF}"/>
                  </a:ext>
                </a:extLst>
              </p:cNvPr>
              <p:cNvCxnSpPr/>
              <p:nvPr/>
            </p:nvCxnSpPr>
            <p:spPr>
              <a:xfrm>
                <a:off x="333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D04815C-2015-4C37-A7CD-4468C2C6E9CB}"/>
                  </a:ext>
                </a:extLst>
              </p:cNvPr>
              <p:cNvCxnSpPr/>
              <p:nvPr/>
            </p:nvCxnSpPr>
            <p:spPr>
              <a:xfrm>
                <a:off x="37301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F1C51F3-7D37-4BC3-BA22-4DBDC624B42A}"/>
                  </a:ext>
                </a:extLst>
              </p:cNvPr>
              <p:cNvCxnSpPr/>
              <p:nvPr/>
            </p:nvCxnSpPr>
            <p:spPr>
              <a:xfrm>
                <a:off x="41365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9E15302-EFFE-4159-B254-FED1561AE4ED}"/>
                  </a:ext>
                </a:extLst>
              </p:cNvPr>
              <p:cNvCxnSpPr/>
              <p:nvPr/>
            </p:nvCxnSpPr>
            <p:spPr>
              <a:xfrm>
                <a:off x="45719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119F7E2-F7E9-4314-8383-4D1B70782549}"/>
                  </a:ext>
                </a:extLst>
              </p:cNvPr>
              <p:cNvCxnSpPr/>
              <p:nvPr/>
            </p:nvCxnSpPr>
            <p:spPr>
              <a:xfrm>
                <a:off x="500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1644DBE-8D9E-479E-B01C-48FB28CD3F1D}"/>
                  </a:ext>
                </a:extLst>
              </p:cNvPr>
              <p:cNvCxnSpPr/>
              <p:nvPr/>
            </p:nvCxnSpPr>
            <p:spPr>
              <a:xfrm>
                <a:off x="544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D1A8EF0-204B-49D0-A658-5890877534D3}"/>
                  </a:ext>
                </a:extLst>
              </p:cNvPr>
              <p:cNvCxnSpPr/>
              <p:nvPr/>
            </p:nvCxnSpPr>
            <p:spPr>
              <a:xfrm>
                <a:off x="584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DF28B6-B3A6-4912-9781-416B21AC1E50}"/>
                  </a:ext>
                </a:extLst>
              </p:cNvPr>
              <p:cNvCxnSpPr/>
              <p:nvPr/>
            </p:nvCxnSpPr>
            <p:spPr>
              <a:xfrm>
                <a:off x="628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D014B0B-9788-41B6-87EC-A5DCDA6EAFA0}"/>
                  </a:ext>
                </a:extLst>
              </p:cNvPr>
              <p:cNvCxnSpPr/>
              <p:nvPr/>
            </p:nvCxnSpPr>
            <p:spPr>
              <a:xfrm>
                <a:off x="672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60" name="Rounded Rectangle 1">
            <a:extLst>
              <a:ext uri="{FF2B5EF4-FFF2-40B4-BE49-F238E27FC236}">
                <a16:creationId xmlns:a16="http://schemas.microsoft.com/office/drawing/2014/main" id="{ED15A32C-284F-43E0-A1EB-DEA03D512254}"/>
              </a:ext>
            </a:extLst>
          </p:cNvPr>
          <p:cNvSpPr/>
          <p:nvPr/>
        </p:nvSpPr>
        <p:spPr>
          <a:xfrm>
            <a:off x="436646" y="313374"/>
            <a:ext cx="11480773" cy="6235247"/>
          </a:xfrm>
          <a:prstGeom prst="roundRect">
            <a:avLst>
              <a:gd name="adj" fmla="val 7547"/>
            </a:avLst>
          </a:prstGeom>
          <a:solidFill>
            <a:srgbClr val="6B422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36" name="Freeform: Shape 235">
            <a:extLst>
              <a:ext uri="{FF2B5EF4-FFF2-40B4-BE49-F238E27FC236}">
                <a16:creationId xmlns:a16="http://schemas.microsoft.com/office/drawing/2014/main" id="{830CB7C3-E54D-4FC9-A967-E2BD6657E7C8}"/>
              </a:ext>
            </a:extLst>
          </p:cNvPr>
          <p:cNvSpPr/>
          <p:nvPr/>
        </p:nvSpPr>
        <p:spPr>
          <a:xfrm>
            <a:off x="430373"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4516657 h 6235247"/>
              <a:gd name="connsiteX4" fmla="*/ 11147925 w 11563523"/>
              <a:gd name="connsiteY4" fmla="*/ 4512757 h 6235247"/>
              <a:gd name="connsiteX5" fmla="*/ 11215856 w 11563523"/>
              <a:gd name="connsiteY5" fmla="*/ 4505909 h 6235247"/>
              <a:gd name="connsiteX6" fmla="*/ 11226453 w 11563523"/>
              <a:gd name="connsiteY6" fmla="*/ 4505909 h 6235247"/>
              <a:gd name="connsiteX7" fmla="*/ 11563523 w 11563523"/>
              <a:gd name="connsiteY7" fmla="*/ 4842979 h 6235247"/>
              <a:gd name="connsiteX8" fmla="*/ 11226453 w 11563523"/>
              <a:gd name="connsiteY8" fmla="*/ 5180049 h 6235247"/>
              <a:gd name="connsiteX9" fmla="*/ 11215856 w 11563523"/>
              <a:gd name="connsiteY9" fmla="*/ 5180049 h 6235247"/>
              <a:gd name="connsiteX10" fmla="*/ 11147925 w 11563523"/>
              <a:gd name="connsiteY10" fmla="*/ 5173201 h 6235247"/>
              <a:gd name="connsiteX11" fmla="*/ 11135362 w 11563523"/>
              <a:gd name="connsiteY11" fmla="*/ 5169302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4516657"/>
                </a:lnTo>
                <a:lnTo>
                  <a:pt x="11147925" y="4512757"/>
                </a:lnTo>
                <a:cubicBezTo>
                  <a:pt x="11169867" y="4508267"/>
                  <a:pt x="11192586" y="4505909"/>
                  <a:pt x="11215856" y="4505909"/>
                </a:cubicBezTo>
                <a:lnTo>
                  <a:pt x="11226453" y="4505909"/>
                </a:lnTo>
                <a:cubicBezTo>
                  <a:pt x="11412612" y="4505909"/>
                  <a:pt x="11563523" y="4656820"/>
                  <a:pt x="11563523" y="4842979"/>
                </a:cubicBezTo>
                <a:cubicBezTo>
                  <a:pt x="11563523" y="5029138"/>
                  <a:pt x="11412612" y="5180049"/>
                  <a:pt x="11226453" y="5180049"/>
                </a:cubicBezTo>
                <a:lnTo>
                  <a:pt x="11215856" y="5180049"/>
                </a:lnTo>
                <a:cubicBezTo>
                  <a:pt x="11192586" y="5180049"/>
                  <a:pt x="11169867" y="5177691"/>
                  <a:pt x="11147925" y="5173201"/>
                </a:cubicBezTo>
                <a:lnTo>
                  <a:pt x="11135362" y="5169302"/>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606C38"/>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5" name="Freeform: Shape 234">
            <a:extLst>
              <a:ext uri="{FF2B5EF4-FFF2-40B4-BE49-F238E27FC236}">
                <a16:creationId xmlns:a16="http://schemas.microsoft.com/office/drawing/2014/main" id="{0F7BA3FC-4D21-4129-8AF2-E4DA19D46D25}"/>
              </a:ext>
            </a:extLst>
          </p:cNvPr>
          <p:cNvSpPr/>
          <p:nvPr/>
        </p:nvSpPr>
        <p:spPr>
          <a:xfrm>
            <a:off x="430373"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5313075 h 6235247"/>
              <a:gd name="connsiteX4" fmla="*/ 11147925 w 11563523"/>
              <a:gd name="connsiteY4" fmla="*/ 5309175 h 6235247"/>
              <a:gd name="connsiteX5" fmla="*/ 11215856 w 11563523"/>
              <a:gd name="connsiteY5" fmla="*/ 5302327 h 6235247"/>
              <a:gd name="connsiteX6" fmla="*/ 11226453 w 11563523"/>
              <a:gd name="connsiteY6" fmla="*/ 5302327 h 6235247"/>
              <a:gd name="connsiteX7" fmla="*/ 11563523 w 11563523"/>
              <a:gd name="connsiteY7" fmla="*/ 5639397 h 6235247"/>
              <a:gd name="connsiteX8" fmla="*/ 11226453 w 11563523"/>
              <a:gd name="connsiteY8" fmla="*/ 5976467 h 6235247"/>
              <a:gd name="connsiteX9" fmla="*/ 11215856 w 11563523"/>
              <a:gd name="connsiteY9" fmla="*/ 5976467 h 6235247"/>
              <a:gd name="connsiteX10" fmla="*/ 11147925 w 11563523"/>
              <a:gd name="connsiteY10" fmla="*/ 5969619 h 6235247"/>
              <a:gd name="connsiteX11" fmla="*/ 11095410 w 11563523"/>
              <a:gd name="connsiteY11" fmla="*/ 5953318 h 6235247"/>
              <a:gd name="connsiteX12" fmla="*/ 11054995 w 11563523"/>
              <a:gd name="connsiteY12" fmla="*/ 6027776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5313075"/>
                </a:lnTo>
                <a:lnTo>
                  <a:pt x="11147925" y="5309175"/>
                </a:lnTo>
                <a:cubicBezTo>
                  <a:pt x="11169867" y="5304685"/>
                  <a:pt x="11192586" y="5302327"/>
                  <a:pt x="11215856" y="5302327"/>
                </a:cubicBezTo>
                <a:lnTo>
                  <a:pt x="11226453" y="5302327"/>
                </a:lnTo>
                <a:cubicBezTo>
                  <a:pt x="11412612" y="5302327"/>
                  <a:pt x="11563523" y="5453238"/>
                  <a:pt x="11563523" y="5639397"/>
                </a:cubicBezTo>
                <a:cubicBezTo>
                  <a:pt x="11563523" y="5825556"/>
                  <a:pt x="11412612" y="5976467"/>
                  <a:pt x="11226453" y="5976467"/>
                </a:cubicBezTo>
                <a:lnTo>
                  <a:pt x="11215856" y="5976467"/>
                </a:lnTo>
                <a:cubicBezTo>
                  <a:pt x="11192586" y="5976467"/>
                  <a:pt x="11169867" y="5974109"/>
                  <a:pt x="11147925" y="5969619"/>
                </a:cubicBezTo>
                <a:lnTo>
                  <a:pt x="11095410" y="5953318"/>
                </a:lnTo>
                <a:lnTo>
                  <a:pt x="11054995" y="6027776"/>
                </a:lnTo>
                <a:cubicBezTo>
                  <a:pt x="10970430" y="6152949"/>
                  <a:pt x="10827220"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6B705C"/>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1" name="Freeform: Shape 230">
            <a:extLst>
              <a:ext uri="{FF2B5EF4-FFF2-40B4-BE49-F238E27FC236}">
                <a16:creationId xmlns:a16="http://schemas.microsoft.com/office/drawing/2014/main" id="{FDBB89D1-AF3F-40F6-9D55-84DD01271C8C}"/>
              </a:ext>
            </a:extLst>
          </p:cNvPr>
          <p:cNvSpPr/>
          <p:nvPr/>
        </p:nvSpPr>
        <p:spPr>
          <a:xfrm>
            <a:off x="459729" y="311377"/>
            <a:ext cx="11532520" cy="6235247"/>
          </a:xfrm>
          <a:custGeom>
            <a:avLst/>
            <a:gdLst>
              <a:gd name="connsiteX0" fmla="*/ 470574 w 11532520"/>
              <a:gd name="connsiteY0" fmla="*/ 0 h 6235247"/>
              <a:gd name="connsiteX1" fmla="*/ 10614904 w 11532520"/>
              <a:gd name="connsiteY1" fmla="*/ 0 h 6235247"/>
              <a:gd name="connsiteX2" fmla="*/ 11085478 w 11532520"/>
              <a:gd name="connsiteY2" fmla="*/ 470574 h 6235247"/>
              <a:gd name="connsiteX3" fmla="*/ 11085478 w 11532520"/>
              <a:gd name="connsiteY3" fmla="*/ 556491 h 6235247"/>
              <a:gd name="connsiteX4" fmla="*/ 11116921 w 11532520"/>
              <a:gd name="connsiteY4" fmla="*/ 546730 h 6235247"/>
              <a:gd name="connsiteX5" fmla="*/ 11184853 w 11532520"/>
              <a:gd name="connsiteY5" fmla="*/ 539882 h 6235247"/>
              <a:gd name="connsiteX6" fmla="*/ 11195450 w 11532520"/>
              <a:gd name="connsiteY6" fmla="*/ 539882 h 6235247"/>
              <a:gd name="connsiteX7" fmla="*/ 11532520 w 11532520"/>
              <a:gd name="connsiteY7" fmla="*/ 876952 h 6235247"/>
              <a:gd name="connsiteX8" fmla="*/ 11195450 w 11532520"/>
              <a:gd name="connsiteY8" fmla="*/ 1214022 h 6235247"/>
              <a:gd name="connsiteX9" fmla="*/ 11184853 w 11532520"/>
              <a:gd name="connsiteY9" fmla="*/ 1214022 h 6235247"/>
              <a:gd name="connsiteX10" fmla="*/ 11116921 w 11532520"/>
              <a:gd name="connsiteY10" fmla="*/ 1207174 h 6235247"/>
              <a:gd name="connsiteX11" fmla="*/ 11085478 w 11532520"/>
              <a:gd name="connsiteY11" fmla="*/ 1197414 h 6235247"/>
              <a:gd name="connsiteX12" fmla="*/ 11085478 w 11532520"/>
              <a:gd name="connsiteY12" fmla="*/ 5764673 h 6235247"/>
              <a:gd name="connsiteX13" fmla="*/ 10614904 w 11532520"/>
              <a:gd name="connsiteY13" fmla="*/ 6235247 h 6235247"/>
              <a:gd name="connsiteX14" fmla="*/ 470574 w 11532520"/>
              <a:gd name="connsiteY14" fmla="*/ 6235247 h 6235247"/>
              <a:gd name="connsiteX15" fmla="*/ 0 w 11532520"/>
              <a:gd name="connsiteY15" fmla="*/ 5764673 h 6235247"/>
              <a:gd name="connsiteX16" fmla="*/ 0 w 11532520"/>
              <a:gd name="connsiteY16" fmla="*/ 470574 h 6235247"/>
              <a:gd name="connsiteX17" fmla="*/ 470574 w 11532520"/>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32520" h="6235247">
                <a:moveTo>
                  <a:pt x="470574" y="0"/>
                </a:moveTo>
                <a:lnTo>
                  <a:pt x="10614904" y="0"/>
                </a:lnTo>
                <a:cubicBezTo>
                  <a:pt x="10874795" y="0"/>
                  <a:pt x="11085478" y="210683"/>
                  <a:pt x="11085478" y="470574"/>
                </a:cubicBezTo>
                <a:lnTo>
                  <a:pt x="11085478" y="556491"/>
                </a:lnTo>
                <a:lnTo>
                  <a:pt x="11116921" y="546730"/>
                </a:lnTo>
                <a:cubicBezTo>
                  <a:pt x="11138864" y="542240"/>
                  <a:pt x="11161583" y="539882"/>
                  <a:pt x="11184853" y="539882"/>
                </a:cubicBezTo>
                <a:lnTo>
                  <a:pt x="11195450" y="539882"/>
                </a:lnTo>
                <a:cubicBezTo>
                  <a:pt x="11381609" y="539882"/>
                  <a:pt x="11532520" y="690793"/>
                  <a:pt x="11532520" y="876952"/>
                </a:cubicBezTo>
                <a:cubicBezTo>
                  <a:pt x="11532520" y="1063111"/>
                  <a:pt x="11381609" y="1214022"/>
                  <a:pt x="11195450" y="1214022"/>
                </a:cubicBezTo>
                <a:lnTo>
                  <a:pt x="11184853" y="1214022"/>
                </a:lnTo>
                <a:cubicBezTo>
                  <a:pt x="11161583" y="1214022"/>
                  <a:pt x="11138864" y="1211664"/>
                  <a:pt x="11116921" y="1207174"/>
                </a:cubicBezTo>
                <a:lnTo>
                  <a:pt x="11085478" y="1197414"/>
                </a:lnTo>
                <a:lnTo>
                  <a:pt x="11085478" y="5764673"/>
                </a:lnTo>
                <a:cubicBezTo>
                  <a:pt x="11085478" y="6024564"/>
                  <a:pt x="10874795" y="6235247"/>
                  <a:pt x="10614904"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DDBEA9"/>
          </a:solidFill>
          <a:ln>
            <a:noFill/>
          </a:ln>
          <a:effectLst>
            <a:outerShdw blurRad="139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FFFFFF"/>
              </a:solidFill>
            </a:endParaRPr>
          </a:p>
        </p:txBody>
      </p:sp>
      <p:sp>
        <p:nvSpPr>
          <p:cNvPr id="239" name="Freeform: Shape 238">
            <a:extLst>
              <a:ext uri="{FF2B5EF4-FFF2-40B4-BE49-F238E27FC236}">
                <a16:creationId xmlns:a16="http://schemas.microsoft.com/office/drawing/2014/main" id="{90F0FF0A-C4BD-4BFD-B192-39C0035029BD}"/>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2201019 h 6235247"/>
              <a:gd name="connsiteX4" fmla="*/ 11147925 w 11563523"/>
              <a:gd name="connsiteY4" fmla="*/ 2197119 h 6235247"/>
              <a:gd name="connsiteX5" fmla="*/ 11215856 w 11563523"/>
              <a:gd name="connsiteY5" fmla="*/ 2190271 h 6235247"/>
              <a:gd name="connsiteX6" fmla="*/ 11226453 w 11563523"/>
              <a:gd name="connsiteY6" fmla="*/ 2190271 h 6235247"/>
              <a:gd name="connsiteX7" fmla="*/ 11563523 w 11563523"/>
              <a:gd name="connsiteY7" fmla="*/ 2527341 h 6235247"/>
              <a:gd name="connsiteX8" fmla="*/ 11226453 w 11563523"/>
              <a:gd name="connsiteY8" fmla="*/ 2864411 h 6235247"/>
              <a:gd name="connsiteX9" fmla="*/ 11215856 w 11563523"/>
              <a:gd name="connsiteY9" fmla="*/ 2864411 h 6235247"/>
              <a:gd name="connsiteX10" fmla="*/ 11147925 w 11563523"/>
              <a:gd name="connsiteY10" fmla="*/ 2857563 h 6235247"/>
              <a:gd name="connsiteX11" fmla="*/ 11135362 w 11563523"/>
              <a:gd name="connsiteY11" fmla="*/ 2853664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2201019"/>
                </a:lnTo>
                <a:lnTo>
                  <a:pt x="11147925" y="2197119"/>
                </a:lnTo>
                <a:cubicBezTo>
                  <a:pt x="11169867" y="2192629"/>
                  <a:pt x="11192586" y="2190271"/>
                  <a:pt x="11215856" y="2190271"/>
                </a:cubicBezTo>
                <a:lnTo>
                  <a:pt x="11226453" y="2190271"/>
                </a:lnTo>
                <a:cubicBezTo>
                  <a:pt x="11412612" y="2190271"/>
                  <a:pt x="11563523" y="2341182"/>
                  <a:pt x="11563523" y="2527341"/>
                </a:cubicBezTo>
                <a:cubicBezTo>
                  <a:pt x="11563523" y="2713500"/>
                  <a:pt x="11412612" y="2864411"/>
                  <a:pt x="11226453" y="2864411"/>
                </a:cubicBezTo>
                <a:lnTo>
                  <a:pt x="11215856" y="2864411"/>
                </a:lnTo>
                <a:cubicBezTo>
                  <a:pt x="11192586" y="2864411"/>
                  <a:pt x="11169867" y="2862053"/>
                  <a:pt x="11147925" y="2857563"/>
                </a:cubicBezTo>
                <a:lnTo>
                  <a:pt x="11135362" y="2853664"/>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CCD5AE"/>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0" name="Freeform: Shape 239">
            <a:extLst>
              <a:ext uri="{FF2B5EF4-FFF2-40B4-BE49-F238E27FC236}">
                <a16:creationId xmlns:a16="http://schemas.microsoft.com/office/drawing/2014/main" id="{0C148DFF-E3A7-4111-A65B-6FEED5F18A64}"/>
              </a:ext>
            </a:extLst>
          </p:cNvPr>
          <p:cNvSpPr/>
          <p:nvPr/>
        </p:nvSpPr>
        <p:spPr>
          <a:xfrm>
            <a:off x="416985" y="311377"/>
            <a:ext cx="11562589" cy="6235247"/>
          </a:xfrm>
          <a:custGeom>
            <a:avLst/>
            <a:gdLst>
              <a:gd name="connsiteX0" fmla="*/ 470574 w 11562589"/>
              <a:gd name="connsiteY0" fmla="*/ 0 h 6235247"/>
              <a:gd name="connsiteX1" fmla="*/ 10664788 w 11562589"/>
              <a:gd name="connsiteY1" fmla="*/ 0 h 6235247"/>
              <a:gd name="connsiteX2" fmla="*/ 11135362 w 11562589"/>
              <a:gd name="connsiteY2" fmla="*/ 470574 h 6235247"/>
              <a:gd name="connsiteX3" fmla="*/ 11135362 w 11562589"/>
              <a:gd name="connsiteY3" fmla="*/ 1404782 h 6235247"/>
              <a:gd name="connsiteX4" fmla="*/ 11146990 w 11562589"/>
              <a:gd name="connsiteY4" fmla="*/ 1401172 h 6235247"/>
              <a:gd name="connsiteX5" fmla="*/ 11214922 w 11562589"/>
              <a:gd name="connsiteY5" fmla="*/ 1394324 h 6235247"/>
              <a:gd name="connsiteX6" fmla="*/ 11225519 w 11562589"/>
              <a:gd name="connsiteY6" fmla="*/ 1394324 h 6235247"/>
              <a:gd name="connsiteX7" fmla="*/ 11562589 w 11562589"/>
              <a:gd name="connsiteY7" fmla="*/ 1731394 h 6235247"/>
              <a:gd name="connsiteX8" fmla="*/ 11225519 w 11562589"/>
              <a:gd name="connsiteY8" fmla="*/ 2068464 h 6235247"/>
              <a:gd name="connsiteX9" fmla="*/ 11214922 w 11562589"/>
              <a:gd name="connsiteY9" fmla="*/ 2068464 h 6235247"/>
              <a:gd name="connsiteX10" fmla="*/ 11146990 w 11562589"/>
              <a:gd name="connsiteY10" fmla="*/ 2061616 h 6235247"/>
              <a:gd name="connsiteX11" fmla="*/ 11135362 w 11562589"/>
              <a:gd name="connsiteY11" fmla="*/ 2058007 h 6235247"/>
              <a:gd name="connsiteX12" fmla="*/ 11135362 w 11562589"/>
              <a:gd name="connsiteY12" fmla="*/ 5764673 h 6235247"/>
              <a:gd name="connsiteX13" fmla="*/ 10664788 w 11562589"/>
              <a:gd name="connsiteY13" fmla="*/ 6235247 h 6235247"/>
              <a:gd name="connsiteX14" fmla="*/ 470574 w 11562589"/>
              <a:gd name="connsiteY14" fmla="*/ 6235247 h 6235247"/>
              <a:gd name="connsiteX15" fmla="*/ 0 w 11562589"/>
              <a:gd name="connsiteY15" fmla="*/ 5764673 h 6235247"/>
              <a:gd name="connsiteX16" fmla="*/ 0 w 11562589"/>
              <a:gd name="connsiteY16" fmla="*/ 470574 h 6235247"/>
              <a:gd name="connsiteX17" fmla="*/ 470574 w 11562589"/>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2589" h="6235247">
                <a:moveTo>
                  <a:pt x="470574" y="0"/>
                </a:moveTo>
                <a:lnTo>
                  <a:pt x="10664788" y="0"/>
                </a:lnTo>
                <a:cubicBezTo>
                  <a:pt x="10924679" y="0"/>
                  <a:pt x="11135362" y="210683"/>
                  <a:pt x="11135362" y="470574"/>
                </a:cubicBezTo>
                <a:lnTo>
                  <a:pt x="11135362" y="1404782"/>
                </a:lnTo>
                <a:lnTo>
                  <a:pt x="11146990" y="1401172"/>
                </a:lnTo>
                <a:cubicBezTo>
                  <a:pt x="11168933" y="1396682"/>
                  <a:pt x="11191652" y="1394324"/>
                  <a:pt x="11214922" y="1394324"/>
                </a:cubicBezTo>
                <a:lnTo>
                  <a:pt x="11225519" y="1394324"/>
                </a:lnTo>
                <a:cubicBezTo>
                  <a:pt x="11411678" y="1394324"/>
                  <a:pt x="11562589" y="1545235"/>
                  <a:pt x="11562589" y="1731394"/>
                </a:cubicBezTo>
                <a:cubicBezTo>
                  <a:pt x="11562589" y="1917553"/>
                  <a:pt x="11411678" y="2068464"/>
                  <a:pt x="11225519" y="2068464"/>
                </a:cubicBezTo>
                <a:lnTo>
                  <a:pt x="11214922" y="2068464"/>
                </a:lnTo>
                <a:cubicBezTo>
                  <a:pt x="11191652" y="2068464"/>
                  <a:pt x="11168933" y="2066106"/>
                  <a:pt x="11146990" y="2061616"/>
                </a:cubicBezTo>
                <a:lnTo>
                  <a:pt x="11135362" y="2058007"/>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FEFAE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8" name="Freeform: Shape 237">
            <a:extLst>
              <a:ext uri="{FF2B5EF4-FFF2-40B4-BE49-F238E27FC236}">
                <a16:creationId xmlns:a16="http://schemas.microsoft.com/office/drawing/2014/main" id="{DB2A80C7-4194-4E7F-8898-E22C9A600999}"/>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2960517 h 6235247"/>
              <a:gd name="connsiteX4" fmla="*/ 11147924 w 11563523"/>
              <a:gd name="connsiteY4" fmla="*/ 2956617 h 6235247"/>
              <a:gd name="connsiteX5" fmla="*/ 11215856 w 11563523"/>
              <a:gd name="connsiteY5" fmla="*/ 2949769 h 6235247"/>
              <a:gd name="connsiteX6" fmla="*/ 11226453 w 11563523"/>
              <a:gd name="connsiteY6" fmla="*/ 2949769 h 6235247"/>
              <a:gd name="connsiteX7" fmla="*/ 11563523 w 11563523"/>
              <a:gd name="connsiteY7" fmla="*/ 3286839 h 6235247"/>
              <a:gd name="connsiteX8" fmla="*/ 11226453 w 11563523"/>
              <a:gd name="connsiteY8" fmla="*/ 3623909 h 6235247"/>
              <a:gd name="connsiteX9" fmla="*/ 11215856 w 11563523"/>
              <a:gd name="connsiteY9" fmla="*/ 3623909 h 6235247"/>
              <a:gd name="connsiteX10" fmla="*/ 11147924 w 11563523"/>
              <a:gd name="connsiteY10" fmla="*/ 3617061 h 6235247"/>
              <a:gd name="connsiteX11" fmla="*/ 11135362 w 11563523"/>
              <a:gd name="connsiteY11" fmla="*/ 3613162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2960517"/>
                </a:lnTo>
                <a:lnTo>
                  <a:pt x="11147924" y="2956617"/>
                </a:lnTo>
                <a:cubicBezTo>
                  <a:pt x="11169867" y="2952127"/>
                  <a:pt x="11192586" y="2949769"/>
                  <a:pt x="11215856" y="2949769"/>
                </a:cubicBezTo>
                <a:lnTo>
                  <a:pt x="11226453" y="2949769"/>
                </a:lnTo>
                <a:cubicBezTo>
                  <a:pt x="11412612" y="2949769"/>
                  <a:pt x="11563523" y="3100680"/>
                  <a:pt x="11563523" y="3286839"/>
                </a:cubicBezTo>
                <a:cubicBezTo>
                  <a:pt x="11563523" y="3472998"/>
                  <a:pt x="11412612" y="3623909"/>
                  <a:pt x="11226453" y="3623909"/>
                </a:cubicBezTo>
                <a:lnTo>
                  <a:pt x="11215856" y="3623909"/>
                </a:lnTo>
                <a:cubicBezTo>
                  <a:pt x="11192586" y="3623909"/>
                  <a:pt x="11169867" y="3621551"/>
                  <a:pt x="11147924" y="3617061"/>
                </a:cubicBezTo>
                <a:lnTo>
                  <a:pt x="11135362" y="3613162"/>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B7B7A4"/>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CF8DE"/>
              </a:solidFill>
            </a:endParaRPr>
          </a:p>
        </p:txBody>
      </p:sp>
      <p:sp>
        <p:nvSpPr>
          <p:cNvPr id="237" name="Freeform: Shape 236">
            <a:extLst>
              <a:ext uri="{FF2B5EF4-FFF2-40B4-BE49-F238E27FC236}">
                <a16:creationId xmlns:a16="http://schemas.microsoft.com/office/drawing/2014/main" id="{0D432F6B-0B7A-4ADA-8EB7-D05F5A9999EC}"/>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3732342 h 6235247"/>
              <a:gd name="connsiteX4" fmla="*/ 11147924 w 11563523"/>
              <a:gd name="connsiteY4" fmla="*/ 3728442 h 6235247"/>
              <a:gd name="connsiteX5" fmla="*/ 11215856 w 11563523"/>
              <a:gd name="connsiteY5" fmla="*/ 3721594 h 6235247"/>
              <a:gd name="connsiteX6" fmla="*/ 11226453 w 11563523"/>
              <a:gd name="connsiteY6" fmla="*/ 3721594 h 6235247"/>
              <a:gd name="connsiteX7" fmla="*/ 11563523 w 11563523"/>
              <a:gd name="connsiteY7" fmla="*/ 4058664 h 6235247"/>
              <a:gd name="connsiteX8" fmla="*/ 11226453 w 11563523"/>
              <a:gd name="connsiteY8" fmla="*/ 4395734 h 6235247"/>
              <a:gd name="connsiteX9" fmla="*/ 11215856 w 11563523"/>
              <a:gd name="connsiteY9" fmla="*/ 4395734 h 6235247"/>
              <a:gd name="connsiteX10" fmla="*/ 11147924 w 11563523"/>
              <a:gd name="connsiteY10" fmla="*/ 4388886 h 6235247"/>
              <a:gd name="connsiteX11" fmla="*/ 11135362 w 11563523"/>
              <a:gd name="connsiteY11" fmla="*/ 4384987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3732342"/>
                </a:lnTo>
                <a:lnTo>
                  <a:pt x="11147924" y="3728442"/>
                </a:lnTo>
                <a:cubicBezTo>
                  <a:pt x="11169867" y="3723952"/>
                  <a:pt x="11192586" y="3721594"/>
                  <a:pt x="11215856" y="3721594"/>
                </a:cubicBezTo>
                <a:lnTo>
                  <a:pt x="11226453" y="3721594"/>
                </a:lnTo>
                <a:cubicBezTo>
                  <a:pt x="11412612" y="3721594"/>
                  <a:pt x="11563523" y="3872505"/>
                  <a:pt x="11563523" y="4058664"/>
                </a:cubicBezTo>
                <a:cubicBezTo>
                  <a:pt x="11563523" y="4244823"/>
                  <a:pt x="11412612" y="4395734"/>
                  <a:pt x="11226453" y="4395734"/>
                </a:cubicBezTo>
                <a:lnTo>
                  <a:pt x="11215856" y="4395734"/>
                </a:lnTo>
                <a:cubicBezTo>
                  <a:pt x="11192586" y="4395734"/>
                  <a:pt x="11169867" y="4393376"/>
                  <a:pt x="11147924" y="4388886"/>
                </a:cubicBezTo>
                <a:lnTo>
                  <a:pt x="11135362" y="4384987"/>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A5A58D"/>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2" name="Group 51">
            <a:extLst>
              <a:ext uri="{FF2B5EF4-FFF2-40B4-BE49-F238E27FC236}">
                <a16:creationId xmlns:a16="http://schemas.microsoft.com/office/drawing/2014/main" id="{85BBB88A-CFDF-410C-91CD-24572A83CC04}"/>
              </a:ext>
            </a:extLst>
          </p:cNvPr>
          <p:cNvGrpSpPr/>
          <p:nvPr/>
        </p:nvGrpSpPr>
        <p:grpSpPr>
          <a:xfrm>
            <a:off x="1079768" y="691681"/>
            <a:ext cx="10131558" cy="5601665"/>
            <a:chOff x="1001567" y="655743"/>
            <a:chExt cx="10131558" cy="5601665"/>
          </a:xfrm>
        </p:grpSpPr>
        <p:sp>
          <p:nvSpPr>
            <p:cNvPr id="242" name="Rounded Rectangle 25">
              <a:extLst>
                <a:ext uri="{FF2B5EF4-FFF2-40B4-BE49-F238E27FC236}">
                  <a16:creationId xmlns:a16="http://schemas.microsoft.com/office/drawing/2014/main" id="{7BF1077D-255C-41EF-880D-7EACE160FFFF}"/>
                </a:ext>
              </a:extLst>
            </p:cNvPr>
            <p:cNvSpPr/>
            <p:nvPr/>
          </p:nvSpPr>
          <p:spPr>
            <a:xfrm>
              <a:off x="1001567" y="655743"/>
              <a:ext cx="10123387" cy="5601665"/>
            </a:xfrm>
            <a:prstGeom prst="roundRect">
              <a:avLst>
                <a:gd name="adj" fmla="val 7456"/>
              </a:avLst>
            </a:prstGeom>
            <a:solidFill>
              <a:srgbClr val="6B705C"/>
            </a:solidFill>
            <a:ln w="38100">
              <a:solidFill>
                <a:srgbClr val="F8F5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nvGrpSpPr>
            <p:cNvPr id="243" name="Group 242">
              <a:extLst>
                <a:ext uri="{FF2B5EF4-FFF2-40B4-BE49-F238E27FC236}">
                  <a16:creationId xmlns:a16="http://schemas.microsoft.com/office/drawing/2014/main" id="{CAAB80C8-0779-419C-BC6E-0FB4F59463A9}"/>
                </a:ext>
              </a:extLst>
            </p:cNvPr>
            <p:cNvGrpSpPr/>
            <p:nvPr/>
          </p:nvGrpSpPr>
          <p:grpSpPr>
            <a:xfrm>
              <a:off x="1015154" y="690554"/>
              <a:ext cx="10117971" cy="5535342"/>
              <a:chOff x="389475" y="404048"/>
              <a:chExt cx="12173952" cy="6392365"/>
            </a:xfrm>
          </p:grpSpPr>
          <p:grpSp>
            <p:nvGrpSpPr>
              <p:cNvPr id="244" name="Group 243">
                <a:extLst>
                  <a:ext uri="{FF2B5EF4-FFF2-40B4-BE49-F238E27FC236}">
                    <a16:creationId xmlns:a16="http://schemas.microsoft.com/office/drawing/2014/main" id="{7CD86378-A9C2-4222-B281-DD1A49E37D11}"/>
                  </a:ext>
                </a:extLst>
              </p:cNvPr>
              <p:cNvGrpSpPr/>
              <p:nvPr/>
            </p:nvGrpSpPr>
            <p:grpSpPr>
              <a:xfrm>
                <a:off x="400050" y="409574"/>
                <a:ext cx="6253487" cy="3321180"/>
                <a:chOff x="0" y="0"/>
                <a:chExt cx="12192000" cy="6858000"/>
              </a:xfrm>
              <a:effectLst/>
            </p:grpSpPr>
            <p:grpSp>
              <p:nvGrpSpPr>
                <p:cNvPr id="347" name="Group 346">
                  <a:extLst>
                    <a:ext uri="{FF2B5EF4-FFF2-40B4-BE49-F238E27FC236}">
                      <a16:creationId xmlns:a16="http://schemas.microsoft.com/office/drawing/2014/main" id="{823D7FB2-C818-4E89-A6C6-8BBABA032F1C}"/>
                    </a:ext>
                  </a:extLst>
                </p:cNvPr>
                <p:cNvGrpSpPr/>
                <p:nvPr/>
              </p:nvGrpSpPr>
              <p:grpSpPr>
                <a:xfrm>
                  <a:off x="590550" y="0"/>
                  <a:ext cx="10953750" cy="6858000"/>
                  <a:chOff x="590550" y="0"/>
                  <a:chExt cx="10953750" cy="6858000"/>
                </a:xfrm>
              </p:grpSpPr>
              <p:cxnSp>
                <p:nvCxnSpPr>
                  <p:cNvPr id="360" name="Straight Connector 359">
                    <a:extLst>
                      <a:ext uri="{FF2B5EF4-FFF2-40B4-BE49-F238E27FC236}">
                        <a16:creationId xmlns:a16="http://schemas.microsoft.com/office/drawing/2014/main" id="{E51BB352-0E69-4E62-9835-D6FAB523599C}"/>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70242168-E8CE-4691-A787-53C8D96C3B4C}"/>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43063749-F373-4EC9-A1A1-6C8B78178E68}"/>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E0245CFA-A7D1-4CB4-AFF7-873269BB47BB}"/>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6895CC6B-4A0F-4302-9A7B-091EAC72E65B}"/>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9C93DCA3-4153-4824-A960-5635B28B231E}"/>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24790CEC-A6EB-48D9-A724-76543925EFB7}"/>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48854B0D-1503-41ED-9756-C61A2822169A}"/>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D25D3ABA-B9B2-42FC-B295-D16E65A503C5}"/>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A4515A6F-494B-4A19-A021-6D5A47ED1B1D}"/>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F84D338D-8F2C-4BD3-BF44-2833EFF3C49B}"/>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5FE9A199-12E7-4EAD-B267-472F9397520B}"/>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975E6BB6-80AF-4FBD-9460-A368DF816C9D}"/>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4F86BA1B-963A-4B0C-86EC-1508E4806F95}"/>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9AB081B7-012E-4300-B923-025F321672E4}"/>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46EFA4FB-A5CF-434D-ADC6-EE5500577F05}"/>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1259AB33-5FF1-4107-B7CA-6EB026B30DB9}"/>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A52E5ED4-54FA-4961-AA88-CDC891A7AE5C}"/>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3543ECAE-E559-4E8C-A08A-136F6EC8A97F}"/>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5FBBEEAA-E68D-440E-B20A-29B8A2FA8333}"/>
                      </a:ext>
                    </a:extLst>
                  </p:cNvPr>
                  <p:cNvCxnSpPr/>
                  <p:nvPr/>
                </p:nvCxnSpPr>
                <p:spPr>
                  <a:xfrm>
                    <a:off x="115443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348" name="Group 347">
                  <a:extLst>
                    <a:ext uri="{FF2B5EF4-FFF2-40B4-BE49-F238E27FC236}">
                      <a16:creationId xmlns:a16="http://schemas.microsoft.com/office/drawing/2014/main" id="{8203CE7A-7CA7-4332-9CAE-AF78F2A5FFCE}"/>
                    </a:ext>
                  </a:extLst>
                </p:cNvPr>
                <p:cNvGrpSpPr/>
                <p:nvPr/>
              </p:nvGrpSpPr>
              <p:grpSpPr>
                <a:xfrm>
                  <a:off x="0" y="561974"/>
                  <a:ext cx="12192000" cy="5791200"/>
                  <a:chOff x="-285751" y="581024"/>
                  <a:chExt cx="12706352" cy="5791200"/>
                </a:xfrm>
              </p:grpSpPr>
              <p:cxnSp>
                <p:nvCxnSpPr>
                  <p:cNvPr id="349" name="Straight Connector 348">
                    <a:extLst>
                      <a:ext uri="{FF2B5EF4-FFF2-40B4-BE49-F238E27FC236}">
                        <a16:creationId xmlns:a16="http://schemas.microsoft.com/office/drawing/2014/main" id="{18163F29-2BC7-4F28-B80A-8A70D4B09BF1}"/>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AF026374-4D60-49CA-997B-48EFAC4E3455}"/>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560F7D9F-6F09-4E96-BAA0-00B751F6B4B6}"/>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4A042EB6-14F7-4479-8D07-C7E7AF0F1DF0}"/>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B042AE85-EBBC-462F-903F-6EC8A953963A}"/>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76AB142C-E6B2-4CC4-8429-2F829763B846}"/>
                      </a:ext>
                    </a:extLst>
                  </p:cNvPr>
                  <p:cNvCxnSpPr/>
                  <p:nvPr/>
                </p:nvCxnSpPr>
                <p:spPr>
                  <a:xfrm rot="16200000">
                    <a:off x="6067425" y="-28765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984840E6-21EF-4264-B8FE-DE68ABA8B757}"/>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BEC26992-1EF4-4E71-8F16-083B16F748AC}"/>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C19BABC9-C894-4E6E-B89A-EEDDAE93E40C}"/>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C943791D-8204-4AE2-8C38-A5DDCEAC9DCC}"/>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00E7922E-7B74-4B7C-B361-C813BE3441E7}"/>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45" name="Group 244">
                <a:extLst>
                  <a:ext uri="{FF2B5EF4-FFF2-40B4-BE49-F238E27FC236}">
                    <a16:creationId xmlns:a16="http://schemas.microsoft.com/office/drawing/2014/main" id="{BF44F826-D40F-4F91-9113-BDCC284C4364}"/>
                  </a:ext>
                </a:extLst>
              </p:cNvPr>
              <p:cNvGrpSpPr/>
              <p:nvPr/>
            </p:nvGrpSpPr>
            <p:grpSpPr>
              <a:xfrm>
                <a:off x="389475" y="3475233"/>
                <a:ext cx="6915629" cy="3321180"/>
                <a:chOff x="0" y="0"/>
                <a:chExt cx="13482934" cy="6858000"/>
              </a:xfrm>
              <a:effectLst/>
            </p:grpSpPr>
            <p:grpSp>
              <p:nvGrpSpPr>
                <p:cNvPr id="314" name="Group 313">
                  <a:extLst>
                    <a:ext uri="{FF2B5EF4-FFF2-40B4-BE49-F238E27FC236}">
                      <a16:creationId xmlns:a16="http://schemas.microsoft.com/office/drawing/2014/main" id="{81D46070-1C95-4FEB-9287-328A19D38AC9}"/>
                    </a:ext>
                  </a:extLst>
                </p:cNvPr>
                <p:cNvGrpSpPr/>
                <p:nvPr/>
              </p:nvGrpSpPr>
              <p:grpSpPr>
                <a:xfrm>
                  <a:off x="590550" y="0"/>
                  <a:ext cx="10953750" cy="6858000"/>
                  <a:chOff x="590550" y="0"/>
                  <a:chExt cx="10953750" cy="6858000"/>
                </a:xfrm>
              </p:grpSpPr>
              <p:cxnSp>
                <p:nvCxnSpPr>
                  <p:cNvPr id="327" name="Straight Connector 326">
                    <a:extLst>
                      <a:ext uri="{FF2B5EF4-FFF2-40B4-BE49-F238E27FC236}">
                        <a16:creationId xmlns:a16="http://schemas.microsoft.com/office/drawing/2014/main" id="{4358818A-D91D-418F-97A6-43D81A3005D3}"/>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7BDB0C8A-E77E-443C-A72D-8D066BC71F8E}"/>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516F6856-6093-41CA-85CF-51D9549114DB}"/>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99D30994-3669-410E-A129-B83A7259BC8C}"/>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1C3352B8-3E77-4C84-BA76-E747A1F73EC0}"/>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B8ED2080-E0DF-4897-A2FF-C019E94F6E88}"/>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41679FE6-67F1-44E7-97E8-E26BB1E4D97C}"/>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0DD8D233-24A2-47F0-8653-9CD2561328AC}"/>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E5010E92-2E03-4A31-B6C7-A9C1962069BD}"/>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5090FCC-8B12-4F13-B305-E168E9B57E0F}"/>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7C91458C-1A16-493A-A92A-74D322ECCF86}"/>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D9A3A551-D0C5-4C83-9319-4D9A35F2A255}"/>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0B33803-4860-4F26-B587-553709A13C64}"/>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982E0EFD-A286-4E09-A064-C8DFB154EEB9}"/>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42D824F9-FE3E-4D53-8FE8-E90428C8D785}"/>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287380C5-A608-42C5-AF35-BD74282A05AB}"/>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CC27EE91-61C7-47AF-8A61-C594CF80CA06}"/>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01E6E060-2634-43A4-A825-3DA4FE6A4135}"/>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0068D00B-FDCE-492A-9BF0-5C7947E89850}"/>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96B03A1E-E847-40FF-AA4D-53FA6D2DD13C}"/>
                      </a:ext>
                    </a:extLst>
                  </p:cNvPr>
                  <p:cNvCxnSpPr/>
                  <p:nvPr/>
                </p:nvCxnSpPr>
                <p:spPr>
                  <a:xfrm>
                    <a:off x="115443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315" name="Group 314">
                  <a:extLst>
                    <a:ext uri="{FF2B5EF4-FFF2-40B4-BE49-F238E27FC236}">
                      <a16:creationId xmlns:a16="http://schemas.microsoft.com/office/drawing/2014/main" id="{07374C02-3908-4317-8E2D-A620C602B16B}"/>
                    </a:ext>
                  </a:extLst>
                </p:cNvPr>
                <p:cNvGrpSpPr/>
                <p:nvPr/>
              </p:nvGrpSpPr>
              <p:grpSpPr>
                <a:xfrm>
                  <a:off x="0" y="561974"/>
                  <a:ext cx="13482934" cy="5791200"/>
                  <a:chOff x="-285751" y="581024"/>
                  <a:chExt cx="14051747" cy="5791200"/>
                </a:xfrm>
              </p:grpSpPr>
              <p:cxnSp>
                <p:nvCxnSpPr>
                  <p:cNvPr id="316" name="Straight Connector 315">
                    <a:extLst>
                      <a:ext uri="{FF2B5EF4-FFF2-40B4-BE49-F238E27FC236}">
                        <a16:creationId xmlns:a16="http://schemas.microsoft.com/office/drawing/2014/main" id="{06B3BE2D-EF60-45B3-8C31-0483EDA4FEBE}"/>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95EF33B1-4B91-4878-80AF-ACE6252B1E55}"/>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A859A5B7-CE99-4AD9-8AD5-4CA9898BF738}"/>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A84A22D4-0567-488D-9B25-A814D48BD50E}"/>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6F558CAD-4B45-4C78-A59D-2BB4993D9088}"/>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392A947-38F9-4FA6-8495-37022C001881}"/>
                      </a:ext>
                    </a:extLst>
                  </p:cNvPr>
                  <p:cNvCxnSpPr/>
                  <p:nvPr/>
                </p:nvCxnSpPr>
                <p:spPr>
                  <a:xfrm rot="16200000">
                    <a:off x="7412820" y="-1199504"/>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458F9154-9A87-49B9-9494-B9FFDB4EC94A}"/>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E5A79CDE-CF3D-41CE-95F1-207A0E8563A6}"/>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3795E75F-08A9-43E4-86A9-6D4B43B99CCB}"/>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D1FA945F-DEC9-4733-8561-5C14BC9E8BDC}"/>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4BB9D878-6EE7-4878-BFA9-234300D85783}"/>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46" name="Group 245">
                <a:extLst>
                  <a:ext uri="{FF2B5EF4-FFF2-40B4-BE49-F238E27FC236}">
                    <a16:creationId xmlns:a16="http://schemas.microsoft.com/office/drawing/2014/main" id="{DE28A2BA-3735-44D1-8EDD-5EA647964141}"/>
                  </a:ext>
                </a:extLst>
              </p:cNvPr>
              <p:cNvGrpSpPr/>
              <p:nvPr/>
            </p:nvGrpSpPr>
            <p:grpSpPr>
              <a:xfrm>
                <a:off x="6309940" y="404048"/>
                <a:ext cx="6253487" cy="3321180"/>
                <a:chOff x="0" y="0"/>
                <a:chExt cx="12192000" cy="6858000"/>
              </a:xfrm>
              <a:effectLst/>
            </p:grpSpPr>
            <p:grpSp>
              <p:nvGrpSpPr>
                <p:cNvPr id="281" name="Group 280">
                  <a:extLst>
                    <a:ext uri="{FF2B5EF4-FFF2-40B4-BE49-F238E27FC236}">
                      <a16:creationId xmlns:a16="http://schemas.microsoft.com/office/drawing/2014/main" id="{A5CB6278-A803-49CF-9F62-A6B37410DD05}"/>
                    </a:ext>
                  </a:extLst>
                </p:cNvPr>
                <p:cNvGrpSpPr/>
                <p:nvPr/>
              </p:nvGrpSpPr>
              <p:grpSpPr>
                <a:xfrm>
                  <a:off x="590550" y="0"/>
                  <a:ext cx="10953752" cy="6858000"/>
                  <a:chOff x="590550" y="0"/>
                  <a:chExt cx="10953752" cy="6858000"/>
                </a:xfrm>
              </p:grpSpPr>
              <p:cxnSp>
                <p:nvCxnSpPr>
                  <p:cNvPr id="294" name="Straight Connector 293">
                    <a:extLst>
                      <a:ext uri="{FF2B5EF4-FFF2-40B4-BE49-F238E27FC236}">
                        <a16:creationId xmlns:a16="http://schemas.microsoft.com/office/drawing/2014/main" id="{691C82F8-FB97-411B-B81D-6636EE9CC92C}"/>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A74177DC-6E52-4C19-AACD-588A2D1D1144}"/>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22C74A41-A74B-4FFF-A3A5-E7749E9F1706}"/>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DF986C8C-17AA-433D-9552-73127829F56B}"/>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916392F4-E628-4E77-B9E7-E9156B64B193}"/>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EE693EAE-1325-42AD-A4F4-4C648BBDF251}"/>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A7F399A2-F4C0-4393-8C32-5130D169F13C}"/>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B63AEFF2-5D16-420F-AFFD-B6FEAC8D2CD7}"/>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A3402468-3FFE-4E8A-9C81-076D8ADF46A8}"/>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658EEC13-F4F9-4D32-9823-637D442B8287}"/>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46399407-FCC3-4A6C-B09A-E431CEBC7C67}"/>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124A234B-08DF-459A-AEC5-E0AB19ECBD51}"/>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ED4A9D56-344C-4D40-B1CB-B64D782C5E1A}"/>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BE1316D1-2C91-44D8-8823-3534105D63B8}"/>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B4DA99B0-62F9-49E5-8236-BEF5A82C645F}"/>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5F3F285D-4A36-4C9F-BC36-3CC78F3FA06D}"/>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83CE6DB9-B57C-4999-8593-C5A9C7A8E1D9}"/>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88FF1B6F-76A1-444F-8D03-474C6F40F292}"/>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B9530706-077F-46E2-8933-6A0F62E1F0A1}"/>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3D29F574-2835-4711-BA19-D31CE9368EBD}"/>
                      </a:ext>
                    </a:extLst>
                  </p:cNvPr>
                  <p:cNvCxnSpPr/>
                  <p:nvPr/>
                </p:nvCxnSpPr>
                <p:spPr>
                  <a:xfrm>
                    <a:off x="11544302"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282" name="Group 281">
                  <a:extLst>
                    <a:ext uri="{FF2B5EF4-FFF2-40B4-BE49-F238E27FC236}">
                      <a16:creationId xmlns:a16="http://schemas.microsoft.com/office/drawing/2014/main" id="{86301B18-4B0D-4171-89FD-654CECC9CEF0}"/>
                    </a:ext>
                  </a:extLst>
                </p:cNvPr>
                <p:cNvGrpSpPr/>
                <p:nvPr/>
              </p:nvGrpSpPr>
              <p:grpSpPr>
                <a:xfrm>
                  <a:off x="0" y="561974"/>
                  <a:ext cx="12192000" cy="5791200"/>
                  <a:chOff x="-285751" y="581024"/>
                  <a:chExt cx="12706352" cy="5791200"/>
                </a:xfrm>
              </p:grpSpPr>
              <p:cxnSp>
                <p:nvCxnSpPr>
                  <p:cNvPr id="283" name="Straight Connector 282">
                    <a:extLst>
                      <a:ext uri="{FF2B5EF4-FFF2-40B4-BE49-F238E27FC236}">
                        <a16:creationId xmlns:a16="http://schemas.microsoft.com/office/drawing/2014/main" id="{D45E8F02-BAA6-42B6-9BF6-C4B417E984E7}"/>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62B8992F-0DAE-43A3-A984-0E21B70DD92D}"/>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BFDE6341-7869-497D-B2A8-94DEF8B60C25}"/>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8F9A71E6-09E4-451B-9C6E-49DFA1037CDC}"/>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40581451-9B7C-44C7-ABC4-0E834D6EB072}"/>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DF8C5BF2-2F4C-4EEC-A541-15A451A2B174}"/>
                      </a:ext>
                    </a:extLst>
                  </p:cNvPr>
                  <p:cNvCxnSpPr/>
                  <p:nvPr/>
                </p:nvCxnSpPr>
                <p:spPr>
                  <a:xfrm rot="16200000">
                    <a:off x="6067425" y="-28765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2892FEC8-0B58-42C5-88F1-C50C04DEA271}"/>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9489693E-408B-4FFD-9810-A61D57F0B041}"/>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4735DECD-14D6-4DF3-8643-073A7CC7F625}"/>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10623F09-F6E0-4770-88F5-78472D614C70}"/>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FAC4ADDF-6C4F-45B4-BE1D-907448AB29C2}"/>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47" name="Group 246">
                <a:extLst>
                  <a:ext uri="{FF2B5EF4-FFF2-40B4-BE49-F238E27FC236}">
                    <a16:creationId xmlns:a16="http://schemas.microsoft.com/office/drawing/2014/main" id="{C563C577-C86F-4CED-B309-8B40E7609450}"/>
                  </a:ext>
                </a:extLst>
              </p:cNvPr>
              <p:cNvGrpSpPr/>
              <p:nvPr/>
            </p:nvGrpSpPr>
            <p:grpSpPr>
              <a:xfrm>
                <a:off x="6299365" y="3469706"/>
                <a:ext cx="6253487" cy="3321180"/>
                <a:chOff x="0" y="0"/>
                <a:chExt cx="12192000" cy="6858000"/>
              </a:xfrm>
              <a:effectLst/>
            </p:grpSpPr>
            <p:grpSp>
              <p:nvGrpSpPr>
                <p:cNvPr id="248" name="Group 247">
                  <a:extLst>
                    <a:ext uri="{FF2B5EF4-FFF2-40B4-BE49-F238E27FC236}">
                      <a16:creationId xmlns:a16="http://schemas.microsoft.com/office/drawing/2014/main" id="{85C04FDD-C45D-48A2-8E1C-86B14FCFA9AB}"/>
                    </a:ext>
                  </a:extLst>
                </p:cNvPr>
                <p:cNvGrpSpPr/>
                <p:nvPr/>
              </p:nvGrpSpPr>
              <p:grpSpPr>
                <a:xfrm>
                  <a:off x="590550" y="0"/>
                  <a:ext cx="10953750" cy="6858000"/>
                  <a:chOff x="590550" y="0"/>
                  <a:chExt cx="10953750" cy="6858000"/>
                </a:xfrm>
              </p:grpSpPr>
              <p:cxnSp>
                <p:nvCxnSpPr>
                  <p:cNvPr id="261" name="Straight Connector 260">
                    <a:extLst>
                      <a:ext uri="{FF2B5EF4-FFF2-40B4-BE49-F238E27FC236}">
                        <a16:creationId xmlns:a16="http://schemas.microsoft.com/office/drawing/2014/main" id="{C861C192-D2A3-4F90-A497-61162A237C8D}"/>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9BF2F7B5-7B00-4835-A930-569E4168F811}"/>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C8D0F5D4-2AA4-428A-AD34-57099F2B9185}"/>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506A3A16-7229-40CD-8909-18A776AB0A76}"/>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2120B249-B0CB-4227-BD20-7511FF6C73A9}"/>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F684E52-0C1D-40AD-AAB8-C3729D5E9050}"/>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2959CC93-BC7C-43E5-A287-4279D9C5E687}"/>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98B52964-0451-4F11-8F17-5674F358B9FD}"/>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88358108-FB87-42A9-B871-E522D98B2379}"/>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2E8565A2-BB18-4C84-BC37-CBEBED458135}"/>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6DAD584E-5E04-4EFF-9502-DDC9C45267D8}"/>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D30F24A-24C8-431B-B9DB-C773B0BECDB3}"/>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8B8E2140-117A-449D-98AA-B6CD94798F76}"/>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12C7043E-E3FA-472B-9030-D47D19756DE5}"/>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0B8D3D11-8B3D-4B2E-86E0-C24EA3368DBE}"/>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9EA8B85-F352-4E12-BF50-DCD4D7291E04}"/>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0F020606-3D77-4C77-A7F3-E4CFDEF791C3}"/>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ED967171-B111-4F46-8113-2DFB42300997}"/>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132C174E-83DB-4726-8AB0-682A409BB77C}"/>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E52E8865-676C-4CB1-915C-2FE6ABF0FFCF}"/>
                      </a:ext>
                    </a:extLst>
                  </p:cNvPr>
                  <p:cNvCxnSpPr/>
                  <p:nvPr/>
                </p:nvCxnSpPr>
                <p:spPr>
                  <a:xfrm>
                    <a:off x="115443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DE1150CD-6BCB-42F7-83CF-24C71F9FEFAF}"/>
                    </a:ext>
                  </a:extLst>
                </p:cNvPr>
                <p:cNvGrpSpPr/>
                <p:nvPr/>
              </p:nvGrpSpPr>
              <p:grpSpPr>
                <a:xfrm>
                  <a:off x="0" y="561974"/>
                  <a:ext cx="12192000" cy="5791200"/>
                  <a:chOff x="-285751" y="581024"/>
                  <a:chExt cx="12706352" cy="5791200"/>
                </a:xfrm>
              </p:grpSpPr>
              <p:cxnSp>
                <p:nvCxnSpPr>
                  <p:cNvPr id="250" name="Straight Connector 249">
                    <a:extLst>
                      <a:ext uri="{FF2B5EF4-FFF2-40B4-BE49-F238E27FC236}">
                        <a16:creationId xmlns:a16="http://schemas.microsoft.com/office/drawing/2014/main" id="{363D2820-C29F-4C00-9EC8-ADFC42AC18BA}"/>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2151F927-DDD0-4945-A65F-C2F7B41FD89B}"/>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BDA23BFA-34B0-480C-8217-6B1C99607765}"/>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6BC271B8-AD48-41C5-B18B-52B038A0AACB}"/>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B85C5DE2-0BD8-44D6-B1CF-402950416C1C}"/>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912E69EC-96DE-41C0-8DBD-9F619E17A633}"/>
                      </a:ext>
                    </a:extLst>
                  </p:cNvPr>
                  <p:cNvCxnSpPr/>
                  <p:nvPr/>
                </p:nvCxnSpPr>
                <p:spPr>
                  <a:xfrm rot="16200000">
                    <a:off x="6067425" y="-28765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C7F5CF9D-980F-449D-9C4C-EE30FCE712AD}"/>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68A37F7-1411-415A-8BE6-A28DD59EAB34}"/>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76D983D5-4208-477C-8D04-485C02FE4286}"/>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FC085D5A-4371-4C15-A856-1C0D36CCAAB6}"/>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C2CC57BF-7369-49B7-AE2C-3A1EA1C95C63}"/>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grpSp>
      <p:grpSp>
        <p:nvGrpSpPr>
          <p:cNvPr id="2" name="Group 1">
            <a:extLst>
              <a:ext uri="{FF2B5EF4-FFF2-40B4-BE49-F238E27FC236}">
                <a16:creationId xmlns:a16="http://schemas.microsoft.com/office/drawing/2014/main" id="{5044C55F-E480-4027-BE17-4CDB07F8EEDA}"/>
              </a:ext>
            </a:extLst>
          </p:cNvPr>
          <p:cNvGrpSpPr/>
          <p:nvPr/>
        </p:nvGrpSpPr>
        <p:grpSpPr>
          <a:xfrm>
            <a:off x="422420" y="218704"/>
            <a:ext cx="11121635" cy="753940"/>
            <a:chOff x="422420" y="317378"/>
            <a:chExt cx="11121635" cy="1125117"/>
          </a:xfrm>
          <a:effectLst>
            <a:outerShdw blurRad="50800" dist="38100" dir="5400000" algn="t" rotWithShape="0">
              <a:prstClr val="black">
                <a:alpha val="40000"/>
              </a:prstClr>
            </a:outerShdw>
          </a:effectLst>
        </p:grpSpPr>
        <p:pic>
          <p:nvPicPr>
            <p:cNvPr id="384" name="Picture 383">
              <a:extLst>
                <a:ext uri="{FF2B5EF4-FFF2-40B4-BE49-F238E27FC236}">
                  <a16:creationId xmlns:a16="http://schemas.microsoft.com/office/drawing/2014/main" id="{D6B5DBD2-44A5-493F-8A2B-E3BEF7FFAEBB}"/>
                </a:ext>
              </a:extLst>
            </p:cNvPr>
            <p:cNvPicPr>
              <a:picLocks noChangeAspect="1"/>
            </p:cNvPicPr>
            <p:nvPr/>
          </p:nvPicPr>
          <p:blipFill rotWithShape="1">
            <a:blip r:embed="rId2">
              <a:extLst>
                <a:ext uri="{28A0092B-C50C-407E-A947-70E740481C1C}">
                  <a14:useLocalDpi xmlns:a14="http://schemas.microsoft.com/office/drawing/2010/main" val="0"/>
                </a:ext>
              </a:extLst>
            </a:blip>
            <a:srcRect l="35305" t="476" r="20504" b="11093"/>
            <a:stretch/>
          </p:blipFill>
          <p:spPr>
            <a:xfrm rot="16200000">
              <a:off x="8149890" y="-1951671"/>
              <a:ext cx="1119600" cy="5668731"/>
            </a:xfrm>
            <a:custGeom>
              <a:avLst/>
              <a:gdLst>
                <a:gd name="connsiteX0" fmla="*/ 1119600 w 1119600"/>
                <a:gd name="connsiteY0" fmla="*/ 0 h 5668731"/>
                <a:gd name="connsiteX1" fmla="*/ 1119600 w 1119600"/>
                <a:gd name="connsiteY1" fmla="*/ 5198157 h 5668731"/>
                <a:gd name="connsiteX2" fmla="*/ 649026 w 1119600"/>
                <a:gd name="connsiteY2" fmla="*/ 5668731 h 5668731"/>
                <a:gd name="connsiteX3" fmla="*/ 0 w 1119600"/>
                <a:gd name="connsiteY3" fmla="*/ 5668731 h 5668731"/>
                <a:gd name="connsiteX4" fmla="*/ 0 w 1119600"/>
                <a:gd name="connsiteY4" fmla="*/ 0 h 5668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600" h="5668731">
                  <a:moveTo>
                    <a:pt x="1119600" y="0"/>
                  </a:moveTo>
                  <a:lnTo>
                    <a:pt x="1119600" y="5198157"/>
                  </a:lnTo>
                  <a:cubicBezTo>
                    <a:pt x="1119600" y="5458048"/>
                    <a:pt x="908917" y="5668731"/>
                    <a:pt x="649026" y="5668731"/>
                  </a:cubicBezTo>
                  <a:lnTo>
                    <a:pt x="0" y="5668731"/>
                  </a:lnTo>
                  <a:lnTo>
                    <a:pt x="0" y="0"/>
                  </a:lnTo>
                  <a:close/>
                </a:path>
              </a:pathLst>
            </a:custGeom>
            <a:effectLst/>
          </p:spPr>
        </p:pic>
        <p:pic>
          <p:nvPicPr>
            <p:cNvPr id="385" name="Picture 384">
              <a:extLst>
                <a:ext uri="{FF2B5EF4-FFF2-40B4-BE49-F238E27FC236}">
                  <a16:creationId xmlns:a16="http://schemas.microsoft.com/office/drawing/2014/main" id="{7C0DE524-2F80-4829-8C44-9D201732796E}"/>
                </a:ext>
              </a:extLst>
            </p:cNvPr>
            <p:cNvPicPr>
              <a:picLocks noChangeAspect="1"/>
            </p:cNvPicPr>
            <p:nvPr/>
          </p:nvPicPr>
          <p:blipFill rotWithShape="1">
            <a:blip r:embed="rId2">
              <a:extLst>
                <a:ext uri="{28A0092B-C50C-407E-A947-70E740481C1C}">
                  <a14:useLocalDpi xmlns:a14="http://schemas.microsoft.com/office/drawing/2010/main" val="0"/>
                </a:ext>
              </a:extLst>
            </a:blip>
            <a:srcRect l="35305" t="476" r="20504" b="11093"/>
            <a:stretch/>
          </p:blipFill>
          <p:spPr>
            <a:xfrm rot="5400000" flipH="1">
              <a:off x="2696986" y="-1957188"/>
              <a:ext cx="1119600" cy="5668731"/>
            </a:xfrm>
            <a:custGeom>
              <a:avLst/>
              <a:gdLst>
                <a:gd name="connsiteX0" fmla="*/ 1119600 w 1119600"/>
                <a:gd name="connsiteY0" fmla="*/ 0 h 5668731"/>
                <a:gd name="connsiteX1" fmla="*/ 1119600 w 1119600"/>
                <a:gd name="connsiteY1" fmla="*/ 5198157 h 5668731"/>
                <a:gd name="connsiteX2" fmla="*/ 649026 w 1119600"/>
                <a:gd name="connsiteY2" fmla="*/ 5668731 h 5668731"/>
                <a:gd name="connsiteX3" fmla="*/ 0 w 1119600"/>
                <a:gd name="connsiteY3" fmla="*/ 5668731 h 5668731"/>
                <a:gd name="connsiteX4" fmla="*/ 0 w 1119600"/>
                <a:gd name="connsiteY4" fmla="*/ 0 h 5668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600" h="5668731">
                  <a:moveTo>
                    <a:pt x="1119600" y="0"/>
                  </a:moveTo>
                  <a:lnTo>
                    <a:pt x="1119600" y="5198157"/>
                  </a:lnTo>
                  <a:cubicBezTo>
                    <a:pt x="1119600" y="5458048"/>
                    <a:pt x="908917" y="5668731"/>
                    <a:pt x="649026" y="5668731"/>
                  </a:cubicBezTo>
                  <a:lnTo>
                    <a:pt x="0" y="5668731"/>
                  </a:lnTo>
                  <a:lnTo>
                    <a:pt x="0" y="0"/>
                  </a:lnTo>
                  <a:close/>
                </a:path>
              </a:pathLst>
            </a:custGeom>
            <a:effectLst/>
          </p:spPr>
        </p:pic>
      </p:grpSp>
      <p:grpSp>
        <p:nvGrpSpPr>
          <p:cNvPr id="114" name="Group 113">
            <a:extLst>
              <a:ext uri="{FF2B5EF4-FFF2-40B4-BE49-F238E27FC236}">
                <a16:creationId xmlns:a16="http://schemas.microsoft.com/office/drawing/2014/main" id="{9AA538F5-6C16-401A-ADF3-FB9AB8FF5817}"/>
              </a:ext>
            </a:extLst>
          </p:cNvPr>
          <p:cNvGrpSpPr/>
          <p:nvPr/>
        </p:nvGrpSpPr>
        <p:grpSpPr>
          <a:xfrm>
            <a:off x="127175" y="691681"/>
            <a:ext cx="740248" cy="5388071"/>
            <a:chOff x="127175" y="691681"/>
            <a:chExt cx="740248" cy="5388071"/>
          </a:xfrm>
        </p:grpSpPr>
        <p:grpSp>
          <p:nvGrpSpPr>
            <p:cNvPr id="89" name="Group 88">
              <a:extLst>
                <a:ext uri="{FF2B5EF4-FFF2-40B4-BE49-F238E27FC236}">
                  <a16:creationId xmlns:a16="http://schemas.microsoft.com/office/drawing/2014/main" id="{D988CD13-CC28-4DF2-8285-E8E89C98FA87}"/>
                </a:ext>
              </a:extLst>
            </p:cNvPr>
            <p:cNvGrpSpPr/>
            <p:nvPr/>
          </p:nvGrpSpPr>
          <p:grpSpPr>
            <a:xfrm>
              <a:off x="619993" y="821063"/>
              <a:ext cx="247430" cy="5048114"/>
              <a:chOff x="575576" y="735556"/>
              <a:chExt cx="180000" cy="3672388"/>
            </a:xfrm>
          </p:grpSpPr>
          <p:sp>
            <p:nvSpPr>
              <p:cNvPr id="90" name="Oval 89">
                <a:extLst>
                  <a:ext uri="{FF2B5EF4-FFF2-40B4-BE49-F238E27FC236}">
                    <a16:creationId xmlns:a16="http://schemas.microsoft.com/office/drawing/2014/main" id="{CA719A15-E846-4E5C-BCD4-B9950178183B}"/>
                  </a:ext>
                </a:extLst>
              </p:cNvPr>
              <p:cNvSpPr/>
              <p:nvPr/>
            </p:nvSpPr>
            <p:spPr>
              <a:xfrm>
                <a:off x="575576" y="735556"/>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1" name="Oval 90">
                <a:extLst>
                  <a:ext uri="{FF2B5EF4-FFF2-40B4-BE49-F238E27FC236}">
                    <a16:creationId xmlns:a16="http://schemas.microsoft.com/office/drawing/2014/main" id="{3A776FCC-C429-4CC8-8AB2-FD44099A1957}"/>
                  </a:ext>
                </a:extLst>
              </p:cNvPr>
              <p:cNvSpPr/>
              <p:nvPr/>
            </p:nvSpPr>
            <p:spPr>
              <a:xfrm>
                <a:off x="575576" y="3219832"/>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2" name="Oval 91">
                <a:extLst>
                  <a:ext uri="{FF2B5EF4-FFF2-40B4-BE49-F238E27FC236}">
                    <a16:creationId xmlns:a16="http://schemas.microsoft.com/office/drawing/2014/main" id="{0B929E36-9C01-4F8F-B20F-509BB675EA18}"/>
                  </a:ext>
                </a:extLst>
              </p:cNvPr>
              <p:cNvSpPr/>
              <p:nvPr/>
            </p:nvSpPr>
            <p:spPr>
              <a:xfrm>
                <a:off x="575576" y="2715776"/>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3" name="Oval 92">
                <a:extLst>
                  <a:ext uri="{FF2B5EF4-FFF2-40B4-BE49-F238E27FC236}">
                    <a16:creationId xmlns:a16="http://schemas.microsoft.com/office/drawing/2014/main" id="{3E83462F-3311-486C-83D2-B97FF43C1F92}"/>
                  </a:ext>
                </a:extLst>
              </p:cNvPr>
              <p:cNvSpPr/>
              <p:nvPr/>
            </p:nvSpPr>
            <p:spPr>
              <a:xfrm>
                <a:off x="575576" y="2211720"/>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4" name="Oval 93">
                <a:extLst>
                  <a:ext uri="{FF2B5EF4-FFF2-40B4-BE49-F238E27FC236}">
                    <a16:creationId xmlns:a16="http://schemas.microsoft.com/office/drawing/2014/main" id="{4514351F-9BA2-4686-AE93-B42AC9825265}"/>
                  </a:ext>
                </a:extLst>
              </p:cNvPr>
              <p:cNvSpPr/>
              <p:nvPr/>
            </p:nvSpPr>
            <p:spPr>
              <a:xfrm>
                <a:off x="575576" y="1723743"/>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5" name="Oval 94">
                <a:extLst>
                  <a:ext uri="{FF2B5EF4-FFF2-40B4-BE49-F238E27FC236}">
                    <a16:creationId xmlns:a16="http://schemas.microsoft.com/office/drawing/2014/main" id="{BC00D8DC-63E5-4466-87AE-27343FC8F1FF}"/>
                  </a:ext>
                </a:extLst>
              </p:cNvPr>
              <p:cNvSpPr/>
              <p:nvPr/>
            </p:nvSpPr>
            <p:spPr>
              <a:xfrm>
                <a:off x="575576" y="1203608"/>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6" name="Oval 95">
                <a:extLst>
                  <a:ext uri="{FF2B5EF4-FFF2-40B4-BE49-F238E27FC236}">
                    <a16:creationId xmlns:a16="http://schemas.microsoft.com/office/drawing/2014/main" id="{E88E41BF-799A-4AF4-9889-F18578018A9E}"/>
                  </a:ext>
                </a:extLst>
              </p:cNvPr>
              <p:cNvSpPr/>
              <p:nvPr/>
            </p:nvSpPr>
            <p:spPr>
              <a:xfrm>
                <a:off x="575576" y="4227944"/>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7" name="Oval 96">
                <a:extLst>
                  <a:ext uri="{FF2B5EF4-FFF2-40B4-BE49-F238E27FC236}">
                    <a16:creationId xmlns:a16="http://schemas.microsoft.com/office/drawing/2014/main" id="{E89A6896-2EF6-4468-856A-DB118AE4BC2D}"/>
                  </a:ext>
                </a:extLst>
              </p:cNvPr>
              <p:cNvSpPr/>
              <p:nvPr/>
            </p:nvSpPr>
            <p:spPr>
              <a:xfrm>
                <a:off x="575576" y="3723888"/>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4" name="Group 3">
              <a:extLst>
                <a:ext uri="{FF2B5EF4-FFF2-40B4-BE49-F238E27FC236}">
                  <a16:creationId xmlns:a16="http://schemas.microsoft.com/office/drawing/2014/main" id="{08FAC1C7-39B4-4459-BFC2-6DBC8D07901A}"/>
                </a:ext>
              </a:extLst>
            </p:cNvPr>
            <p:cNvGrpSpPr/>
            <p:nvPr/>
          </p:nvGrpSpPr>
          <p:grpSpPr>
            <a:xfrm>
              <a:off x="127175" y="691681"/>
              <a:ext cx="621212" cy="5388071"/>
              <a:chOff x="55829" y="691681"/>
              <a:chExt cx="621212" cy="5388071"/>
            </a:xfrm>
          </p:grpSpPr>
          <p:sp>
            <p:nvSpPr>
              <p:cNvPr id="3" name="Block Arc 2">
                <a:extLst>
                  <a:ext uri="{FF2B5EF4-FFF2-40B4-BE49-F238E27FC236}">
                    <a16:creationId xmlns:a16="http://schemas.microsoft.com/office/drawing/2014/main" id="{07D44719-113C-44CD-8BAD-5DD9E248ABB5}"/>
                  </a:ext>
                </a:extLst>
              </p:cNvPr>
              <p:cNvSpPr/>
              <p:nvPr/>
            </p:nvSpPr>
            <p:spPr>
              <a:xfrm>
                <a:off x="68460" y="691681"/>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 name="Block Arc 2">
                <a:extLst>
                  <a:ext uri="{FF2B5EF4-FFF2-40B4-BE49-F238E27FC236}">
                    <a16:creationId xmlns:a16="http://schemas.microsoft.com/office/drawing/2014/main" id="{A2C89231-7F60-4869-85AA-71D9F3B45ABB}"/>
                  </a:ext>
                </a:extLst>
              </p:cNvPr>
              <p:cNvSpPr/>
              <p:nvPr/>
            </p:nvSpPr>
            <p:spPr>
              <a:xfrm>
                <a:off x="75335" y="1331016"/>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7" name="Block Arc 2">
                <a:extLst>
                  <a:ext uri="{FF2B5EF4-FFF2-40B4-BE49-F238E27FC236}">
                    <a16:creationId xmlns:a16="http://schemas.microsoft.com/office/drawing/2014/main" id="{A41F11CD-7478-47E7-BF57-80E3FD0C097C}"/>
                  </a:ext>
                </a:extLst>
              </p:cNvPr>
              <p:cNvSpPr/>
              <p:nvPr/>
            </p:nvSpPr>
            <p:spPr>
              <a:xfrm>
                <a:off x="75335" y="2045075"/>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 name="Block Arc 2">
                <a:extLst>
                  <a:ext uri="{FF2B5EF4-FFF2-40B4-BE49-F238E27FC236}">
                    <a16:creationId xmlns:a16="http://schemas.microsoft.com/office/drawing/2014/main" id="{F25861F5-651F-463C-9D43-A55E67067883}"/>
                  </a:ext>
                </a:extLst>
              </p:cNvPr>
              <p:cNvSpPr/>
              <p:nvPr/>
            </p:nvSpPr>
            <p:spPr>
              <a:xfrm>
                <a:off x="82210" y="2712977"/>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0" name="Block Arc 2">
                <a:extLst>
                  <a:ext uri="{FF2B5EF4-FFF2-40B4-BE49-F238E27FC236}">
                    <a16:creationId xmlns:a16="http://schemas.microsoft.com/office/drawing/2014/main" id="{A2487B64-F4C4-456F-B0C9-298120904726}"/>
                  </a:ext>
                </a:extLst>
              </p:cNvPr>
              <p:cNvSpPr/>
              <p:nvPr/>
            </p:nvSpPr>
            <p:spPr>
              <a:xfrm>
                <a:off x="68460" y="3405960"/>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1" name="Block Arc 2">
                <a:extLst>
                  <a:ext uri="{FF2B5EF4-FFF2-40B4-BE49-F238E27FC236}">
                    <a16:creationId xmlns:a16="http://schemas.microsoft.com/office/drawing/2014/main" id="{232E00E0-1A93-4257-B51F-CD69C2066126}"/>
                  </a:ext>
                </a:extLst>
              </p:cNvPr>
              <p:cNvSpPr/>
              <p:nvPr/>
            </p:nvSpPr>
            <p:spPr>
              <a:xfrm>
                <a:off x="68460" y="4107102"/>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2" name="Block Arc 2">
                <a:extLst>
                  <a:ext uri="{FF2B5EF4-FFF2-40B4-BE49-F238E27FC236}">
                    <a16:creationId xmlns:a16="http://schemas.microsoft.com/office/drawing/2014/main" id="{FA67053C-3191-4BF3-92E7-531A8ADFB29B}"/>
                  </a:ext>
                </a:extLst>
              </p:cNvPr>
              <p:cNvSpPr/>
              <p:nvPr/>
            </p:nvSpPr>
            <p:spPr>
              <a:xfrm>
                <a:off x="55829" y="4794392"/>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lock Arc 2">
                <a:extLst>
                  <a:ext uri="{FF2B5EF4-FFF2-40B4-BE49-F238E27FC236}">
                    <a16:creationId xmlns:a16="http://schemas.microsoft.com/office/drawing/2014/main" id="{DC6C4602-325C-45B9-ABFE-C80A3222B475}"/>
                  </a:ext>
                </a:extLst>
              </p:cNvPr>
              <p:cNvSpPr/>
              <p:nvPr/>
            </p:nvSpPr>
            <p:spPr>
              <a:xfrm>
                <a:off x="63083" y="5485468"/>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386" name="Group 385">
            <a:extLst>
              <a:ext uri="{FF2B5EF4-FFF2-40B4-BE49-F238E27FC236}">
                <a16:creationId xmlns:a16="http://schemas.microsoft.com/office/drawing/2014/main" id="{931EA35B-1146-4B6C-B0D9-6FD0D65F9DA9}"/>
              </a:ext>
            </a:extLst>
          </p:cNvPr>
          <p:cNvGrpSpPr/>
          <p:nvPr/>
        </p:nvGrpSpPr>
        <p:grpSpPr>
          <a:xfrm>
            <a:off x="438812" y="5794035"/>
            <a:ext cx="7357097" cy="743960"/>
            <a:chOff x="419679" y="5263752"/>
            <a:chExt cx="10046528" cy="1297343"/>
          </a:xfrm>
          <a:effectLst>
            <a:outerShdw blurRad="203200" dist="38100" dir="16200000" rotWithShape="0">
              <a:prstClr val="black">
                <a:alpha val="10000"/>
              </a:prstClr>
            </a:outerShdw>
          </a:effectLst>
        </p:grpSpPr>
        <p:pic>
          <p:nvPicPr>
            <p:cNvPr id="387" name="Picture 386">
              <a:extLst>
                <a:ext uri="{FF2B5EF4-FFF2-40B4-BE49-F238E27FC236}">
                  <a16:creationId xmlns:a16="http://schemas.microsoft.com/office/drawing/2014/main" id="{9F7F73C9-49A4-4B8B-82A6-BCEA74B11D6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430" r="37042" b="4970"/>
            <a:stretch/>
          </p:blipFill>
          <p:spPr>
            <a:xfrm rot="5400000">
              <a:off x="2323297" y="3368699"/>
              <a:ext cx="1281250" cy="5088485"/>
            </a:xfrm>
            <a:custGeom>
              <a:avLst/>
              <a:gdLst>
                <a:gd name="connsiteX0" fmla="*/ 0 w 1281250"/>
                <a:gd name="connsiteY0" fmla="*/ 5088485 h 5088485"/>
                <a:gd name="connsiteX1" fmla="*/ 0 w 1281250"/>
                <a:gd name="connsiteY1" fmla="*/ 0 h 5088485"/>
                <a:gd name="connsiteX2" fmla="*/ 1281250 w 1281250"/>
                <a:gd name="connsiteY2" fmla="*/ 0 h 5088485"/>
                <a:gd name="connsiteX3" fmla="*/ 1281250 w 1281250"/>
                <a:gd name="connsiteY3" fmla="*/ 4617911 h 5088485"/>
                <a:gd name="connsiteX4" fmla="*/ 810676 w 1281250"/>
                <a:gd name="connsiteY4" fmla="*/ 5088485 h 508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250" h="5088485">
                  <a:moveTo>
                    <a:pt x="0" y="5088485"/>
                  </a:moveTo>
                  <a:lnTo>
                    <a:pt x="0" y="0"/>
                  </a:lnTo>
                  <a:lnTo>
                    <a:pt x="1281250" y="0"/>
                  </a:lnTo>
                  <a:lnTo>
                    <a:pt x="1281250" y="4617911"/>
                  </a:lnTo>
                  <a:cubicBezTo>
                    <a:pt x="1281250" y="4877802"/>
                    <a:pt x="1070567" y="5088485"/>
                    <a:pt x="810676" y="5088485"/>
                  </a:cubicBezTo>
                  <a:close/>
                </a:path>
              </a:pathLst>
            </a:custGeom>
          </p:spPr>
        </p:pic>
        <p:pic>
          <p:nvPicPr>
            <p:cNvPr id="388" name="Picture 387">
              <a:extLst>
                <a:ext uri="{FF2B5EF4-FFF2-40B4-BE49-F238E27FC236}">
                  <a16:creationId xmlns:a16="http://schemas.microsoft.com/office/drawing/2014/main" id="{607A8C4D-C0BA-42C2-970B-A2CFA9B190C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430" r="36684"/>
            <a:stretch/>
          </p:blipFill>
          <p:spPr>
            <a:xfrm rot="16200000" flipH="1">
              <a:off x="7140231" y="3235119"/>
              <a:ext cx="1297343" cy="5354609"/>
            </a:xfrm>
            <a:prstGeom prst="rect">
              <a:avLst/>
            </a:prstGeom>
          </p:spPr>
        </p:pic>
      </p:grpSp>
      <p:pic>
        <p:nvPicPr>
          <p:cNvPr id="394" name="Picture 2" descr="See the source image">
            <a:extLst>
              <a:ext uri="{FF2B5EF4-FFF2-40B4-BE49-F238E27FC236}">
                <a16:creationId xmlns:a16="http://schemas.microsoft.com/office/drawing/2014/main" id="{19B2FEA8-2032-437D-B3AE-03C5E8CFA6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842" b="35956"/>
          <a:stretch/>
        </p:blipFill>
        <p:spPr bwMode="auto">
          <a:xfrm>
            <a:off x="9066795" y="522503"/>
            <a:ext cx="2354529" cy="520260"/>
          </a:xfrm>
          <a:prstGeom prst="rect">
            <a:avLst/>
          </a:prstGeom>
          <a:noFill/>
          <a:extLst>
            <a:ext uri="{909E8E84-426E-40DD-AFC4-6F175D3DCCD1}">
              <a14:hiddenFill xmlns:a14="http://schemas.microsoft.com/office/drawing/2010/main">
                <a:solidFill>
                  <a:srgbClr val="FFFFFF"/>
                </a:solidFill>
              </a14:hiddenFill>
            </a:ext>
          </a:extLst>
        </p:spPr>
      </p:pic>
      <p:pic>
        <p:nvPicPr>
          <p:cNvPr id="380" name="Graphic 379">
            <a:hlinkClick r:id="rId5" action="ppaction://hlinksldjump"/>
            <a:extLst>
              <a:ext uri="{FF2B5EF4-FFF2-40B4-BE49-F238E27FC236}">
                <a16:creationId xmlns:a16="http://schemas.microsoft.com/office/drawing/2014/main" id="{8C619C2F-532D-4146-BF28-6164746C6ACB}"/>
              </a:ext>
            </a:extLst>
          </p:cNvPr>
          <p:cNvPicPr>
            <a:picLocks/>
          </p:cNvPicPr>
          <p:nvPr/>
        </p:nvPicPr>
        <p:blipFill>
          <a:blip r:embed="rId6" cstate="print">
            <a:extLst>
              <a:ext uri="{96DAC541-7B7A-43D3-8B79-37D633B846F1}">
                <asvg:svgBlip xmlns:asvg="http://schemas.microsoft.com/office/drawing/2016/SVG/main" r:embed="rId7"/>
              </a:ext>
            </a:extLst>
          </a:blip>
          <a:stretch>
            <a:fillRect/>
          </a:stretch>
        </p:blipFill>
        <p:spPr>
          <a:xfrm>
            <a:off x="11572206" y="956566"/>
            <a:ext cx="402332" cy="402332"/>
          </a:xfrm>
          <a:prstGeom prst="rect">
            <a:avLst/>
          </a:prstGeom>
        </p:spPr>
      </p:pic>
      <p:pic>
        <p:nvPicPr>
          <p:cNvPr id="381" name="Graphic 380">
            <a:hlinkClick r:id="rId8" action="ppaction://hlinksldjump"/>
            <a:extLst>
              <a:ext uri="{FF2B5EF4-FFF2-40B4-BE49-F238E27FC236}">
                <a16:creationId xmlns:a16="http://schemas.microsoft.com/office/drawing/2014/main" id="{A82339BF-039D-41E1-B21C-39F953D37097}"/>
              </a:ext>
            </a:extLst>
          </p:cNvPr>
          <p:cNvPicPr>
            <a:picLocks/>
          </p:cNvPicPr>
          <p:nvPr/>
        </p:nvPicPr>
        <p:blipFill>
          <a:blip r:embed="rId9" cstate="print">
            <a:extLst>
              <a:ext uri="{96DAC541-7B7A-43D3-8B79-37D633B846F1}">
                <asvg:svgBlip xmlns:asvg="http://schemas.microsoft.com/office/drawing/2016/SVG/main" r:embed="rId10"/>
              </a:ext>
            </a:extLst>
          </a:blip>
          <a:stretch>
            <a:fillRect/>
          </a:stretch>
        </p:blipFill>
        <p:spPr>
          <a:xfrm>
            <a:off x="11548509" y="1835779"/>
            <a:ext cx="402332" cy="402332"/>
          </a:xfrm>
          <a:prstGeom prst="rect">
            <a:avLst/>
          </a:prstGeom>
        </p:spPr>
      </p:pic>
      <p:pic>
        <p:nvPicPr>
          <p:cNvPr id="382" name="Graphic 381">
            <a:hlinkClick r:id="rId11" action="ppaction://hlinksldjump"/>
            <a:extLst>
              <a:ext uri="{FF2B5EF4-FFF2-40B4-BE49-F238E27FC236}">
                <a16:creationId xmlns:a16="http://schemas.microsoft.com/office/drawing/2014/main" id="{99A49976-7509-40DE-84AD-E2070E3FDA86}"/>
              </a:ext>
            </a:extLst>
          </p:cNvPr>
          <p:cNvPicPr>
            <a:picLocks/>
          </p:cNvPicPr>
          <p:nvPr/>
        </p:nvPicPr>
        <p:blipFill>
          <a:blip r:embed="rId12" cstate="print">
            <a:extLst>
              <a:ext uri="{96DAC541-7B7A-43D3-8B79-37D633B846F1}">
                <asvg:svgBlip xmlns:asvg="http://schemas.microsoft.com/office/drawing/2016/SVG/main" r:embed="rId13"/>
              </a:ext>
            </a:extLst>
          </a:blip>
          <a:stretch>
            <a:fillRect/>
          </a:stretch>
        </p:blipFill>
        <p:spPr>
          <a:xfrm>
            <a:off x="11530786" y="2641826"/>
            <a:ext cx="402332" cy="402332"/>
          </a:xfrm>
          <a:prstGeom prst="rect">
            <a:avLst/>
          </a:prstGeom>
        </p:spPr>
      </p:pic>
      <p:pic>
        <p:nvPicPr>
          <p:cNvPr id="383" name="Graphic 382">
            <a:hlinkClick r:id="" action="ppaction://noaction"/>
            <a:extLst>
              <a:ext uri="{FF2B5EF4-FFF2-40B4-BE49-F238E27FC236}">
                <a16:creationId xmlns:a16="http://schemas.microsoft.com/office/drawing/2014/main" id="{E56C253D-FC4B-4521-BFA0-D44534C435A3}"/>
              </a:ext>
            </a:extLst>
          </p:cNvPr>
          <p:cNvPicPr>
            <a:picLocks/>
          </p:cNvPicPr>
          <p:nvPr/>
        </p:nvPicPr>
        <p:blipFill>
          <a:blip r:embed="rId14" cstate="print">
            <a:extLst>
              <a:ext uri="{96DAC541-7B7A-43D3-8B79-37D633B846F1}">
                <asvg:svgBlip xmlns:asvg="http://schemas.microsoft.com/office/drawing/2016/SVG/main" r:embed="rId15"/>
              </a:ext>
            </a:extLst>
          </a:blip>
          <a:stretch>
            <a:fillRect/>
          </a:stretch>
        </p:blipFill>
        <p:spPr>
          <a:xfrm>
            <a:off x="11548509" y="3354901"/>
            <a:ext cx="402332" cy="402332"/>
          </a:xfrm>
          <a:prstGeom prst="rect">
            <a:avLst/>
          </a:prstGeom>
        </p:spPr>
      </p:pic>
      <p:pic>
        <p:nvPicPr>
          <p:cNvPr id="392" name="Graphic 391">
            <a:hlinkClick r:id="rId16" action="ppaction://hlinksldjump"/>
            <a:extLst>
              <a:ext uri="{FF2B5EF4-FFF2-40B4-BE49-F238E27FC236}">
                <a16:creationId xmlns:a16="http://schemas.microsoft.com/office/drawing/2014/main" id="{0CD28B5E-DFBA-4793-B351-1D77F4C7A8A8}"/>
              </a:ext>
            </a:extLst>
          </p:cNvPr>
          <p:cNvPicPr>
            <a:picLocks/>
          </p:cNvPicPr>
          <p:nvPr/>
        </p:nvPicPr>
        <p:blipFill>
          <a:blip r:embed="rId17" cstate="print">
            <a:extLst>
              <a:ext uri="{96DAC541-7B7A-43D3-8B79-37D633B846F1}">
                <asvg:svgBlip xmlns:asvg="http://schemas.microsoft.com/office/drawing/2016/SVG/main" r:embed="rId18"/>
              </a:ext>
            </a:extLst>
          </a:blip>
          <a:stretch>
            <a:fillRect/>
          </a:stretch>
        </p:blipFill>
        <p:spPr>
          <a:xfrm>
            <a:off x="11540066" y="4152289"/>
            <a:ext cx="402332" cy="402332"/>
          </a:xfrm>
          <a:prstGeom prst="rect">
            <a:avLst/>
          </a:prstGeom>
        </p:spPr>
      </p:pic>
      <p:pic>
        <p:nvPicPr>
          <p:cNvPr id="393" name="Graphic 392">
            <a:hlinkClick r:id="rId11" action="ppaction://hlinksldjump"/>
            <a:extLst>
              <a:ext uri="{FF2B5EF4-FFF2-40B4-BE49-F238E27FC236}">
                <a16:creationId xmlns:a16="http://schemas.microsoft.com/office/drawing/2014/main" id="{CF82089A-3F3B-47D1-A853-E8FA9070884D}"/>
              </a:ext>
            </a:extLst>
          </p:cNvPr>
          <p:cNvPicPr>
            <a:picLocks/>
          </p:cNvPicPr>
          <p:nvPr/>
        </p:nvPicPr>
        <p:blipFill>
          <a:blip r:embed="rId19" cstate="print">
            <a:extLst>
              <a:ext uri="{96DAC541-7B7A-43D3-8B79-37D633B846F1}">
                <asvg:svgBlip xmlns:asvg="http://schemas.microsoft.com/office/drawing/2016/SVG/main" r:embed="rId20"/>
              </a:ext>
            </a:extLst>
          </a:blip>
          <a:stretch>
            <a:fillRect/>
          </a:stretch>
        </p:blipFill>
        <p:spPr>
          <a:xfrm>
            <a:off x="11539338" y="4926395"/>
            <a:ext cx="402332" cy="402332"/>
          </a:xfrm>
          <a:prstGeom prst="rect">
            <a:avLst/>
          </a:prstGeom>
        </p:spPr>
      </p:pic>
      <p:pic>
        <p:nvPicPr>
          <p:cNvPr id="415" name="Graphic 414">
            <a:hlinkClick r:id="rId21" action="ppaction://hlinksldjump"/>
            <a:extLst>
              <a:ext uri="{FF2B5EF4-FFF2-40B4-BE49-F238E27FC236}">
                <a16:creationId xmlns:a16="http://schemas.microsoft.com/office/drawing/2014/main" id="{CF3F8D82-59A0-4C7C-AA97-41C07D57FAC6}"/>
              </a:ext>
            </a:extLst>
          </p:cNvPr>
          <p:cNvPicPr>
            <a:picLocks/>
          </p:cNvPicPr>
          <p:nvPr/>
        </p:nvPicPr>
        <p:blipFill>
          <a:blip r:embed="rId22" cstate="print">
            <a:extLst>
              <a:ext uri="{96DAC541-7B7A-43D3-8B79-37D633B846F1}">
                <asvg:svgBlip xmlns:asvg="http://schemas.microsoft.com/office/drawing/2016/SVG/main" r:embed="rId23"/>
              </a:ext>
            </a:extLst>
          </a:blip>
          <a:stretch>
            <a:fillRect/>
          </a:stretch>
        </p:blipFill>
        <p:spPr>
          <a:xfrm>
            <a:off x="11505608" y="5718035"/>
            <a:ext cx="402332" cy="402332"/>
          </a:xfrm>
          <a:prstGeom prst="rect">
            <a:avLst/>
          </a:prstGeom>
        </p:spPr>
      </p:pic>
      <p:pic>
        <p:nvPicPr>
          <p:cNvPr id="416" name="Picture 10" descr="See the source image">
            <a:extLst>
              <a:ext uri="{FF2B5EF4-FFF2-40B4-BE49-F238E27FC236}">
                <a16:creationId xmlns:a16="http://schemas.microsoft.com/office/drawing/2014/main" id="{92E152AD-284E-4C5B-8CA3-9ACEE228F817}"/>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35417" t="58130" r="32531" b="12839"/>
          <a:stretch/>
        </p:blipFill>
        <p:spPr bwMode="auto">
          <a:xfrm rot="5400000" flipV="1">
            <a:off x="10745645" y="1852830"/>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17" name="Picture 10" descr="See the source image">
            <a:extLst>
              <a:ext uri="{FF2B5EF4-FFF2-40B4-BE49-F238E27FC236}">
                <a16:creationId xmlns:a16="http://schemas.microsoft.com/office/drawing/2014/main" id="{7E1F8E0C-028F-4198-9C60-8B1489130AB1}"/>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35533" t="29599" r="32415" b="41370"/>
          <a:stretch/>
        </p:blipFill>
        <p:spPr bwMode="auto">
          <a:xfrm rot="16200000">
            <a:off x="10753339" y="2632069"/>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18" name="Picture 10" descr="See the source image">
            <a:extLst>
              <a:ext uri="{FF2B5EF4-FFF2-40B4-BE49-F238E27FC236}">
                <a16:creationId xmlns:a16="http://schemas.microsoft.com/office/drawing/2014/main" id="{FEA4FE10-8FA4-4D35-B555-83186D44BDC5}"/>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35387" t="2910" r="32561" b="68059"/>
          <a:stretch/>
        </p:blipFill>
        <p:spPr bwMode="auto">
          <a:xfrm rot="4499693" flipV="1">
            <a:off x="10780137" y="1082052"/>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19" name="Picture 418">
            <a:extLst>
              <a:ext uri="{FF2B5EF4-FFF2-40B4-BE49-F238E27FC236}">
                <a16:creationId xmlns:a16="http://schemas.microsoft.com/office/drawing/2014/main" id="{5BD7A945-10B2-4F6E-BAD7-94A1A1C83888}"/>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rot="5400000">
            <a:off x="9873495" y="-230090"/>
            <a:ext cx="963593" cy="2301118"/>
          </a:xfrm>
          <a:prstGeom prst="rect">
            <a:avLst/>
          </a:prstGeom>
        </p:spPr>
      </p:pic>
      <p:sp>
        <p:nvSpPr>
          <p:cNvPr id="61" name="Rectangle 60">
            <a:extLst>
              <a:ext uri="{FF2B5EF4-FFF2-40B4-BE49-F238E27FC236}">
                <a16:creationId xmlns:a16="http://schemas.microsoft.com/office/drawing/2014/main" id="{C0D40AAE-B256-AA6D-9781-E083DB0B688F}"/>
              </a:ext>
            </a:extLst>
          </p:cNvPr>
          <p:cNvSpPr/>
          <p:nvPr/>
        </p:nvSpPr>
        <p:spPr>
          <a:xfrm>
            <a:off x="1287267" y="1231912"/>
            <a:ext cx="7420774" cy="807470"/>
          </a:xfrm>
          <a:prstGeom prst="rect">
            <a:avLst/>
          </a:prstGeom>
          <a:solidFill>
            <a:srgbClr val="8B6F67"/>
          </a:solidFill>
          <a:ln w="38100">
            <a:solidFill>
              <a:srgbClr val="F8F5EC"/>
            </a:solidFill>
          </a:ln>
          <a:effectLst>
            <a:outerShdw blurRad="152400" dist="88900" dir="2700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2" name="TextBox 61">
            <a:extLst>
              <a:ext uri="{FF2B5EF4-FFF2-40B4-BE49-F238E27FC236}">
                <a16:creationId xmlns:a16="http://schemas.microsoft.com/office/drawing/2014/main" id="{28CBD696-9204-17CE-2A57-C04A6D3DCDFA}"/>
              </a:ext>
            </a:extLst>
          </p:cNvPr>
          <p:cNvSpPr txBox="1"/>
          <p:nvPr/>
        </p:nvSpPr>
        <p:spPr>
          <a:xfrm>
            <a:off x="1434698" y="1359953"/>
            <a:ext cx="7372531" cy="523220"/>
          </a:xfrm>
          <a:prstGeom prst="rect">
            <a:avLst/>
          </a:prstGeom>
          <a:noFill/>
        </p:spPr>
        <p:txBody>
          <a:bodyPr wrap="none" rtlCol="0">
            <a:spAutoFit/>
          </a:bodyPr>
          <a:lstStyle/>
          <a:p>
            <a:r>
              <a:rPr lang="en-US" sz="2800" b="1" spc="600" dirty="0">
                <a:solidFill>
                  <a:schemeClr val="bg1">
                    <a:lumMod val="95000"/>
                  </a:schemeClr>
                </a:solidFill>
                <a:latin typeface="Agency FB" panose="020B0503020202020204" pitchFamily="34" charset="0"/>
              </a:rPr>
              <a:t>def </a:t>
            </a:r>
            <a:r>
              <a:rPr lang="en-US" sz="2800" b="1" spc="600" dirty="0" err="1">
                <a:solidFill>
                  <a:schemeClr val="bg1">
                    <a:lumMod val="95000"/>
                  </a:schemeClr>
                </a:solidFill>
                <a:latin typeface="Agency FB" panose="020B0503020202020204" pitchFamily="34" charset="0"/>
              </a:rPr>
              <a:t>printPreviousRequestsFeature</a:t>
            </a:r>
            <a:r>
              <a:rPr lang="en-US" sz="2800" b="1" spc="600" dirty="0">
                <a:solidFill>
                  <a:schemeClr val="bg1">
                    <a:lumMod val="95000"/>
                  </a:schemeClr>
                </a:solidFill>
                <a:latin typeface="Agency FB" panose="020B0503020202020204" pitchFamily="34" charset="0"/>
              </a:rPr>
              <a:t>():</a:t>
            </a:r>
            <a:endParaRPr lang="id-ID" sz="2800" b="1" spc="600" dirty="0">
              <a:solidFill>
                <a:schemeClr val="bg1">
                  <a:lumMod val="95000"/>
                </a:schemeClr>
              </a:solidFill>
              <a:latin typeface="Agency FB" panose="020B0503020202020204" pitchFamily="34" charset="0"/>
            </a:endParaRPr>
          </a:p>
        </p:txBody>
      </p:sp>
      <p:sp>
        <p:nvSpPr>
          <p:cNvPr id="53" name="TextBox 52">
            <a:extLst>
              <a:ext uri="{FF2B5EF4-FFF2-40B4-BE49-F238E27FC236}">
                <a16:creationId xmlns:a16="http://schemas.microsoft.com/office/drawing/2014/main" id="{5E3FD76E-76CC-E0FE-DB00-33BDC072F1BB}"/>
              </a:ext>
            </a:extLst>
          </p:cNvPr>
          <p:cNvSpPr txBox="1"/>
          <p:nvPr/>
        </p:nvSpPr>
        <p:spPr>
          <a:xfrm>
            <a:off x="813419" y="163530"/>
            <a:ext cx="3506088" cy="769441"/>
          </a:xfrm>
          <a:prstGeom prst="rect">
            <a:avLst/>
          </a:prstGeom>
          <a:noFill/>
        </p:spPr>
        <p:txBody>
          <a:bodyPr wrap="none" rtlCol="0">
            <a:spAutoFit/>
          </a:bodyPr>
          <a:lstStyle/>
          <a:p>
            <a:r>
              <a:rPr lang="en-US" sz="4400" dirty="0">
                <a:solidFill>
                  <a:schemeClr val="bg1"/>
                </a:solidFill>
                <a:effectLst>
                  <a:outerShdw blurRad="38100" dist="38100" dir="2700000" algn="tl">
                    <a:srgbClr val="000000">
                      <a:alpha val="43137"/>
                    </a:srgbClr>
                  </a:outerShdw>
                </a:effectLst>
                <a:latin typeface="Piglets" panose="02000500000000000000" pitchFamily="2" charset="0"/>
              </a:rPr>
              <a:t>Functions Used:</a:t>
            </a:r>
            <a:endParaRPr lang="id-ID" sz="4400" dirty="0">
              <a:solidFill>
                <a:schemeClr val="bg1"/>
              </a:solidFill>
              <a:effectLst>
                <a:outerShdw blurRad="38100" dist="38100" dir="2700000" algn="tl">
                  <a:srgbClr val="000000">
                    <a:alpha val="43137"/>
                  </a:srgbClr>
                </a:outerShdw>
              </a:effectLst>
              <a:latin typeface="Piglets" panose="02000500000000000000" pitchFamily="2" charset="0"/>
            </a:endParaRPr>
          </a:p>
        </p:txBody>
      </p:sp>
      <p:sp>
        <p:nvSpPr>
          <p:cNvPr id="54" name="TextBox 53">
            <a:extLst>
              <a:ext uri="{FF2B5EF4-FFF2-40B4-BE49-F238E27FC236}">
                <a16:creationId xmlns:a16="http://schemas.microsoft.com/office/drawing/2014/main" id="{A27CC587-4FB7-3210-A316-640201687377}"/>
              </a:ext>
            </a:extLst>
          </p:cNvPr>
          <p:cNvSpPr txBox="1"/>
          <p:nvPr/>
        </p:nvSpPr>
        <p:spPr>
          <a:xfrm>
            <a:off x="1217996" y="2319583"/>
            <a:ext cx="9586404" cy="3046988"/>
          </a:xfrm>
          <a:prstGeom prst="rect">
            <a:avLst/>
          </a:prstGeom>
          <a:noFill/>
        </p:spPr>
        <p:txBody>
          <a:bodyPr wrap="square" rtlCol="0">
            <a:spAutoFit/>
          </a:bodyPr>
          <a:lstStyle/>
          <a:p>
            <a:pPr marL="285750" indent="-285750" algn="just">
              <a:buFont typeface="Arial" panose="020B0604020202020204" pitchFamily="34" charset="0"/>
              <a:buChar char="•"/>
            </a:pPr>
            <a:r>
              <a:rPr lang="en-US" sz="1600" b="1" spc="600" dirty="0">
                <a:solidFill>
                  <a:schemeClr val="bg1">
                    <a:lumMod val="95000"/>
                  </a:schemeClr>
                </a:solidFill>
              </a:rPr>
              <a:t>The function reads the contents of a file named std{</a:t>
            </a:r>
            <a:r>
              <a:rPr lang="en-US" sz="1600" b="1" spc="600" dirty="0" err="1">
                <a:solidFill>
                  <a:schemeClr val="bg1">
                    <a:lumMod val="95000"/>
                  </a:schemeClr>
                </a:solidFill>
              </a:rPr>
              <a:t>stdID</a:t>
            </a:r>
            <a:r>
              <a:rPr lang="en-US" sz="1600" b="1" spc="600" dirty="0">
                <a:solidFill>
                  <a:schemeClr val="bg1">
                    <a:lumMod val="95000"/>
                  </a:schemeClr>
                </a:solidFill>
              </a:rPr>
              <a:t>}PreviousRequests.txt.</a:t>
            </a:r>
          </a:p>
          <a:p>
            <a:pPr marL="285750" indent="-285750" algn="just">
              <a:buFont typeface="Arial" panose="020B0604020202020204" pitchFamily="34" charset="0"/>
              <a:buChar char="•"/>
            </a:pPr>
            <a:endParaRPr lang="en-US" sz="1600" b="1" spc="600" dirty="0">
              <a:solidFill>
                <a:schemeClr val="bg1">
                  <a:lumMod val="95000"/>
                </a:schemeClr>
              </a:solidFill>
            </a:endParaRPr>
          </a:p>
          <a:p>
            <a:pPr marL="285750" indent="-285750" algn="just">
              <a:buFont typeface="Arial" panose="020B0604020202020204" pitchFamily="34" charset="0"/>
              <a:buChar char="•"/>
            </a:pPr>
            <a:r>
              <a:rPr lang="en-US" sz="1600" b="1" spc="600" dirty="0">
                <a:solidFill>
                  <a:schemeClr val="bg1">
                    <a:lumMod val="95000"/>
                  </a:schemeClr>
                </a:solidFill>
              </a:rPr>
              <a:t>If the file exists, the function displays the previous requests for the specified student ID in the console by iterating over each line in the file and printing it. </a:t>
            </a:r>
          </a:p>
          <a:p>
            <a:pPr marL="285750" indent="-285750" algn="just">
              <a:buFont typeface="Arial" panose="020B0604020202020204" pitchFamily="34" charset="0"/>
              <a:buChar char="•"/>
            </a:pPr>
            <a:r>
              <a:rPr lang="en-US" sz="1600" b="1" spc="600" dirty="0">
                <a:solidFill>
                  <a:schemeClr val="bg1">
                    <a:lumMod val="95000"/>
                  </a:schemeClr>
                </a:solidFill>
              </a:rPr>
              <a:t>If the file does not exist, the function prints a message indicating that no previous requests were recorded.</a:t>
            </a:r>
          </a:p>
          <a:p>
            <a:pPr marL="285750" indent="-285750" algn="just">
              <a:buFont typeface="Arial" panose="020B0604020202020204" pitchFamily="34" charset="0"/>
              <a:buChar char="•"/>
            </a:pPr>
            <a:endParaRPr lang="en-US" sz="1600" b="1" spc="600" dirty="0">
              <a:solidFill>
                <a:schemeClr val="bg1">
                  <a:lumMod val="95000"/>
                </a:schemeClr>
              </a:solidFill>
            </a:endParaRPr>
          </a:p>
          <a:p>
            <a:pPr marL="285750" indent="-285750" algn="just">
              <a:buFont typeface="Arial" panose="020B0604020202020204" pitchFamily="34" charset="0"/>
              <a:buChar char="•"/>
            </a:pPr>
            <a:r>
              <a:rPr lang="en-US" sz="1600" b="1" spc="600" dirty="0">
                <a:solidFill>
                  <a:schemeClr val="bg1">
                    <a:lumMod val="95000"/>
                  </a:schemeClr>
                </a:solidFill>
              </a:rPr>
              <a:t>After displaying the previous requests or the message, the function calls a function </a:t>
            </a:r>
            <a:r>
              <a:rPr lang="en-US" sz="1600" b="1" spc="600" dirty="0" err="1">
                <a:solidFill>
                  <a:schemeClr val="bg1">
                    <a:lumMod val="95000"/>
                  </a:schemeClr>
                </a:solidFill>
              </a:rPr>
              <a:t>clearOutput</a:t>
            </a:r>
            <a:r>
              <a:rPr lang="en-US" sz="1600" b="1" spc="600" dirty="0">
                <a:solidFill>
                  <a:schemeClr val="bg1">
                    <a:lumMod val="95000"/>
                  </a:schemeClr>
                </a:solidFill>
              </a:rPr>
              <a:t>(), clearing the console. </a:t>
            </a:r>
            <a:endParaRPr lang="id-ID" sz="1600" b="1" spc="600" dirty="0">
              <a:solidFill>
                <a:schemeClr val="bg1">
                  <a:lumMod val="95000"/>
                </a:schemeClr>
              </a:solidFill>
            </a:endParaRPr>
          </a:p>
        </p:txBody>
      </p:sp>
    </p:spTree>
    <p:extLst>
      <p:ext uri="{BB962C8B-B14F-4D97-AF65-F5344CB8AC3E}">
        <p14:creationId xmlns:p14="http://schemas.microsoft.com/office/powerpoint/2010/main" val="38354995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3000" fill="hold"/>
                                        <p:tgtEl>
                                          <p:spTgt spid="416"/>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3000" fill="hold"/>
                                        <p:tgtEl>
                                          <p:spTgt spid="417"/>
                                        </p:tgtEl>
                                        <p:attrNameLst>
                                          <p:attrName>r</p:attrName>
                                        </p:attrNameLst>
                                      </p:cBhvr>
                                    </p:animRot>
                                  </p:childTnLst>
                                </p:cTn>
                              </p:par>
                              <p:par>
                                <p:cTn id="9" presetID="8" presetClass="emph" presetSubtype="0" repeatCount="indefinite" fill="hold" nodeType="withEffect">
                                  <p:stCondLst>
                                    <p:cond delay="0"/>
                                  </p:stCondLst>
                                  <p:childTnLst>
                                    <p:animRot by="21600000">
                                      <p:cBhvr>
                                        <p:cTn id="10" dur="3000" fill="hold"/>
                                        <p:tgtEl>
                                          <p:spTgt spid="418"/>
                                        </p:tgtEl>
                                        <p:attrNameLst>
                                          <p:attrName>r</p:attrName>
                                        </p:attrNameLst>
                                      </p:cBhvr>
                                    </p:animRot>
                                  </p:childTnLst>
                                </p:cTn>
                              </p:par>
                              <p:par>
                                <p:cTn id="11" presetID="47"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386"/>
                                        </p:tgtEl>
                                        <p:attrNameLst>
                                          <p:attrName>style.visibility</p:attrName>
                                        </p:attrNameLst>
                                      </p:cBhvr>
                                      <p:to>
                                        <p:strVal val="visible"/>
                                      </p:to>
                                    </p:set>
                                    <p:animEffect transition="in" filter="fade">
                                      <p:cBhvr>
                                        <p:cTn id="18" dur="1000"/>
                                        <p:tgtEl>
                                          <p:spTgt spid="386"/>
                                        </p:tgtEl>
                                      </p:cBhvr>
                                    </p:animEffect>
                                    <p:anim calcmode="lin" valueType="num">
                                      <p:cBhvr>
                                        <p:cTn id="19" dur="1000" fill="hold"/>
                                        <p:tgtEl>
                                          <p:spTgt spid="386"/>
                                        </p:tgtEl>
                                        <p:attrNameLst>
                                          <p:attrName>ppt_x</p:attrName>
                                        </p:attrNameLst>
                                      </p:cBhvr>
                                      <p:tavLst>
                                        <p:tav tm="0">
                                          <p:val>
                                            <p:strVal val="#ppt_x"/>
                                          </p:val>
                                        </p:tav>
                                        <p:tav tm="100000">
                                          <p:val>
                                            <p:strVal val="#ppt_x"/>
                                          </p:val>
                                        </p:tav>
                                      </p:tavLst>
                                    </p:anim>
                                    <p:anim calcmode="lin" valueType="num">
                                      <p:cBhvr>
                                        <p:cTn id="20" dur="1000" fill="hold"/>
                                        <p:tgtEl>
                                          <p:spTgt spid="386"/>
                                        </p:tgtEl>
                                        <p:attrNameLst>
                                          <p:attrName>ppt_y</p:attrName>
                                        </p:attrNameLst>
                                      </p:cBhvr>
                                      <p:tavLst>
                                        <p:tav tm="0">
                                          <p:val>
                                            <p:strVal val="#ppt_y+.1"/>
                                          </p:val>
                                        </p:tav>
                                        <p:tav tm="100000">
                                          <p:val>
                                            <p:strVal val="#ppt_y"/>
                                          </p:val>
                                        </p:tav>
                                      </p:tavLst>
                                    </p:anim>
                                  </p:childTnLst>
                                </p:cTn>
                              </p:par>
                              <p:par>
                                <p:cTn id="21" presetID="22" presetClass="entr" presetSubtype="8" fill="hold" nodeType="withEffect">
                                  <p:stCondLst>
                                    <p:cond delay="1000"/>
                                  </p:stCondLst>
                                  <p:childTnLst>
                                    <p:set>
                                      <p:cBhvr>
                                        <p:cTn id="22" dur="1" fill="hold">
                                          <p:stCondLst>
                                            <p:cond delay="0"/>
                                          </p:stCondLst>
                                        </p:cTn>
                                        <p:tgtEl>
                                          <p:spTgt spid="394"/>
                                        </p:tgtEl>
                                        <p:attrNameLst>
                                          <p:attrName>style.visibility</p:attrName>
                                        </p:attrNameLst>
                                      </p:cBhvr>
                                      <p:to>
                                        <p:strVal val="visible"/>
                                      </p:to>
                                    </p:set>
                                    <p:animEffect transition="in" filter="wipe(left)">
                                      <p:cBhvr>
                                        <p:cTn id="23" dur="500"/>
                                        <p:tgtEl>
                                          <p:spTgt spid="394"/>
                                        </p:tgtEl>
                                      </p:cBhvr>
                                    </p:animEffect>
                                  </p:childTnLst>
                                </p:cTn>
                              </p:par>
                              <p:par>
                                <p:cTn id="24" presetID="22" presetClass="entr" presetSubtype="8" fill="hold" grpId="0" nodeType="withEffect">
                                  <p:stCondLst>
                                    <p:cond delay="1500"/>
                                  </p:stCondLst>
                                  <p:childTnLst>
                                    <p:set>
                                      <p:cBhvr>
                                        <p:cTn id="25" dur="1" fill="hold">
                                          <p:stCondLst>
                                            <p:cond delay="0"/>
                                          </p:stCondLst>
                                        </p:cTn>
                                        <p:tgtEl>
                                          <p:spTgt spid="61"/>
                                        </p:tgtEl>
                                        <p:attrNameLst>
                                          <p:attrName>style.visibility</p:attrName>
                                        </p:attrNameLst>
                                      </p:cBhvr>
                                      <p:to>
                                        <p:strVal val="visible"/>
                                      </p:to>
                                    </p:set>
                                    <p:animEffect transition="in" filter="wipe(left)">
                                      <p:cBhvr>
                                        <p:cTn id="26" dur="500"/>
                                        <p:tgtEl>
                                          <p:spTgt spid="61"/>
                                        </p:tgtEl>
                                      </p:cBhvr>
                                    </p:animEffect>
                                  </p:childTnLst>
                                </p:cTn>
                              </p:par>
                              <p:par>
                                <p:cTn id="27" presetID="10" presetClass="entr" presetSubtype="0" fill="hold" grpId="0" nodeType="withEffect">
                                  <p:stCondLst>
                                    <p:cond delay="200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500"/>
                                        <p:tgtEl>
                                          <p:spTgt spid="62"/>
                                        </p:tgtEl>
                                      </p:cBhvr>
                                    </p:animEffect>
                                  </p:childTnLst>
                                </p:cTn>
                              </p:par>
                              <p:par>
                                <p:cTn id="30" presetID="53" presetClass="entr" presetSubtype="16" fill="hold" grpId="0" nodeType="withEffect">
                                  <p:stCondLst>
                                    <p:cond delay="750"/>
                                  </p:stCondLst>
                                  <p:childTnLst>
                                    <p:set>
                                      <p:cBhvr>
                                        <p:cTn id="31" dur="1" fill="hold">
                                          <p:stCondLst>
                                            <p:cond delay="0"/>
                                          </p:stCondLst>
                                        </p:cTn>
                                        <p:tgtEl>
                                          <p:spTgt spid="53"/>
                                        </p:tgtEl>
                                        <p:attrNameLst>
                                          <p:attrName>style.visibility</p:attrName>
                                        </p:attrNameLst>
                                      </p:cBhvr>
                                      <p:to>
                                        <p:strVal val="visible"/>
                                      </p:to>
                                    </p:set>
                                    <p:anim calcmode="lin" valueType="num">
                                      <p:cBhvr>
                                        <p:cTn id="32" dur="750" fill="hold"/>
                                        <p:tgtEl>
                                          <p:spTgt spid="53"/>
                                        </p:tgtEl>
                                        <p:attrNameLst>
                                          <p:attrName>ppt_w</p:attrName>
                                        </p:attrNameLst>
                                      </p:cBhvr>
                                      <p:tavLst>
                                        <p:tav tm="0">
                                          <p:val>
                                            <p:fltVal val="0"/>
                                          </p:val>
                                        </p:tav>
                                        <p:tav tm="100000">
                                          <p:val>
                                            <p:strVal val="#ppt_w"/>
                                          </p:val>
                                        </p:tav>
                                      </p:tavLst>
                                    </p:anim>
                                    <p:anim calcmode="lin" valueType="num">
                                      <p:cBhvr>
                                        <p:cTn id="33" dur="750" fill="hold"/>
                                        <p:tgtEl>
                                          <p:spTgt spid="53"/>
                                        </p:tgtEl>
                                        <p:attrNameLst>
                                          <p:attrName>ppt_h</p:attrName>
                                        </p:attrNameLst>
                                      </p:cBhvr>
                                      <p:tavLst>
                                        <p:tav tm="0">
                                          <p:val>
                                            <p:fltVal val="0"/>
                                          </p:val>
                                        </p:tav>
                                        <p:tav tm="100000">
                                          <p:val>
                                            <p:strVal val="#ppt_h"/>
                                          </p:val>
                                        </p:tav>
                                      </p:tavLst>
                                    </p:anim>
                                    <p:animEffect transition="in" filter="fade">
                                      <p:cBhvr>
                                        <p:cTn id="34" dur="75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p:bldP spid="5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5E4D7"/>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F347D77-6637-42FA-93D2-9AFC6AE9D86C}"/>
              </a:ext>
            </a:extLst>
          </p:cNvPr>
          <p:cNvGrpSpPr/>
          <p:nvPr/>
        </p:nvGrpSpPr>
        <p:grpSpPr>
          <a:xfrm>
            <a:off x="2" y="0"/>
            <a:ext cx="12192000" cy="6858000"/>
            <a:chOff x="2" y="0"/>
            <a:chExt cx="12192000" cy="6858000"/>
          </a:xfrm>
        </p:grpSpPr>
        <p:grpSp>
          <p:nvGrpSpPr>
            <p:cNvPr id="6" name="Group 5">
              <a:extLst>
                <a:ext uri="{FF2B5EF4-FFF2-40B4-BE49-F238E27FC236}">
                  <a16:creationId xmlns:a16="http://schemas.microsoft.com/office/drawing/2014/main" id="{20F707EB-965D-4CAA-A222-28A20B057A80}"/>
                </a:ext>
              </a:extLst>
            </p:cNvPr>
            <p:cNvGrpSpPr/>
            <p:nvPr/>
          </p:nvGrpSpPr>
          <p:grpSpPr>
            <a:xfrm>
              <a:off x="377371" y="0"/>
              <a:ext cx="11422742" cy="6858000"/>
              <a:chOff x="377371" y="0"/>
              <a:chExt cx="11422742" cy="6858000"/>
            </a:xfrm>
          </p:grpSpPr>
          <p:cxnSp>
            <p:nvCxnSpPr>
              <p:cNvPr id="24" name="Straight Connector 23">
                <a:extLst>
                  <a:ext uri="{FF2B5EF4-FFF2-40B4-BE49-F238E27FC236}">
                    <a16:creationId xmlns:a16="http://schemas.microsoft.com/office/drawing/2014/main" id="{079A262A-5554-4413-9F36-90B63A92BE32}"/>
                  </a:ext>
                </a:extLst>
              </p:cNvPr>
              <p:cNvCxnSpPr/>
              <p:nvPr/>
            </p:nvCxnSpPr>
            <p:spPr>
              <a:xfrm>
                <a:off x="3773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02F581A-C0D1-46F8-9B62-F3CDC6668090}"/>
                  </a:ext>
                </a:extLst>
              </p:cNvPr>
              <p:cNvCxnSpPr/>
              <p:nvPr/>
            </p:nvCxnSpPr>
            <p:spPr>
              <a:xfrm>
                <a:off x="7837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9E927BE-0145-48FB-BE67-D431D67A415F}"/>
                  </a:ext>
                </a:extLst>
              </p:cNvPr>
              <p:cNvCxnSpPr/>
              <p:nvPr/>
            </p:nvCxnSpPr>
            <p:spPr>
              <a:xfrm>
                <a:off x="121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A26AE-AA70-41DD-86D8-9376BFE084A5}"/>
                  </a:ext>
                </a:extLst>
              </p:cNvPr>
              <p:cNvCxnSpPr/>
              <p:nvPr/>
            </p:nvCxnSpPr>
            <p:spPr>
              <a:xfrm>
                <a:off x="16546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8BBE312-48FF-4C1C-8E61-715BFC43251E}"/>
                  </a:ext>
                </a:extLst>
              </p:cNvPr>
              <p:cNvCxnSpPr/>
              <p:nvPr/>
            </p:nvCxnSpPr>
            <p:spPr>
              <a:xfrm>
                <a:off x="206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298F388-88BF-4275-B469-EF5DF9D3628E}"/>
                  </a:ext>
                </a:extLst>
              </p:cNvPr>
              <p:cNvCxnSpPr/>
              <p:nvPr/>
            </p:nvCxnSpPr>
            <p:spPr>
              <a:xfrm>
                <a:off x="246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F860951-887D-4AA5-8E57-A7906AF11436}"/>
                  </a:ext>
                </a:extLst>
              </p:cNvPr>
              <p:cNvCxnSpPr/>
              <p:nvPr/>
            </p:nvCxnSpPr>
            <p:spPr>
              <a:xfrm>
                <a:off x="290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310EE58-3C64-4A3A-869D-212382B278D1}"/>
                  </a:ext>
                </a:extLst>
              </p:cNvPr>
              <p:cNvCxnSpPr/>
              <p:nvPr/>
            </p:nvCxnSpPr>
            <p:spPr>
              <a:xfrm>
                <a:off x="333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A1FBB8A-6C7E-4F5B-A2EA-74D38315507F}"/>
                  </a:ext>
                </a:extLst>
              </p:cNvPr>
              <p:cNvCxnSpPr/>
              <p:nvPr/>
            </p:nvCxnSpPr>
            <p:spPr>
              <a:xfrm>
                <a:off x="37301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33152-CDE9-4775-965F-2C7C46E5E84B}"/>
                  </a:ext>
                </a:extLst>
              </p:cNvPr>
              <p:cNvCxnSpPr/>
              <p:nvPr/>
            </p:nvCxnSpPr>
            <p:spPr>
              <a:xfrm>
                <a:off x="41365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7F6A9D7-5156-44CA-A9D9-F57730140CAC}"/>
                  </a:ext>
                </a:extLst>
              </p:cNvPr>
              <p:cNvCxnSpPr/>
              <p:nvPr/>
            </p:nvCxnSpPr>
            <p:spPr>
              <a:xfrm>
                <a:off x="45719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EED3280-EF38-4353-8C22-9CDF7AB9F2BF}"/>
                  </a:ext>
                </a:extLst>
              </p:cNvPr>
              <p:cNvCxnSpPr/>
              <p:nvPr/>
            </p:nvCxnSpPr>
            <p:spPr>
              <a:xfrm>
                <a:off x="500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C6976A-436C-4E0E-AB89-2F6226BED9C9}"/>
                  </a:ext>
                </a:extLst>
              </p:cNvPr>
              <p:cNvCxnSpPr/>
              <p:nvPr/>
            </p:nvCxnSpPr>
            <p:spPr>
              <a:xfrm>
                <a:off x="544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AA61367-C98C-4A65-A6E2-C100BE79D3D4}"/>
                  </a:ext>
                </a:extLst>
              </p:cNvPr>
              <p:cNvCxnSpPr/>
              <p:nvPr/>
            </p:nvCxnSpPr>
            <p:spPr>
              <a:xfrm>
                <a:off x="584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7B78285-E545-460F-860D-664E65424A2C}"/>
                  </a:ext>
                </a:extLst>
              </p:cNvPr>
              <p:cNvCxnSpPr/>
              <p:nvPr/>
            </p:nvCxnSpPr>
            <p:spPr>
              <a:xfrm>
                <a:off x="628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21A8F29-6788-40AF-9AE2-1C8CC57BF32C}"/>
                  </a:ext>
                </a:extLst>
              </p:cNvPr>
              <p:cNvCxnSpPr/>
              <p:nvPr/>
            </p:nvCxnSpPr>
            <p:spPr>
              <a:xfrm>
                <a:off x="672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53B903F-4B33-4FC4-8CE8-1BB9D82C54A5}"/>
                  </a:ext>
                </a:extLst>
              </p:cNvPr>
              <p:cNvCxnSpPr/>
              <p:nvPr/>
            </p:nvCxnSpPr>
            <p:spPr>
              <a:xfrm>
                <a:off x="714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342A937-C763-4223-8C17-FF23A8966F1F}"/>
                  </a:ext>
                </a:extLst>
              </p:cNvPr>
              <p:cNvCxnSpPr/>
              <p:nvPr/>
            </p:nvCxnSpPr>
            <p:spPr>
              <a:xfrm>
                <a:off x="754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EAB2AFF-0517-4DF8-B873-0BC3E1A03348}"/>
                  </a:ext>
                </a:extLst>
              </p:cNvPr>
              <p:cNvCxnSpPr/>
              <p:nvPr/>
            </p:nvCxnSpPr>
            <p:spPr>
              <a:xfrm>
                <a:off x="798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5277E96-5A1A-4194-9F02-1A81AA6FBCD7}"/>
                  </a:ext>
                </a:extLst>
              </p:cNvPr>
              <p:cNvCxnSpPr/>
              <p:nvPr/>
            </p:nvCxnSpPr>
            <p:spPr>
              <a:xfrm>
                <a:off x="841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6ADB9A6-288B-41BC-B93C-E100C6A9D92E}"/>
                  </a:ext>
                </a:extLst>
              </p:cNvPr>
              <p:cNvCxnSpPr/>
              <p:nvPr/>
            </p:nvCxnSpPr>
            <p:spPr>
              <a:xfrm>
                <a:off x="883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E942BAD-4B88-4614-97A1-60D590F2DC9A}"/>
                  </a:ext>
                </a:extLst>
              </p:cNvPr>
              <p:cNvCxnSpPr/>
              <p:nvPr/>
            </p:nvCxnSpPr>
            <p:spPr>
              <a:xfrm>
                <a:off x="92455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5FDC70D-11BD-4F33-8467-6CF82716AF62}"/>
                  </a:ext>
                </a:extLst>
              </p:cNvPr>
              <p:cNvCxnSpPr/>
              <p:nvPr/>
            </p:nvCxnSpPr>
            <p:spPr>
              <a:xfrm>
                <a:off x="9681027"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43010C2-6070-45EA-999E-D15A1EB72465}"/>
                  </a:ext>
                </a:extLst>
              </p:cNvPr>
              <p:cNvCxnSpPr/>
              <p:nvPr/>
            </p:nvCxnSpPr>
            <p:spPr>
              <a:xfrm>
                <a:off x="101164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104034B-1E37-4DD2-8F5F-D11861991277}"/>
                  </a:ext>
                </a:extLst>
              </p:cNvPr>
              <p:cNvCxnSpPr/>
              <p:nvPr/>
            </p:nvCxnSpPr>
            <p:spPr>
              <a:xfrm>
                <a:off x="1052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7161CCC-6811-461C-B1BC-ABA98032EB22}"/>
                  </a:ext>
                </a:extLst>
              </p:cNvPr>
              <p:cNvCxnSpPr/>
              <p:nvPr/>
            </p:nvCxnSpPr>
            <p:spPr>
              <a:xfrm>
                <a:off x="1092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7A6A529-6A31-4579-AADA-94F9A54B8C6F}"/>
                  </a:ext>
                </a:extLst>
              </p:cNvPr>
              <p:cNvCxnSpPr/>
              <p:nvPr/>
            </p:nvCxnSpPr>
            <p:spPr>
              <a:xfrm>
                <a:off x="1136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04CC808-A4DA-4955-A959-28DF7DCBBEF8}"/>
                  </a:ext>
                </a:extLst>
              </p:cNvPr>
              <p:cNvCxnSpPr/>
              <p:nvPr/>
            </p:nvCxnSpPr>
            <p:spPr>
              <a:xfrm>
                <a:off x="1180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60961EAB-BF19-4778-A202-7894BF15AAD5}"/>
                </a:ext>
              </a:extLst>
            </p:cNvPr>
            <p:cNvGrpSpPr/>
            <p:nvPr/>
          </p:nvGrpSpPr>
          <p:grpSpPr>
            <a:xfrm rot="5400000">
              <a:off x="2924631" y="-2616201"/>
              <a:ext cx="6342742" cy="12192000"/>
              <a:chOff x="377371" y="0"/>
              <a:chExt cx="6342742" cy="6858000"/>
            </a:xfrm>
          </p:grpSpPr>
          <p:cxnSp>
            <p:nvCxnSpPr>
              <p:cNvPr id="8" name="Straight Connector 7">
                <a:extLst>
                  <a:ext uri="{FF2B5EF4-FFF2-40B4-BE49-F238E27FC236}">
                    <a16:creationId xmlns:a16="http://schemas.microsoft.com/office/drawing/2014/main" id="{CF95E087-CDC9-42ED-A9B0-17B1BBD8F2B7}"/>
                  </a:ext>
                </a:extLst>
              </p:cNvPr>
              <p:cNvCxnSpPr/>
              <p:nvPr/>
            </p:nvCxnSpPr>
            <p:spPr>
              <a:xfrm>
                <a:off x="3773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F3B4EE6-DA44-42EF-B5B5-770312DB7336}"/>
                  </a:ext>
                </a:extLst>
              </p:cNvPr>
              <p:cNvCxnSpPr/>
              <p:nvPr/>
            </p:nvCxnSpPr>
            <p:spPr>
              <a:xfrm>
                <a:off x="7837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B359E0F-414D-4DE4-87C8-AA67E8C21D8D}"/>
                  </a:ext>
                </a:extLst>
              </p:cNvPr>
              <p:cNvCxnSpPr/>
              <p:nvPr/>
            </p:nvCxnSpPr>
            <p:spPr>
              <a:xfrm>
                <a:off x="121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71B4C03-0129-432B-91AD-CB08F760BF2B}"/>
                  </a:ext>
                </a:extLst>
              </p:cNvPr>
              <p:cNvCxnSpPr/>
              <p:nvPr/>
            </p:nvCxnSpPr>
            <p:spPr>
              <a:xfrm>
                <a:off x="16546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C98A82-11D7-446B-908C-D1AF079EE38B}"/>
                  </a:ext>
                </a:extLst>
              </p:cNvPr>
              <p:cNvCxnSpPr/>
              <p:nvPr/>
            </p:nvCxnSpPr>
            <p:spPr>
              <a:xfrm>
                <a:off x="206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52F878E-4F4D-42D3-AF67-0369C88FAEC2}"/>
                  </a:ext>
                </a:extLst>
              </p:cNvPr>
              <p:cNvCxnSpPr/>
              <p:nvPr/>
            </p:nvCxnSpPr>
            <p:spPr>
              <a:xfrm>
                <a:off x="246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D48FA8-A64F-4A31-83DB-E2A5C7ACD214}"/>
                  </a:ext>
                </a:extLst>
              </p:cNvPr>
              <p:cNvCxnSpPr/>
              <p:nvPr/>
            </p:nvCxnSpPr>
            <p:spPr>
              <a:xfrm>
                <a:off x="290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0ADA66-CEA3-464C-8C18-8D0BE63E8DEF}"/>
                  </a:ext>
                </a:extLst>
              </p:cNvPr>
              <p:cNvCxnSpPr/>
              <p:nvPr/>
            </p:nvCxnSpPr>
            <p:spPr>
              <a:xfrm>
                <a:off x="333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D04815C-2015-4C37-A7CD-4468C2C6E9CB}"/>
                  </a:ext>
                </a:extLst>
              </p:cNvPr>
              <p:cNvCxnSpPr/>
              <p:nvPr/>
            </p:nvCxnSpPr>
            <p:spPr>
              <a:xfrm>
                <a:off x="37301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F1C51F3-7D37-4BC3-BA22-4DBDC624B42A}"/>
                  </a:ext>
                </a:extLst>
              </p:cNvPr>
              <p:cNvCxnSpPr/>
              <p:nvPr/>
            </p:nvCxnSpPr>
            <p:spPr>
              <a:xfrm>
                <a:off x="41365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9E15302-EFFE-4159-B254-FED1561AE4ED}"/>
                  </a:ext>
                </a:extLst>
              </p:cNvPr>
              <p:cNvCxnSpPr/>
              <p:nvPr/>
            </p:nvCxnSpPr>
            <p:spPr>
              <a:xfrm>
                <a:off x="45719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119F7E2-F7E9-4314-8383-4D1B70782549}"/>
                  </a:ext>
                </a:extLst>
              </p:cNvPr>
              <p:cNvCxnSpPr/>
              <p:nvPr/>
            </p:nvCxnSpPr>
            <p:spPr>
              <a:xfrm>
                <a:off x="500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1644DBE-8D9E-479E-B01C-48FB28CD3F1D}"/>
                  </a:ext>
                </a:extLst>
              </p:cNvPr>
              <p:cNvCxnSpPr/>
              <p:nvPr/>
            </p:nvCxnSpPr>
            <p:spPr>
              <a:xfrm>
                <a:off x="544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D1A8EF0-204B-49D0-A658-5890877534D3}"/>
                  </a:ext>
                </a:extLst>
              </p:cNvPr>
              <p:cNvCxnSpPr/>
              <p:nvPr/>
            </p:nvCxnSpPr>
            <p:spPr>
              <a:xfrm>
                <a:off x="584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DF28B6-B3A6-4912-9781-416B21AC1E50}"/>
                  </a:ext>
                </a:extLst>
              </p:cNvPr>
              <p:cNvCxnSpPr/>
              <p:nvPr/>
            </p:nvCxnSpPr>
            <p:spPr>
              <a:xfrm>
                <a:off x="628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D014B0B-9788-41B6-87EC-A5DCDA6EAFA0}"/>
                  </a:ext>
                </a:extLst>
              </p:cNvPr>
              <p:cNvCxnSpPr/>
              <p:nvPr/>
            </p:nvCxnSpPr>
            <p:spPr>
              <a:xfrm>
                <a:off x="672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60" name="Rounded Rectangle 1">
            <a:extLst>
              <a:ext uri="{FF2B5EF4-FFF2-40B4-BE49-F238E27FC236}">
                <a16:creationId xmlns:a16="http://schemas.microsoft.com/office/drawing/2014/main" id="{ED15A32C-284F-43E0-A1EB-DEA03D512254}"/>
              </a:ext>
            </a:extLst>
          </p:cNvPr>
          <p:cNvSpPr/>
          <p:nvPr/>
        </p:nvSpPr>
        <p:spPr>
          <a:xfrm>
            <a:off x="436646" y="313374"/>
            <a:ext cx="11480773" cy="6235247"/>
          </a:xfrm>
          <a:prstGeom prst="roundRect">
            <a:avLst>
              <a:gd name="adj" fmla="val 7547"/>
            </a:avLst>
          </a:prstGeom>
          <a:solidFill>
            <a:srgbClr val="6B422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36" name="Freeform: Shape 235">
            <a:extLst>
              <a:ext uri="{FF2B5EF4-FFF2-40B4-BE49-F238E27FC236}">
                <a16:creationId xmlns:a16="http://schemas.microsoft.com/office/drawing/2014/main" id="{830CB7C3-E54D-4FC9-A967-E2BD6657E7C8}"/>
              </a:ext>
            </a:extLst>
          </p:cNvPr>
          <p:cNvSpPr/>
          <p:nvPr/>
        </p:nvSpPr>
        <p:spPr>
          <a:xfrm>
            <a:off x="430373"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4516657 h 6235247"/>
              <a:gd name="connsiteX4" fmla="*/ 11147925 w 11563523"/>
              <a:gd name="connsiteY4" fmla="*/ 4512757 h 6235247"/>
              <a:gd name="connsiteX5" fmla="*/ 11215856 w 11563523"/>
              <a:gd name="connsiteY5" fmla="*/ 4505909 h 6235247"/>
              <a:gd name="connsiteX6" fmla="*/ 11226453 w 11563523"/>
              <a:gd name="connsiteY6" fmla="*/ 4505909 h 6235247"/>
              <a:gd name="connsiteX7" fmla="*/ 11563523 w 11563523"/>
              <a:gd name="connsiteY7" fmla="*/ 4842979 h 6235247"/>
              <a:gd name="connsiteX8" fmla="*/ 11226453 w 11563523"/>
              <a:gd name="connsiteY8" fmla="*/ 5180049 h 6235247"/>
              <a:gd name="connsiteX9" fmla="*/ 11215856 w 11563523"/>
              <a:gd name="connsiteY9" fmla="*/ 5180049 h 6235247"/>
              <a:gd name="connsiteX10" fmla="*/ 11147925 w 11563523"/>
              <a:gd name="connsiteY10" fmla="*/ 5173201 h 6235247"/>
              <a:gd name="connsiteX11" fmla="*/ 11135362 w 11563523"/>
              <a:gd name="connsiteY11" fmla="*/ 5169302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4516657"/>
                </a:lnTo>
                <a:lnTo>
                  <a:pt x="11147925" y="4512757"/>
                </a:lnTo>
                <a:cubicBezTo>
                  <a:pt x="11169867" y="4508267"/>
                  <a:pt x="11192586" y="4505909"/>
                  <a:pt x="11215856" y="4505909"/>
                </a:cubicBezTo>
                <a:lnTo>
                  <a:pt x="11226453" y="4505909"/>
                </a:lnTo>
                <a:cubicBezTo>
                  <a:pt x="11412612" y="4505909"/>
                  <a:pt x="11563523" y="4656820"/>
                  <a:pt x="11563523" y="4842979"/>
                </a:cubicBezTo>
                <a:cubicBezTo>
                  <a:pt x="11563523" y="5029138"/>
                  <a:pt x="11412612" y="5180049"/>
                  <a:pt x="11226453" y="5180049"/>
                </a:cubicBezTo>
                <a:lnTo>
                  <a:pt x="11215856" y="5180049"/>
                </a:lnTo>
                <a:cubicBezTo>
                  <a:pt x="11192586" y="5180049"/>
                  <a:pt x="11169867" y="5177691"/>
                  <a:pt x="11147925" y="5173201"/>
                </a:cubicBezTo>
                <a:lnTo>
                  <a:pt x="11135362" y="5169302"/>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606C38"/>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5" name="Freeform: Shape 234">
            <a:extLst>
              <a:ext uri="{FF2B5EF4-FFF2-40B4-BE49-F238E27FC236}">
                <a16:creationId xmlns:a16="http://schemas.microsoft.com/office/drawing/2014/main" id="{0F7BA3FC-4D21-4129-8AF2-E4DA19D46D25}"/>
              </a:ext>
            </a:extLst>
          </p:cNvPr>
          <p:cNvSpPr/>
          <p:nvPr/>
        </p:nvSpPr>
        <p:spPr>
          <a:xfrm>
            <a:off x="430373"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5313075 h 6235247"/>
              <a:gd name="connsiteX4" fmla="*/ 11147925 w 11563523"/>
              <a:gd name="connsiteY4" fmla="*/ 5309175 h 6235247"/>
              <a:gd name="connsiteX5" fmla="*/ 11215856 w 11563523"/>
              <a:gd name="connsiteY5" fmla="*/ 5302327 h 6235247"/>
              <a:gd name="connsiteX6" fmla="*/ 11226453 w 11563523"/>
              <a:gd name="connsiteY6" fmla="*/ 5302327 h 6235247"/>
              <a:gd name="connsiteX7" fmla="*/ 11563523 w 11563523"/>
              <a:gd name="connsiteY7" fmla="*/ 5639397 h 6235247"/>
              <a:gd name="connsiteX8" fmla="*/ 11226453 w 11563523"/>
              <a:gd name="connsiteY8" fmla="*/ 5976467 h 6235247"/>
              <a:gd name="connsiteX9" fmla="*/ 11215856 w 11563523"/>
              <a:gd name="connsiteY9" fmla="*/ 5976467 h 6235247"/>
              <a:gd name="connsiteX10" fmla="*/ 11147925 w 11563523"/>
              <a:gd name="connsiteY10" fmla="*/ 5969619 h 6235247"/>
              <a:gd name="connsiteX11" fmla="*/ 11095410 w 11563523"/>
              <a:gd name="connsiteY11" fmla="*/ 5953318 h 6235247"/>
              <a:gd name="connsiteX12" fmla="*/ 11054995 w 11563523"/>
              <a:gd name="connsiteY12" fmla="*/ 6027776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5313075"/>
                </a:lnTo>
                <a:lnTo>
                  <a:pt x="11147925" y="5309175"/>
                </a:lnTo>
                <a:cubicBezTo>
                  <a:pt x="11169867" y="5304685"/>
                  <a:pt x="11192586" y="5302327"/>
                  <a:pt x="11215856" y="5302327"/>
                </a:cubicBezTo>
                <a:lnTo>
                  <a:pt x="11226453" y="5302327"/>
                </a:lnTo>
                <a:cubicBezTo>
                  <a:pt x="11412612" y="5302327"/>
                  <a:pt x="11563523" y="5453238"/>
                  <a:pt x="11563523" y="5639397"/>
                </a:cubicBezTo>
                <a:cubicBezTo>
                  <a:pt x="11563523" y="5825556"/>
                  <a:pt x="11412612" y="5976467"/>
                  <a:pt x="11226453" y="5976467"/>
                </a:cubicBezTo>
                <a:lnTo>
                  <a:pt x="11215856" y="5976467"/>
                </a:lnTo>
                <a:cubicBezTo>
                  <a:pt x="11192586" y="5976467"/>
                  <a:pt x="11169867" y="5974109"/>
                  <a:pt x="11147925" y="5969619"/>
                </a:cubicBezTo>
                <a:lnTo>
                  <a:pt x="11095410" y="5953318"/>
                </a:lnTo>
                <a:lnTo>
                  <a:pt x="11054995" y="6027776"/>
                </a:lnTo>
                <a:cubicBezTo>
                  <a:pt x="10970430" y="6152949"/>
                  <a:pt x="10827220"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6B705C"/>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1" name="Freeform: Shape 230">
            <a:extLst>
              <a:ext uri="{FF2B5EF4-FFF2-40B4-BE49-F238E27FC236}">
                <a16:creationId xmlns:a16="http://schemas.microsoft.com/office/drawing/2014/main" id="{FDBB89D1-AF3F-40F6-9D55-84DD01271C8C}"/>
              </a:ext>
            </a:extLst>
          </p:cNvPr>
          <p:cNvSpPr/>
          <p:nvPr/>
        </p:nvSpPr>
        <p:spPr>
          <a:xfrm>
            <a:off x="459729" y="311377"/>
            <a:ext cx="11532520" cy="6235247"/>
          </a:xfrm>
          <a:custGeom>
            <a:avLst/>
            <a:gdLst>
              <a:gd name="connsiteX0" fmla="*/ 470574 w 11532520"/>
              <a:gd name="connsiteY0" fmla="*/ 0 h 6235247"/>
              <a:gd name="connsiteX1" fmla="*/ 10614904 w 11532520"/>
              <a:gd name="connsiteY1" fmla="*/ 0 h 6235247"/>
              <a:gd name="connsiteX2" fmla="*/ 11085478 w 11532520"/>
              <a:gd name="connsiteY2" fmla="*/ 470574 h 6235247"/>
              <a:gd name="connsiteX3" fmla="*/ 11085478 w 11532520"/>
              <a:gd name="connsiteY3" fmla="*/ 556491 h 6235247"/>
              <a:gd name="connsiteX4" fmla="*/ 11116921 w 11532520"/>
              <a:gd name="connsiteY4" fmla="*/ 546730 h 6235247"/>
              <a:gd name="connsiteX5" fmla="*/ 11184853 w 11532520"/>
              <a:gd name="connsiteY5" fmla="*/ 539882 h 6235247"/>
              <a:gd name="connsiteX6" fmla="*/ 11195450 w 11532520"/>
              <a:gd name="connsiteY6" fmla="*/ 539882 h 6235247"/>
              <a:gd name="connsiteX7" fmla="*/ 11532520 w 11532520"/>
              <a:gd name="connsiteY7" fmla="*/ 876952 h 6235247"/>
              <a:gd name="connsiteX8" fmla="*/ 11195450 w 11532520"/>
              <a:gd name="connsiteY8" fmla="*/ 1214022 h 6235247"/>
              <a:gd name="connsiteX9" fmla="*/ 11184853 w 11532520"/>
              <a:gd name="connsiteY9" fmla="*/ 1214022 h 6235247"/>
              <a:gd name="connsiteX10" fmla="*/ 11116921 w 11532520"/>
              <a:gd name="connsiteY10" fmla="*/ 1207174 h 6235247"/>
              <a:gd name="connsiteX11" fmla="*/ 11085478 w 11532520"/>
              <a:gd name="connsiteY11" fmla="*/ 1197414 h 6235247"/>
              <a:gd name="connsiteX12" fmla="*/ 11085478 w 11532520"/>
              <a:gd name="connsiteY12" fmla="*/ 5764673 h 6235247"/>
              <a:gd name="connsiteX13" fmla="*/ 10614904 w 11532520"/>
              <a:gd name="connsiteY13" fmla="*/ 6235247 h 6235247"/>
              <a:gd name="connsiteX14" fmla="*/ 470574 w 11532520"/>
              <a:gd name="connsiteY14" fmla="*/ 6235247 h 6235247"/>
              <a:gd name="connsiteX15" fmla="*/ 0 w 11532520"/>
              <a:gd name="connsiteY15" fmla="*/ 5764673 h 6235247"/>
              <a:gd name="connsiteX16" fmla="*/ 0 w 11532520"/>
              <a:gd name="connsiteY16" fmla="*/ 470574 h 6235247"/>
              <a:gd name="connsiteX17" fmla="*/ 470574 w 11532520"/>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32520" h="6235247">
                <a:moveTo>
                  <a:pt x="470574" y="0"/>
                </a:moveTo>
                <a:lnTo>
                  <a:pt x="10614904" y="0"/>
                </a:lnTo>
                <a:cubicBezTo>
                  <a:pt x="10874795" y="0"/>
                  <a:pt x="11085478" y="210683"/>
                  <a:pt x="11085478" y="470574"/>
                </a:cubicBezTo>
                <a:lnTo>
                  <a:pt x="11085478" y="556491"/>
                </a:lnTo>
                <a:lnTo>
                  <a:pt x="11116921" y="546730"/>
                </a:lnTo>
                <a:cubicBezTo>
                  <a:pt x="11138864" y="542240"/>
                  <a:pt x="11161583" y="539882"/>
                  <a:pt x="11184853" y="539882"/>
                </a:cubicBezTo>
                <a:lnTo>
                  <a:pt x="11195450" y="539882"/>
                </a:lnTo>
                <a:cubicBezTo>
                  <a:pt x="11381609" y="539882"/>
                  <a:pt x="11532520" y="690793"/>
                  <a:pt x="11532520" y="876952"/>
                </a:cubicBezTo>
                <a:cubicBezTo>
                  <a:pt x="11532520" y="1063111"/>
                  <a:pt x="11381609" y="1214022"/>
                  <a:pt x="11195450" y="1214022"/>
                </a:cubicBezTo>
                <a:lnTo>
                  <a:pt x="11184853" y="1214022"/>
                </a:lnTo>
                <a:cubicBezTo>
                  <a:pt x="11161583" y="1214022"/>
                  <a:pt x="11138864" y="1211664"/>
                  <a:pt x="11116921" y="1207174"/>
                </a:cubicBezTo>
                <a:lnTo>
                  <a:pt x="11085478" y="1197414"/>
                </a:lnTo>
                <a:lnTo>
                  <a:pt x="11085478" y="5764673"/>
                </a:lnTo>
                <a:cubicBezTo>
                  <a:pt x="11085478" y="6024564"/>
                  <a:pt x="10874795" y="6235247"/>
                  <a:pt x="10614904"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DDBEA9"/>
          </a:solidFill>
          <a:ln>
            <a:noFill/>
          </a:ln>
          <a:effectLst>
            <a:outerShdw blurRad="139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FFFFFF"/>
              </a:solidFill>
            </a:endParaRPr>
          </a:p>
        </p:txBody>
      </p:sp>
      <p:sp>
        <p:nvSpPr>
          <p:cNvPr id="239" name="Freeform: Shape 238">
            <a:extLst>
              <a:ext uri="{FF2B5EF4-FFF2-40B4-BE49-F238E27FC236}">
                <a16:creationId xmlns:a16="http://schemas.microsoft.com/office/drawing/2014/main" id="{90F0FF0A-C4BD-4BFD-B192-39C0035029BD}"/>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2201019 h 6235247"/>
              <a:gd name="connsiteX4" fmla="*/ 11147925 w 11563523"/>
              <a:gd name="connsiteY4" fmla="*/ 2197119 h 6235247"/>
              <a:gd name="connsiteX5" fmla="*/ 11215856 w 11563523"/>
              <a:gd name="connsiteY5" fmla="*/ 2190271 h 6235247"/>
              <a:gd name="connsiteX6" fmla="*/ 11226453 w 11563523"/>
              <a:gd name="connsiteY6" fmla="*/ 2190271 h 6235247"/>
              <a:gd name="connsiteX7" fmla="*/ 11563523 w 11563523"/>
              <a:gd name="connsiteY7" fmla="*/ 2527341 h 6235247"/>
              <a:gd name="connsiteX8" fmla="*/ 11226453 w 11563523"/>
              <a:gd name="connsiteY8" fmla="*/ 2864411 h 6235247"/>
              <a:gd name="connsiteX9" fmla="*/ 11215856 w 11563523"/>
              <a:gd name="connsiteY9" fmla="*/ 2864411 h 6235247"/>
              <a:gd name="connsiteX10" fmla="*/ 11147925 w 11563523"/>
              <a:gd name="connsiteY10" fmla="*/ 2857563 h 6235247"/>
              <a:gd name="connsiteX11" fmla="*/ 11135362 w 11563523"/>
              <a:gd name="connsiteY11" fmla="*/ 2853664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2201019"/>
                </a:lnTo>
                <a:lnTo>
                  <a:pt x="11147925" y="2197119"/>
                </a:lnTo>
                <a:cubicBezTo>
                  <a:pt x="11169867" y="2192629"/>
                  <a:pt x="11192586" y="2190271"/>
                  <a:pt x="11215856" y="2190271"/>
                </a:cubicBezTo>
                <a:lnTo>
                  <a:pt x="11226453" y="2190271"/>
                </a:lnTo>
                <a:cubicBezTo>
                  <a:pt x="11412612" y="2190271"/>
                  <a:pt x="11563523" y="2341182"/>
                  <a:pt x="11563523" y="2527341"/>
                </a:cubicBezTo>
                <a:cubicBezTo>
                  <a:pt x="11563523" y="2713500"/>
                  <a:pt x="11412612" y="2864411"/>
                  <a:pt x="11226453" y="2864411"/>
                </a:cubicBezTo>
                <a:lnTo>
                  <a:pt x="11215856" y="2864411"/>
                </a:lnTo>
                <a:cubicBezTo>
                  <a:pt x="11192586" y="2864411"/>
                  <a:pt x="11169867" y="2862053"/>
                  <a:pt x="11147925" y="2857563"/>
                </a:cubicBezTo>
                <a:lnTo>
                  <a:pt x="11135362" y="2853664"/>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CCD5AE"/>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0" name="Freeform: Shape 239">
            <a:extLst>
              <a:ext uri="{FF2B5EF4-FFF2-40B4-BE49-F238E27FC236}">
                <a16:creationId xmlns:a16="http://schemas.microsoft.com/office/drawing/2014/main" id="{0C148DFF-E3A7-4111-A65B-6FEED5F18A64}"/>
              </a:ext>
            </a:extLst>
          </p:cNvPr>
          <p:cNvSpPr/>
          <p:nvPr/>
        </p:nvSpPr>
        <p:spPr>
          <a:xfrm>
            <a:off x="416985" y="311377"/>
            <a:ext cx="11562589" cy="6235247"/>
          </a:xfrm>
          <a:custGeom>
            <a:avLst/>
            <a:gdLst>
              <a:gd name="connsiteX0" fmla="*/ 470574 w 11562589"/>
              <a:gd name="connsiteY0" fmla="*/ 0 h 6235247"/>
              <a:gd name="connsiteX1" fmla="*/ 10664788 w 11562589"/>
              <a:gd name="connsiteY1" fmla="*/ 0 h 6235247"/>
              <a:gd name="connsiteX2" fmla="*/ 11135362 w 11562589"/>
              <a:gd name="connsiteY2" fmla="*/ 470574 h 6235247"/>
              <a:gd name="connsiteX3" fmla="*/ 11135362 w 11562589"/>
              <a:gd name="connsiteY3" fmla="*/ 1404782 h 6235247"/>
              <a:gd name="connsiteX4" fmla="*/ 11146990 w 11562589"/>
              <a:gd name="connsiteY4" fmla="*/ 1401172 h 6235247"/>
              <a:gd name="connsiteX5" fmla="*/ 11214922 w 11562589"/>
              <a:gd name="connsiteY5" fmla="*/ 1394324 h 6235247"/>
              <a:gd name="connsiteX6" fmla="*/ 11225519 w 11562589"/>
              <a:gd name="connsiteY6" fmla="*/ 1394324 h 6235247"/>
              <a:gd name="connsiteX7" fmla="*/ 11562589 w 11562589"/>
              <a:gd name="connsiteY7" fmla="*/ 1731394 h 6235247"/>
              <a:gd name="connsiteX8" fmla="*/ 11225519 w 11562589"/>
              <a:gd name="connsiteY8" fmla="*/ 2068464 h 6235247"/>
              <a:gd name="connsiteX9" fmla="*/ 11214922 w 11562589"/>
              <a:gd name="connsiteY9" fmla="*/ 2068464 h 6235247"/>
              <a:gd name="connsiteX10" fmla="*/ 11146990 w 11562589"/>
              <a:gd name="connsiteY10" fmla="*/ 2061616 h 6235247"/>
              <a:gd name="connsiteX11" fmla="*/ 11135362 w 11562589"/>
              <a:gd name="connsiteY11" fmla="*/ 2058007 h 6235247"/>
              <a:gd name="connsiteX12" fmla="*/ 11135362 w 11562589"/>
              <a:gd name="connsiteY12" fmla="*/ 5764673 h 6235247"/>
              <a:gd name="connsiteX13" fmla="*/ 10664788 w 11562589"/>
              <a:gd name="connsiteY13" fmla="*/ 6235247 h 6235247"/>
              <a:gd name="connsiteX14" fmla="*/ 470574 w 11562589"/>
              <a:gd name="connsiteY14" fmla="*/ 6235247 h 6235247"/>
              <a:gd name="connsiteX15" fmla="*/ 0 w 11562589"/>
              <a:gd name="connsiteY15" fmla="*/ 5764673 h 6235247"/>
              <a:gd name="connsiteX16" fmla="*/ 0 w 11562589"/>
              <a:gd name="connsiteY16" fmla="*/ 470574 h 6235247"/>
              <a:gd name="connsiteX17" fmla="*/ 470574 w 11562589"/>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2589" h="6235247">
                <a:moveTo>
                  <a:pt x="470574" y="0"/>
                </a:moveTo>
                <a:lnTo>
                  <a:pt x="10664788" y="0"/>
                </a:lnTo>
                <a:cubicBezTo>
                  <a:pt x="10924679" y="0"/>
                  <a:pt x="11135362" y="210683"/>
                  <a:pt x="11135362" y="470574"/>
                </a:cubicBezTo>
                <a:lnTo>
                  <a:pt x="11135362" y="1404782"/>
                </a:lnTo>
                <a:lnTo>
                  <a:pt x="11146990" y="1401172"/>
                </a:lnTo>
                <a:cubicBezTo>
                  <a:pt x="11168933" y="1396682"/>
                  <a:pt x="11191652" y="1394324"/>
                  <a:pt x="11214922" y="1394324"/>
                </a:cubicBezTo>
                <a:lnTo>
                  <a:pt x="11225519" y="1394324"/>
                </a:lnTo>
                <a:cubicBezTo>
                  <a:pt x="11411678" y="1394324"/>
                  <a:pt x="11562589" y="1545235"/>
                  <a:pt x="11562589" y="1731394"/>
                </a:cubicBezTo>
                <a:cubicBezTo>
                  <a:pt x="11562589" y="1917553"/>
                  <a:pt x="11411678" y="2068464"/>
                  <a:pt x="11225519" y="2068464"/>
                </a:cubicBezTo>
                <a:lnTo>
                  <a:pt x="11214922" y="2068464"/>
                </a:lnTo>
                <a:cubicBezTo>
                  <a:pt x="11191652" y="2068464"/>
                  <a:pt x="11168933" y="2066106"/>
                  <a:pt x="11146990" y="2061616"/>
                </a:cubicBezTo>
                <a:lnTo>
                  <a:pt x="11135362" y="2058007"/>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FEFAE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8" name="Freeform: Shape 237">
            <a:extLst>
              <a:ext uri="{FF2B5EF4-FFF2-40B4-BE49-F238E27FC236}">
                <a16:creationId xmlns:a16="http://schemas.microsoft.com/office/drawing/2014/main" id="{DB2A80C7-4194-4E7F-8898-E22C9A600999}"/>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2960517 h 6235247"/>
              <a:gd name="connsiteX4" fmla="*/ 11147924 w 11563523"/>
              <a:gd name="connsiteY4" fmla="*/ 2956617 h 6235247"/>
              <a:gd name="connsiteX5" fmla="*/ 11215856 w 11563523"/>
              <a:gd name="connsiteY5" fmla="*/ 2949769 h 6235247"/>
              <a:gd name="connsiteX6" fmla="*/ 11226453 w 11563523"/>
              <a:gd name="connsiteY6" fmla="*/ 2949769 h 6235247"/>
              <a:gd name="connsiteX7" fmla="*/ 11563523 w 11563523"/>
              <a:gd name="connsiteY7" fmla="*/ 3286839 h 6235247"/>
              <a:gd name="connsiteX8" fmla="*/ 11226453 w 11563523"/>
              <a:gd name="connsiteY8" fmla="*/ 3623909 h 6235247"/>
              <a:gd name="connsiteX9" fmla="*/ 11215856 w 11563523"/>
              <a:gd name="connsiteY9" fmla="*/ 3623909 h 6235247"/>
              <a:gd name="connsiteX10" fmla="*/ 11147924 w 11563523"/>
              <a:gd name="connsiteY10" fmla="*/ 3617061 h 6235247"/>
              <a:gd name="connsiteX11" fmla="*/ 11135362 w 11563523"/>
              <a:gd name="connsiteY11" fmla="*/ 3613162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2960517"/>
                </a:lnTo>
                <a:lnTo>
                  <a:pt x="11147924" y="2956617"/>
                </a:lnTo>
                <a:cubicBezTo>
                  <a:pt x="11169867" y="2952127"/>
                  <a:pt x="11192586" y="2949769"/>
                  <a:pt x="11215856" y="2949769"/>
                </a:cubicBezTo>
                <a:lnTo>
                  <a:pt x="11226453" y="2949769"/>
                </a:lnTo>
                <a:cubicBezTo>
                  <a:pt x="11412612" y="2949769"/>
                  <a:pt x="11563523" y="3100680"/>
                  <a:pt x="11563523" y="3286839"/>
                </a:cubicBezTo>
                <a:cubicBezTo>
                  <a:pt x="11563523" y="3472998"/>
                  <a:pt x="11412612" y="3623909"/>
                  <a:pt x="11226453" y="3623909"/>
                </a:cubicBezTo>
                <a:lnTo>
                  <a:pt x="11215856" y="3623909"/>
                </a:lnTo>
                <a:cubicBezTo>
                  <a:pt x="11192586" y="3623909"/>
                  <a:pt x="11169867" y="3621551"/>
                  <a:pt x="11147924" y="3617061"/>
                </a:cubicBezTo>
                <a:lnTo>
                  <a:pt x="11135362" y="3613162"/>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B7B7A4"/>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CF8DE"/>
              </a:solidFill>
            </a:endParaRPr>
          </a:p>
        </p:txBody>
      </p:sp>
      <p:sp>
        <p:nvSpPr>
          <p:cNvPr id="237" name="Freeform: Shape 236">
            <a:extLst>
              <a:ext uri="{FF2B5EF4-FFF2-40B4-BE49-F238E27FC236}">
                <a16:creationId xmlns:a16="http://schemas.microsoft.com/office/drawing/2014/main" id="{0D432F6B-0B7A-4ADA-8EB7-D05F5A9999EC}"/>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3732342 h 6235247"/>
              <a:gd name="connsiteX4" fmla="*/ 11147924 w 11563523"/>
              <a:gd name="connsiteY4" fmla="*/ 3728442 h 6235247"/>
              <a:gd name="connsiteX5" fmla="*/ 11215856 w 11563523"/>
              <a:gd name="connsiteY5" fmla="*/ 3721594 h 6235247"/>
              <a:gd name="connsiteX6" fmla="*/ 11226453 w 11563523"/>
              <a:gd name="connsiteY6" fmla="*/ 3721594 h 6235247"/>
              <a:gd name="connsiteX7" fmla="*/ 11563523 w 11563523"/>
              <a:gd name="connsiteY7" fmla="*/ 4058664 h 6235247"/>
              <a:gd name="connsiteX8" fmla="*/ 11226453 w 11563523"/>
              <a:gd name="connsiteY8" fmla="*/ 4395734 h 6235247"/>
              <a:gd name="connsiteX9" fmla="*/ 11215856 w 11563523"/>
              <a:gd name="connsiteY9" fmla="*/ 4395734 h 6235247"/>
              <a:gd name="connsiteX10" fmla="*/ 11147924 w 11563523"/>
              <a:gd name="connsiteY10" fmla="*/ 4388886 h 6235247"/>
              <a:gd name="connsiteX11" fmla="*/ 11135362 w 11563523"/>
              <a:gd name="connsiteY11" fmla="*/ 4384987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3732342"/>
                </a:lnTo>
                <a:lnTo>
                  <a:pt x="11147924" y="3728442"/>
                </a:lnTo>
                <a:cubicBezTo>
                  <a:pt x="11169867" y="3723952"/>
                  <a:pt x="11192586" y="3721594"/>
                  <a:pt x="11215856" y="3721594"/>
                </a:cubicBezTo>
                <a:lnTo>
                  <a:pt x="11226453" y="3721594"/>
                </a:lnTo>
                <a:cubicBezTo>
                  <a:pt x="11412612" y="3721594"/>
                  <a:pt x="11563523" y="3872505"/>
                  <a:pt x="11563523" y="4058664"/>
                </a:cubicBezTo>
                <a:cubicBezTo>
                  <a:pt x="11563523" y="4244823"/>
                  <a:pt x="11412612" y="4395734"/>
                  <a:pt x="11226453" y="4395734"/>
                </a:cubicBezTo>
                <a:lnTo>
                  <a:pt x="11215856" y="4395734"/>
                </a:lnTo>
                <a:cubicBezTo>
                  <a:pt x="11192586" y="4395734"/>
                  <a:pt x="11169867" y="4393376"/>
                  <a:pt x="11147924" y="4388886"/>
                </a:cubicBezTo>
                <a:lnTo>
                  <a:pt x="11135362" y="4384987"/>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A5A58D"/>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2" name="Group 51">
            <a:extLst>
              <a:ext uri="{FF2B5EF4-FFF2-40B4-BE49-F238E27FC236}">
                <a16:creationId xmlns:a16="http://schemas.microsoft.com/office/drawing/2014/main" id="{85BBB88A-CFDF-410C-91CD-24572A83CC04}"/>
              </a:ext>
            </a:extLst>
          </p:cNvPr>
          <p:cNvGrpSpPr/>
          <p:nvPr/>
        </p:nvGrpSpPr>
        <p:grpSpPr>
          <a:xfrm>
            <a:off x="1079768" y="691681"/>
            <a:ext cx="10131558" cy="5601665"/>
            <a:chOff x="1001567" y="655743"/>
            <a:chExt cx="10131558" cy="5601665"/>
          </a:xfrm>
        </p:grpSpPr>
        <p:sp>
          <p:nvSpPr>
            <p:cNvPr id="242" name="Rounded Rectangle 25">
              <a:extLst>
                <a:ext uri="{FF2B5EF4-FFF2-40B4-BE49-F238E27FC236}">
                  <a16:creationId xmlns:a16="http://schemas.microsoft.com/office/drawing/2014/main" id="{7BF1077D-255C-41EF-880D-7EACE160FFFF}"/>
                </a:ext>
              </a:extLst>
            </p:cNvPr>
            <p:cNvSpPr/>
            <p:nvPr/>
          </p:nvSpPr>
          <p:spPr>
            <a:xfrm>
              <a:off x="1001567" y="655743"/>
              <a:ext cx="10123387" cy="5601665"/>
            </a:xfrm>
            <a:prstGeom prst="roundRect">
              <a:avLst>
                <a:gd name="adj" fmla="val 7456"/>
              </a:avLst>
            </a:prstGeom>
            <a:solidFill>
              <a:srgbClr val="6B705C"/>
            </a:solidFill>
            <a:ln w="38100">
              <a:solidFill>
                <a:srgbClr val="F8F5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nvGrpSpPr>
            <p:cNvPr id="243" name="Group 242">
              <a:extLst>
                <a:ext uri="{FF2B5EF4-FFF2-40B4-BE49-F238E27FC236}">
                  <a16:creationId xmlns:a16="http://schemas.microsoft.com/office/drawing/2014/main" id="{CAAB80C8-0779-419C-BC6E-0FB4F59463A9}"/>
                </a:ext>
              </a:extLst>
            </p:cNvPr>
            <p:cNvGrpSpPr/>
            <p:nvPr/>
          </p:nvGrpSpPr>
          <p:grpSpPr>
            <a:xfrm>
              <a:off x="1015154" y="690554"/>
              <a:ext cx="10117971" cy="5535342"/>
              <a:chOff x="389475" y="404048"/>
              <a:chExt cx="12173952" cy="6392365"/>
            </a:xfrm>
          </p:grpSpPr>
          <p:grpSp>
            <p:nvGrpSpPr>
              <p:cNvPr id="244" name="Group 243">
                <a:extLst>
                  <a:ext uri="{FF2B5EF4-FFF2-40B4-BE49-F238E27FC236}">
                    <a16:creationId xmlns:a16="http://schemas.microsoft.com/office/drawing/2014/main" id="{7CD86378-A9C2-4222-B281-DD1A49E37D11}"/>
                  </a:ext>
                </a:extLst>
              </p:cNvPr>
              <p:cNvGrpSpPr/>
              <p:nvPr/>
            </p:nvGrpSpPr>
            <p:grpSpPr>
              <a:xfrm>
                <a:off x="400050" y="409574"/>
                <a:ext cx="6253487" cy="3321180"/>
                <a:chOff x="0" y="0"/>
                <a:chExt cx="12192000" cy="6858000"/>
              </a:xfrm>
              <a:effectLst/>
            </p:grpSpPr>
            <p:grpSp>
              <p:nvGrpSpPr>
                <p:cNvPr id="347" name="Group 346">
                  <a:extLst>
                    <a:ext uri="{FF2B5EF4-FFF2-40B4-BE49-F238E27FC236}">
                      <a16:creationId xmlns:a16="http://schemas.microsoft.com/office/drawing/2014/main" id="{823D7FB2-C818-4E89-A6C6-8BBABA032F1C}"/>
                    </a:ext>
                  </a:extLst>
                </p:cNvPr>
                <p:cNvGrpSpPr/>
                <p:nvPr/>
              </p:nvGrpSpPr>
              <p:grpSpPr>
                <a:xfrm>
                  <a:off x="590550" y="0"/>
                  <a:ext cx="10953750" cy="6858000"/>
                  <a:chOff x="590550" y="0"/>
                  <a:chExt cx="10953750" cy="6858000"/>
                </a:xfrm>
              </p:grpSpPr>
              <p:cxnSp>
                <p:nvCxnSpPr>
                  <p:cNvPr id="360" name="Straight Connector 359">
                    <a:extLst>
                      <a:ext uri="{FF2B5EF4-FFF2-40B4-BE49-F238E27FC236}">
                        <a16:creationId xmlns:a16="http://schemas.microsoft.com/office/drawing/2014/main" id="{E51BB352-0E69-4E62-9835-D6FAB523599C}"/>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70242168-E8CE-4691-A787-53C8D96C3B4C}"/>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43063749-F373-4EC9-A1A1-6C8B78178E68}"/>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E0245CFA-A7D1-4CB4-AFF7-873269BB47BB}"/>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6895CC6B-4A0F-4302-9A7B-091EAC72E65B}"/>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9C93DCA3-4153-4824-A960-5635B28B231E}"/>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24790CEC-A6EB-48D9-A724-76543925EFB7}"/>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48854B0D-1503-41ED-9756-C61A2822169A}"/>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D25D3ABA-B9B2-42FC-B295-D16E65A503C5}"/>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A4515A6F-494B-4A19-A021-6D5A47ED1B1D}"/>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F84D338D-8F2C-4BD3-BF44-2833EFF3C49B}"/>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5FE9A199-12E7-4EAD-B267-472F9397520B}"/>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975E6BB6-80AF-4FBD-9460-A368DF816C9D}"/>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4F86BA1B-963A-4B0C-86EC-1508E4806F95}"/>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9AB081B7-012E-4300-B923-025F321672E4}"/>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46EFA4FB-A5CF-434D-ADC6-EE5500577F05}"/>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1259AB33-5FF1-4107-B7CA-6EB026B30DB9}"/>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A52E5ED4-54FA-4961-AA88-CDC891A7AE5C}"/>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3543ECAE-E559-4E8C-A08A-136F6EC8A97F}"/>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5FBBEEAA-E68D-440E-B20A-29B8A2FA8333}"/>
                      </a:ext>
                    </a:extLst>
                  </p:cNvPr>
                  <p:cNvCxnSpPr/>
                  <p:nvPr/>
                </p:nvCxnSpPr>
                <p:spPr>
                  <a:xfrm>
                    <a:off x="115443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348" name="Group 347">
                  <a:extLst>
                    <a:ext uri="{FF2B5EF4-FFF2-40B4-BE49-F238E27FC236}">
                      <a16:creationId xmlns:a16="http://schemas.microsoft.com/office/drawing/2014/main" id="{8203CE7A-7CA7-4332-9CAE-AF78F2A5FFCE}"/>
                    </a:ext>
                  </a:extLst>
                </p:cNvPr>
                <p:cNvGrpSpPr/>
                <p:nvPr/>
              </p:nvGrpSpPr>
              <p:grpSpPr>
                <a:xfrm>
                  <a:off x="0" y="561974"/>
                  <a:ext cx="12192000" cy="5791200"/>
                  <a:chOff x="-285751" y="581024"/>
                  <a:chExt cx="12706352" cy="5791200"/>
                </a:xfrm>
              </p:grpSpPr>
              <p:cxnSp>
                <p:nvCxnSpPr>
                  <p:cNvPr id="349" name="Straight Connector 348">
                    <a:extLst>
                      <a:ext uri="{FF2B5EF4-FFF2-40B4-BE49-F238E27FC236}">
                        <a16:creationId xmlns:a16="http://schemas.microsoft.com/office/drawing/2014/main" id="{18163F29-2BC7-4F28-B80A-8A70D4B09BF1}"/>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AF026374-4D60-49CA-997B-48EFAC4E3455}"/>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560F7D9F-6F09-4E96-BAA0-00B751F6B4B6}"/>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4A042EB6-14F7-4479-8D07-C7E7AF0F1DF0}"/>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B042AE85-EBBC-462F-903F-6EC8A953963A}"/>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76AB142C-E6B2-4CC4-8429-2F829763B846}"/>
                      </a:ext>
                    </a:extLst>
                  </p:cNvPr>
                  <p:cNvCxnSpPr/>
                  <p:nvPr/>
                </p:nvCxnSpPr>
                <p:spPr>
                  <a:xfrm rot="16200000">
                    <a:off x="6067425" y="-28765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984840E6-21EF-4264-B8FE-DE68ABA8B757}"/>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BEC26992-1EF4-4E71-8F16-083B16F748AC}"/>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C19BABC9-C894-4E6E-B89A-EEDDAE93E40C}"/>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C943791D-8204-4AE2-8C38-A5DDCEAC9DCC}"/>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00E7922E-7B74-4B7C-B361-C813BE3441E7}"/>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45" name="Group 244">
                <a:extLst>
                  <a:ext uri="{FF2B5EF4-FFF2-40B4-BE49-F238E27FC236}">
                    <a16:creationId xmlns:a16="http://schemas.microsoft.com/office/drawing/2014/main" id="{BF44F826-D40F-4F91-9113-BDCC284C4364}"/>
                  </a:ext>
                </a:extLst>
              </p:cNvPr>
              <p:cNvGrpSpPr/>
              <p:nvPr/>
            </p:nvGrpSpPr>
            <p:grpSpPr>
              <a:xfrm>
                <a:off x="389475" y="3475233"/>
                <a:ext cx="6915629" cy="3321180"/>
                <a:chOff x="0" y="0"/>
                <a:chExt cx="13482934" cy="6858000"/>
              </a:xfrm>
              <a:effectLst/>
            </p:grpSpPr>
            <p:grpSp>
              <p:nvGrpSpPr>
                <p:cNvPr id="314" name="Group 313">
                  <a:extLst>
                    <a:ext uri="{FF2B5EF4-FFF2-40B4-BE49-F238E27FC236}">
                      <a16:creationId xmlns:a16="http://schemas.microsoft.com/office/drawing/2014/main" id="{81D46070-1C95-4FEB-9287-328A19D38AC9}"/>
                    </a:ext>
                  </a:extLst>
                </p:cNvPr>
                <p:cNvGrpSpPr/>
                <p:nvPr/>
              </p:nvGrpSpPr>
              <p:grpSpPr>
                <a:xfrm>
                  <a:off x="590550" y="0"/>
                  <a:ext cx="10953750" cy="6858000"/>
                  <a:chOff x="590550" y="0"/>
                  <a:chExt cx="10953750" cy="6858000"/>
                </a:xfrm>
              </p:grpSpPr>
              <p:cxnSp>
                <p:nvCxnSpPr>
                  <p:cNvPr id="327" name="Straight Connector 326">
                    <a:extLst>
                      <a:ext uri="{FF2B5EF4-FFF2-40B4-BE49-F238E27FC236}">
                        <a16:creationId xmlns:a16="http://schemas.microsoft.com/office/drawing/2014/main" id="{4358818A-D91D-418F-97A6-43D81A3005D3}"/>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7BDB0C8A-E77E-443C-A72D-8D066BC71F8E}"/>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516F6856-6093-41CA-85CF-51D9549114DB}"/>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99D30994-3669-410E-A129-B83A7259BC8C}"/>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1C3352B8-3E77-4C84-BA76-E747A1F73EC0}"/>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B8ED2080-E0DF-4897-A2FF-C019E94F6E88}"/>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41679FE6-67F1-44E7-97E8-E26BB1E4D97C}"/>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0DD8D233-24A2-47F0-8653-9CD2561328AC}"/>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E5010E92-2E03-4A31-B6C7-A9C1962069BD}"/>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5090FCC-8B12-4F13-B305-E168E9B57E0F}"/>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7C91458C-1A16-493A-A92A-74D322ECCF86}"/>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D9A3A551-D0C5-4C83-9319-4D9A35F2A255}"/>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0B33803-4860-4F26-B587-553709A13C64}"/>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982E0EFD-A286-4E09-A064-C8DFB154EEB9}"/>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42D824F9-FE3E-4D53-8FE8-E90428C8D785}"/>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287380C5-A608-42C5-AF35-BD74282A05AB}"/>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CC27EE91-61C7-47AF-8A61-C594CF80CA06}"/>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01E6E060-2634-43A4-A825-3DA4FE6A4135}"/>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0068D00B-FDCE-492A-9BF0-5C7947E89850}"/>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96B03A1E-E847-40FF-AA4D-53FA6D2DD13C}"/>
                      </a:ext>
                    </a:extLst>
                  </p:cNvPr>
                  <p:cNvCxnSpPr/>
                  <p:nvPr/>
                </p:nvCxnSpPr>
                <p:spPr>
                  <a:xfrm>
                    <a:off x="115443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315" name="Group 314">
                  <a:extLst>
                    <a:ext uri="{FF2B5EF4-FFF2-40B4-BE49-F238E27FC236}">
                      <a16:creationId xmlns:a16="http://schemas.microsoft.com/office/drawing/2014/main" id="{07374C02-3908-4317-8E2D-A620C602B16B}"/>
                    </a:ext>
                  </a:extLst>
                </p:cNvPr>
                <p:cNvGrpSpPr/>
                <p:nvPr/>
              </p:nvGrpSpPr>
              <p:grpSpPr>
                <a:xfrm>
                  <a:off x="0" y="561974"/>
                  <a:ext cx="13482934" cy="5791200"/>
                  <a:chOff x="-285751" y="581024"/>
                  <a:chExt cx="14051747" cy="5791200"/>
                </a:xfrm>
              </p:grpSpPr>
              <p:cxnSp>
                <p:nvCxnSpPr>
                  <p:cNvPr id="316" name="Straight Connector 315">
                    <a:extLst>
                      <a:ext uri="{FF2B5EF4-FFF2-40B4-BE49-F238E27FC236}">
                        <a16:creationId xmlns:a16="http://schemas.microsoft.com/office/drawing/2014/main" id="{06B3BE2D-EF60-45B3-8C31-0483EDA4FEBE}"/>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95EF33B1-4B91-4878-80AF-ACE6252B1E55}"/>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A859A5B7-CE99-4AD9-8AD5-4CA9898BF738}"/>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A84A22D4-0567-488D-9B25-A814D48BD50E}"/>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6F558CAD-4B45-4C78-A59D-2BB4993D9088}"/>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392A947-38F9-4FA6-8495-37022C001881}"/>
                      </a:ext>
                    </a:extLst>
                  </p:cNvPr>
                  <p:cNvCxnSpPr/>
                  <p:nvPr/>
                </p:nvCxnSpPr>
                <p:spPr>
                  <a:xfrm rot="16200000">
                    <a:off x="7412820" y="-1199504"/>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458F9154-9A87-49B9-9494-B9FFDB4EC94A}"/>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E5A79CDE-CF3D-41CE-95F1-207A0E8563A6}"/>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3795E75F-08A9-43E4-86A9-6D4B43B99CCB}"/>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D1FA945F-DEC9-4733-8561-5C14BC9E8BDC}"/>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4BB9D878-6EE7-4878-BFA9-234300D85783}"/>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46" name="Group 245">
                <a:extLst>
                  <a:ext uri="{FF2B5EF4-FFF2-40B4-BE49-F238E27FC236}">
                    <a16:creationId xmlns:a16="http://schemas.microsoft.com/office/drawing/2014/main" id="{DE28A2BA-3735-44D1-8EDD-5EA647964141}"/>
                  </a:ext>
                </a:extLst>
              </p:cNvPr>
              <p:cNvGrpSpPr/>
              <p:nvPr/>
            </p:nvGrpSpPr>
            <p:grpSpPr>
              <a:xfrm>
                <a:off x="6309940" y="404048"/>
                <a:ext cx="6253487" cy="3321180"/>
                <a:chOff x="0" y="0"/>
                <a:chExt cx="12192000" cy="6858000"/>
              </a:xfrm>
              <a:effectLst/>
            </p:grpSpPr>
            <p:grpSp>
              <p:nvGrpSpPr>
                <p:cNvPr id="281" name="Group 280">
                  <a:extLst>
                    <a:ext uri="{FF2B5EF4-FFF2-40B4-BE49-F238E27FC236}">
                      <a16:creationId xmlns:a16="http://schemas.microsoft.com/office/drawing/2014/main" id="{A5CB6278-A803-49CF-9F62-A6B37410DD05}"/>
                    </a:ext>
                  </a:extLst>
                </p:cNvPr>
                <p:cNvGrpSpPr/>
                <p:nvPr/>
              </p:nvGrpSpPr>
              <p:grpSpPr>
                <a:xfrm>
                  <a:off x="590550" y="0"/>
                  <a:ext cx="10953752" cy="6858000"/>
                  <a:chOff x="590550" y="0"/>
                  <a:chExt cx="10953752" cy="6858000"/>
                </a:xfrm>
              </p:grpSpPr>
              <p:cxnSp>
                <p:nvCxnSpPr>
                  <p:cNvPr id="294" name="Straight Connector 293">
                    <a:extLst>
                      <a:ext uri="{FF2B5EF4-FFF2-40B4-BE49-F238E27FC236}">
                        <a16:creationId xmlns:a16="http://schemas.microsoft.com/office/drawing/2014/main" id="{691C82F8-FB97-411B-B81D-6636EE9CC92C}"/>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A74177DC-6E52-4C19-AACD-588A2D1D1144}"/>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22C74A41-A74B-4FFF-A3A5-E7749E9F1706}"/>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DF986C8C-17AA-433D-9552-73127829F56B}"/>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916392F4-E628-4E77-B9E7-E9156B64B193}"/>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EE693EAE-1325-42AD-A4F4-4C648BBDF251}"/>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A7F399A2-F4C0-4393-8C32-5130D169F13C}"/>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B63AEFF2-5D16-420F-AFFD-B6FEAC8D2CD7}"/>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A3402468-3FFE-4E8A-9C81-076D8ADF46A8}"/>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658EEC13-F4F9-4D32-9823-637D442B8287}"/>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46399407-FCC3-4A6C-B09A-E431CEBC7C67}"/>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124A234B-08DF-459A-AEC5-E0AB19ECBD51}"/>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ED4A9D56-344C-4D40-B1CB-B64D782C5E1A}"/>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BE1316D1-2C91-44D8-8823-3534105D63B8}"/>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B4DA99B0-62F9-49E5-8236-BEF5A82C645F}"/>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5F3F285D-4A36-4C9F-BC36-3CC78F3FA06D}"/>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83CE6DB9-B57C-4999-8593-C5A9C7A8E1D9}"/>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88FF1B6F-76A1-444F-8D03-474C6F40F292}"/>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B9530706-077F-46E2-8933-6A0F62E1F0A1}"/>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3D29F574-2835-4711-BA19-D31CE9368EBD}"/>
                      </a:ext>
                    </a:extLst>
                  </p:cNvPr>
                  <p:cNvCxnSpPr/>
                  <p:nvPr/>
                </p:nvCxnSpPr>
                <p:spPr>
                  <a:xfrm>
                    <a:off x="11544302"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282" name="Group 281">
                  <a:extLst>
                    <a:ext uri="{FF2B5EF4-FFF2-40B4-BE49-F238E27FC236}">
                      <a16:creationId xmlns:a16="http://schemas.microsoft.com/office/drawing/2014/main" id="{86301B18-4B0D-4171-89FD-654CECC9CEF0}"/>
                    </a:ext>
                  </a:extLst>
                </p:cNvPr>
                <p:cNvGrpSpPr/>
                <p:nvPr/>
              </p:nvGrpSpPr>
              <p:grpSpPr>
                <a:xfrm>
                  <a:off x="0" y="561974"/>
                  <a:ext cx="12192000" cy="5791200"/>
                  <a:chOff x="-285751" y="581024"/>
                  <a:chExt cx="12706352" cy="5791200"/>
                </a:xfrm>
              </p:grpSpPr>
              <p:cxnSp>
                <p:nvCxnSpPr>
                  <p:cNvPr id="283" name="Straight Connector 282">
                    <a:extLst>
                      <a:ext uri="{FF2B5EF4-FFF2-40B4-BE49-F238E27FC236}">
                        <a16:creationId xmlns:a16="http://schemas.microsoft.com/office/drawing/2014/main" id="{D45E8F02-BAA6-42B6-9BF6-C4B417E984E7}"/>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62B8992F-0DAE-43A3-A984-0E21B70DD92D}"/>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BFDE6341-7869-497D-B2A8-94DEF8B60C25}"/>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8F9A71E6-09E4-451B-9C6E-49DFA1037CDC}"/>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40581451-9B7C-44C7-ABC4-0E834D6EB072}"/>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DF8C5BF2-2F4C-4EEC-A541-15A451A2B174}"/>
                      </a:ext>
                    </a:extLst>
                  </p:cNvPr>
                  <p:cNvCxnSpPr/>
                  <p:nvPr/>
                </p:nvCxnSpPr>
                <p:spPr>
                  <a:xfrm rot="16200000">
                    <a:off x="6067425" y="-28765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2892FEC8-0B58-42C5-88F1-C50C04DEA271}"/>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9489693E-408B-4FFD-9810-A61D57F0B041}"/>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4735DECD-14D6-4DF3-8643-073A7CC7F625}"/>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10623F09-F6E0-4770-88F5-78472D614C70}"/>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FAC4ADDF-6C4F-45B4-BE1D-907448AB29C2}"/>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47" name="Group 246">
                <a:extLst>
                  <a:ext uri="{FF2B5EF4-FFF2-40B4-BE49-F238E27FC236}">
                    <a16:creationId xmlns:a16="http://schemas.microsoft.com/office/drawing/2014/main" id="{C563C577-C86F-4CED-B309-8B40E7609450}"/>
                  </a:ext>
                </a:extLst>
              </p:cNvPr>
              <p:cNvGrpSpPr/>
              <p:nvPr/>
            </p:nvGrpSpPr>
            <p:grpSpPr>
              <a:xfrm>
                <a:off x="6299365" y="3469706"/>
                <a:ext cx="6253487" cy="3321180"/>
                <a:chOff x="0" y="0"/>
                <a:chExt cx="12192000" cy="6858000"/>
              </a:xfrm>
              <a:effectLst/>
            </p:grpSpPr>
            <p:grpSp>
              <p:nvGrpSpPr>
                <p:cNvPr id="248" name="Group 247">
                  <a:extLst>
                    <a:ext uri="{FF2B5EF4-FFF2-40B4-BE49-F238E27FC236}">
                      <a16:creationId xmlns:a16="http://schemas.microsoft.com/office/drawing/2014/main" id="{85C04FDD-C45D-48A2-8E1C-86B14FCFA9AB}"/>
                    </a:ext>
                  </a:extLst>
                </p:cNvPr>
                <p:cNvGrpSpPr/>
                <p:nvPr/>
              </p:nvGrpSpPr>
              <p:grpSpPr>
                <a:xfrm>
                  <a:off x="590550" y="0"/>
                  <a:ext cx="10953750" cy="6858000"/>
                  <a:chOff x="590550" y="0"/>
                  <a:chExt cx="10953750" cy="6858000"/>
                </a:xfrm>
              </p:grpSpPr>
              <p:cxnSp>
                <p:nvCxnSpPr>
                  <p:cNvPr id="261" name="Straight Connector 260">
                    <a:extLst>
                      <a:ext uri="{FF2B5EF4-FFF2-40B4-BE49-F238E27FC236}">
                        <a16:creationId xmlns:a16="http://schemas.microsoft.com/office/drawing/2014/main" id="{C861C192-D2A3-4F90-A497-61162A237C8D}"/>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9BF2F7B5-7B00-4835-A930-569E4168F811}"/>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C8D0F5D4-2AA4-428A-AD34-57099F2B9185}"/>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506A3A16-7229-40CD-8909-18A776AB0A76}"/>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2120B249-B0CB-4227-BD20-7511FF6C73A9}"/>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F684E52-0C1D-40AD-AAB8-C3729D5E9050}"/>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2959CC93-BC7C-43E5-A287-4279D9C5E687}"/>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98B52964-0451-4F11-8F17-5674F358B9FD}"/>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88358108-FB87-42A9-B871-E522D98B2379}"/>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2E8565A2-BB18-4C84-BC37-CBEBED458135}"/>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6DAD584E-5E04-4EFF-9502-DDC9C45267D8}"/>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D30F24A-24C8-431B-B9DB-C773B0BECDB3}"/>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8B8E2140-117A-449D-98AA-B6CD94798F76}"/>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12C7043E-E3FA-472B-9030-D47D19756DE5}"/>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0B8D3D11-8B3D-4B2E-86E0-C24EA3368DBE}"/>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9EA8B85-F352-4E12-BF50-DCD4D7291E04}"/>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0F020606-3D77-4C77-A7F3-E4CFDEF791C3}"/>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ED967171-B111-4F46-8113-2DFB42300997}"/>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132C174E-83DB-4726-8AB0-682A409BB77C}"/>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E52E8865-676C-4CB1-915C-2FE6ABF0FFCF}"/>
                      </a:ext>
                    </a:extLst>
                  </p:cNvPr>
                  <p:cNvCxnSpPr/>
                  <p:nvPr/>
                </p:nvCxnSpPr>
                <p:spPr>
                  <a:xfrm>
                    <a:off x="115443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DE1150CD-6BCB-42F7-83CF-24C71F9FEFAF}"/>
                    </a:ext>
                  </a:extLst>
                </p:cNvPr>
                <p:cNvGrpSpPr/>
                <p:nvPr/>
              </p:nvGrpSpPr>
              <p:grpSpPr>
                <a:xfrm>
                  <a:off x="0" y="561974"/>
                  <a:ext cx="12192000" cy="5791200"/>
                  <a:chOff x="-285751" y="581024"/>
                  <a:chExt cx="12706352" cy="5791200"/>
                </a:xfrm>
              </p:grpSpPr>
              <p:cxnSp>
                <p:nvCxnSpPr>
                  <p:cNvPr id="250" name="Straight Connector 249">
                    <a:extLst>
                      <a:ext uri="{FF2B5EF4-FFF2-40B4-BE49-F238E27FC236}">
                        <a16:creationId xmlns:a16="http://schemas.microsoft.com/office/drawing/2014/main" id="{363D2820-C29F-4C00-9EC8-ADFC42AC18BA}"/>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2151F927-DDD0-4945-A65F-C2F7B41FD89B}"/>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BDA23BFA-34B0-480C-8217-6B1C99607765}"/>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6BC271B8-AD48-41C5-B18B-52B038A0AACB}"/>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B85C5DE2-0BD8-44D6-B1CF-402950416C1C}"/>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912E69EC-96DE-41C0-8DBD-9F619E17A633}"/>
                      </a:ext>
                    </a:extLst>
                  </p:cNvPr>
                  <p:cNvCxnSpPr/>
                  <p:nvPr/>
                </p:nvCxnSpPr>
                <p:spPr>
                  <a:xfrm rot="16200000">
                    <a:off x="6067425" y="-28765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C7F5CF9D-980F-449D-9C4C-EE30FCE712AD}"/>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68A37F7-1411-415A-8BE6-A28DD59EAB34}"/>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76D983D5-4208-477C-8D04-485C02FE4286}"/>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FC085D5A-4371-4C15-A856-1C0D36CCAAB6}"/>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C2CC57BF-7369-49B7-AE2C-3A1EA1C95C63}"/>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grpSp>
      <p:grpSp>
        <p:nvGrpSpPr>
          <p:cNvPr id="2" name="Group 1">
            <a:extLst>
              <a:ext uri="{FF2B5EF4-FFF2-40B4-BE49-F238E27FC236}">
                <a16:creationId xmlns:a16="http://schemas.microsoft.com/office/drawing/2014/main" id="{5044C55F-E480-4027-BE17-4CDB07F8EEDA}"/>
              </a:ext>
            </a:extLst>
          </p:cNvPr>
          <p:cNvGrpSpPr/>
          <p:nvPr/>
        </p:nvGrpSpPr>
        <p:grpSpPr>
          <a:xfrm>
            <a:off x="422420" y="218704"/>
            <a:ext cx="11121635" cy="753940"/>
            <a:chOff x="422420" y="317378"/>
            <a:chExt cx="11121635" cy="1125117"/>
          </a:xfrm>
          <a:effectLst>
            <a:outerShdw blurRad="50800" dist="38100" dir="5400000" algn="t" rotWithShape="0">
              <a:prstClr val="black">
                <a:alpha val="40000"/>
              </a:prstClr>
            </a:outerShdw>
          </a:effectLst>
        </p:grpSpPr>
        <p:pic>
          <p:nvPicPr>
            <p:cNvPr id="384" name="Picture 383">
              <a:extLst>
                <a:ext uri="{FF2B5EF4-FFF2-40B4-BE49-F238E27FC236}">
                  <a16:creationId xmlns:a16="http://schemas.microsoft.com/office/drawing/2014/main" id="{D6B5DBD2-44A5-493F-8A2B-E3BEF7FFAEBB}"/>
                </a:ext>
              </a:extLst>
            </p:cNvPr>
            <p:cNvPicPr>
              <a:picLocks noChangeAspect="1"/>
            </p:cNvPicPr>
            <p:nvPr/>
          </p:nvPicPr>
          <p:blipFill rotWithShape="1">
            <a:blip r:embed="rId2">
              <a:extLst>
                <a:ext uri="{28A0092B-C50C-407E-A947-70E740481C1C}">
                  <a14:useLocalDpi xmlns:a14="http://schemas.microsoft.com/office/drawing/2010/main" val="0"/>
                </a:ext>
              </a:extLst>
            </a:blip>
            <a:srcRect l="35305" t="476" r="20504" b="11093"/>
            <a:stretch/>
          </p:blipFill>
          <p:spPr>
            <a:xfrm rot="16200000">
              <a:off x="8149890" y="-1951671"/>
              <a:ext cx="1119600" cy="5668731"/>
            </a:xfrm>
            <a:custGeom>
              <a:avLst/>
              <a:gdLst>
                <a:gd name="connsiteX0" fmla="*/ 1119600 w 1119600"/>
                <a:gd name="connsiteY0" fmla="*/ 0 h 5668731"/>
                <a:gd name="connsiteX1" fmla="*/ 1119600 w 1119600"/>
                <a:gd name="connsiteY1" fmla="*/ 5198157 h 5668731"/>
                <a:gd name="connsiteX2" fmla="*/ 649026 w 1119600"/>
                <a:gd name="connsiteY2" fmla="*/ 5668731 h 5668731"/>
                <a:gd name="connsiteX3" fmla="*/ 0 w 1119600"/>
                <a:gd name="connsiteY3" fmla="*/ 5668731 h 5668731"/>
                <a:gd name="connsiteX4" fmla="*/ 0 w 1119600"/>
                <a:gd name="connsiteY4" fmla="*/ 0 h 5668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600" h="5668731">
                  <a:moveTo>
                    <a:pt x="1119600" y="0"/>
                  </a:moveTo>
                  <a:lnTo>
                    <a:pt x="1119600" y="5198157"/>
                  </a:lnTo>
                  <a:cubicBezTo>
                    <a:pt x="1119600" y="5458048"/>
                    <a:pt x="908917" y="5668731"/>
                    <a:pt x="649026" y="5668731"/>
                  </a:cubicBezTo>
                  <a:lnTo>
                    <a:pt x="0" y="5668731"/>
                  </a:lnTo>
                  <a:lnTo>
                    <a:pt x="0" y="0"/>
                  </a:lnTo>
                  <a:close/>
                </a:path>
              </a:pathLst>
            </a:custGeom>
            <a:effectLst/>
          </p:spPr>
        </p:pic>
        <p:pic>
          <p:nvPicPr>
            <p:cNvPr id="385" name="Picture 384">
              <a:extLst>
                <a:ext uri="{FF2B5EF4-FFF2-40B4-BE49-F238E27FC236}">
                  <a16:creationId xmlns:a16="http://schemas.microsoft.com/office/drawing/2014/main" id="{7C0DE524-2F80-4829-8C44-9D201732796E}"/>
                </a:ext>
              </a:extLst>
            </p:cNvPr>
            <p:cNvPicPr>
              <a:picLocks noChangeAspect="1"/>
            </p:cNvPicPr>
            <p:nvPr/>
          </p:nvPicPr>
          <p:blipFill rotWithShape="1">
            <a:blip r:embed="rId2">
              <a:extLst>
                <a:ext uri="{28A0092B-C50C-407E-A947-70E740481C1C}">
                  <a14:useLocalDpi xmlns:a14="http://schemas.microsoft.com/office/drawing/2010/main" val="0"/>
                </a:ext>
              </a:extLst>
            </a:blip>
            <a:srcRect l="35305" t="476" r="20504" b="11093"/>
            <a:stretch/>
          </p:blipFill>
          <p:spPr>
            <a:xfrm rot="5400000" flipH="1">
              <a:off x="2696986" y="-1957188"/>
              <a:ext cx="1119600" cy="5668731"/>
            </a:xfrm>
            <a:custGeom>
              <a:avLst/>
              <a:gdLst>
                <a:gd name="connsiteX0" fmla="*/ 1119600 w 1119600"/>
                <a:gd name="connsiteY0" fmla="*/ 0 h 5668731"/>
                <a:gd name="connsiteX1" fmla="*/ 1119600 w 1119600"/>
                <a:gd name="connsiteY1" fmla="*/ 5198157 h 5668731"/>
                <a:gd name="connsiteX2" fmla="*/ 649026 w 1119600"/>
                <a:gd name="connsiteY2" fmla="*/ 5668731 h 5668731"/>
                <a:gd name="connsiteX3" fmla="*/ 0 w 1119600"/>
                <a:gd name="connsiteY3" fmla="*/ 5668731 h 5668731"/>
                <a:gd name="connsiteX4" fmla="*/ 0 w 1119600"/>
                <a:gd name="connsiteY4" fmla="*/ 0 h 5668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600" h="5668731">
                  <a:moveTo>
                    <a:pt x="1119600" y="0"/>
                  </a:moveTo>
                  <a:lnTo>
                    <a:pt x="1119600" y="5198157"/>
                  </a:lnTo>
                  <a:cubicBezTo>
                    <a:pt x="1119600" y="5458048"/>
                    <a:pt x="908917" y="5668731"/>
                    <a:pt x="649026" y="5668731"/>
                  </a:cubicBezTo>
                  <a:lnTo>
                    <a:pt x="0" y="5668731"/>
                  </a:lnTo>
                  <a:lnTo>
                    <a:pt x="0" y="0"/>
                  </a:lnTo>
                  <a:close/>
                </a:path>
              </a:pathLst>
            </a:custGeom>
            <a:effectLst/>
          </p:spPr>
        </p:pic>
      </p:grpSp>
      <p:grpSp>
        <p:nvGrpSpPr>
          <p:cNvPr id="114" name="Group 113">
            <a:extLst>
              <a:ext uri="{FF2B5EF4-FFF2-40B4-BE49-F238E27FC236}">
                <a16:creationId xmlns:a16="http://schemas.microsoft.com/office/drawing/2014/main" id="{9AA538F5-6C16-401A-ADF3-FB9AB8FF5817}"/>
              </a:ext>
            </a:extLst>
          </p:cNvPr>
          <p:cNvGrpSpPr/>
          <p:nvPr/>
        </p:nvGrpSpPr>
        <p:grpSpPr>
          <a:xfrm>
            <a:off x="127175" y="691681"/>
            <a:ext cx="740248" cy="5388071"/>
            <a:chOff x="127175" y="691681"/>
            <a:chExt cx="740248" cy="5388071"/>
          </a:xfrm>
        </p:grpSpPr>
        <p:grpSp>
          <p:nvGrpSpPr>
            <p:cNvPr id="89" name="Group 88">
              <a:extLst>
                <a:ext uri="{FF2B5EF4-FFF2-40B4-BE49-F238E27FC236}">
                  <a16:creationId xmlns:a16="http://schemas.microsoft.com/office/drawing/2014/main" id="{D988CD13-CC28-4DF2-8285-E8E89C98FA87}"/>
                </a:ext>
              </a:extLst>
            </p:cNvPr>
            <p:cNvGrpSpPr/>
            <p:nvPr/>
          </p:nvGrpSpPr>
          <p:grpSpPr>
            <a:xfrm>
              <a:off x="619993" y="821063"/>
              <a:ext cx="247430" cy="5048114"/>
              <a:chOff x="575576" y="735556"/>
              <a:chExt cx="180000" cy="3672388"/>
            </a:xfrm>
          </p:grpSpPr>
          <p:sp>
            <p:nvSpPr>
              <p:cNvPr id="90" name="Oval 89">
                <a:extLst>
                  <a:ext uri="{FF2B5EF4-FFF2-40B4-BE49-F238E27FC236}">
                    <a16:creationId xmlns:a16="http://schemas.microsoft.com/office/drawing/2014/main" id="{CA719A15-E846-4E5C-BCD4-B9950178183B}"/>
                  </a:ext>
                </a:extLst>
              </p:cNvPr>
              <p:cNvSpPr/>
              <p:nvPr/>
            </p:nvSpPr>
            <p:spPr>
              <a:xfrm>
                <a:off x="575576" y="735556"/>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1" name="Oval 90">
                <a:extLst>
                  <a:ext uri="{FF2B5EF4-FFF2-40B4-BE49-F238E27FC236}">
                    <a16:creationId xmlns:a16="http://schemas.microsoft.com/office/drawing/2014/main" id="{3A776FCC-C429-4CC8-8AB2-FD44099A1957}"/>
                  </a:ext>
                </a:extLst>
              </p:cNvPr>
              <p:cNvSpPr/>
              <p:nvPr/>
            </p:nvSpPr>
            <p:spPr>
              <a:xfrm>
                <a:off x="575576" y="3219832"/>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2" name="Oval 91">
                <a:extLst>
                  <a:ext uri="{FF2B5EF4-FFF2-40B4-BE49-F238E27FC236}">
                    <a16:creationId xmlns:a16="http://schemas.microsoft.com/office/drawing/2014/main" id="{0B929E36-9C01-4F8F-B20F-509BB675EA18}"/>
                  </a:ext>
                </a:extLst>
              </p:cNvPr>
              <p:cNvSpPr/>
              <p:nvPr/>
            </p:nvSpPr>
            <p:spPr>
              <a:xfrm>
                <a:off x="575576" y="2715776"/>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3" name="Oval 92">
                <a:extLst>
                  <a:ext uri="{FF2B5EF4-FFF2-40B4-BE49-F238E27FC236}">
                    <a16:creationId xmlns:a16="http://schemas.microsoft.com/office/drawing/2014/main" id="{3E83462F-3311-486C-83D2-B97FF43C1F92}"/>
                  </a:ext>
                </a:extLst>
              </p:cNvPr>
              <p:cNvSpPr/>
              <p:nvPr/>
            </p:nvSpPr>
            <p:spPr>
              <a:xfrm>
                <a:off x="575576" y="2211720"/>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4" name="Oval 93">
                <a:extLst>
                  <a:ext uri="{FF2B5EF4-FFF2-40B4-BE49-F238E27FC236}">
                    <a16:creationId xmlns:a16="http://schemas.microsoft.com/office/drawing/2014/main" id="{4514351F-9BA2-4686-AE93-B42AC9825265}"/>
                  </a:ext>
                </a:extLst>
              </p:cNvPr>
              <p:cNvSpPr/>
              <p:nvPr/>
            </p:nvSpPr>
            <p:spPr>
              <a:xfrm>
                <a:off x="575576" y="1723743"/>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5" name="Oval 94">
                <a:extLst>
                  <a:ext uri="{FF2B5EF4-FFF2-40B4-BE49-F238E27FC236}">
                    <a16:creationId xmlns:a16="http://schemas.microsoft.com/office/drawing/2014/main" id="{BC00D8DC-63E5-4466-87AE-27343FC8F1FF}"/>
                  </a:ext>
                </a:extLst>
              </p:cNvPr>
              <p:cNvSpPr/>
              <p:nvPr/>
            </p:nvSpPr>
            <p:spPr>
              <a:xfrm>
                <a:off x="575576" y="1203608"/>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6" name="Oval 95">
                <a:extLst>
                  <a:ext uri="{FF2B5EF4-FFF2-40B4-BE49-F238E27FC236}">
                    <a16:creationId xmlns:a16="http://schemas.microsoft.com/office/drawing/2014/main" id="{E88E41BF-799A-4AF4-9889-F18578018A9E}"/>
                  </a:ext>
                </a:extLst>
              </p:cNvPr>
              <p:cNvSpPr/>
              <p:nvPr/>
            </p:nvSpPr>
            <p:spPr>
              <a:xfrm>
                <a:off x="575576" y="4227944"/>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7" name="Oval 96">
                <a:extLst>
                  <a:ext uri="{FF2B5EF4-FFF2-40B4-BE49-F238E27FC236}">
                    <a16:creationId xmlns:a16="http://schemas.microsoft.com/office/drawing/2014/main" id="{E89A6896-2EF6-4468-856A-DB118AE4BC2D}"/>
                  </a:ext>
                </a:extLst>
              </p:cNvPr>
              <p:cNvSpPr/>
              <p:nvPr/>
            </p:nvSpPr>
            <p:spPr>
              <a:xfrm>
                <a:off x="575576" y="3723888"/>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4" name="Group 3">
              <a:extLst>
                <a:ext uri="{FF2B5EF4-FFF2-40B4-BE49-F238E27FC236}">
                  <a16:creationId xmlns:a16="http://schemas.microsoft.com/office/drawing/2014/main" id="{08FAC1C7-39B4-4459-BFC2-6DBC8D07901A}"/>
                </a:ext>
              </a:extLst>
            </p:cNvPr>
            <p:cNvGrpSpPr/>
            <p:nvPr/>
          </p:nvGrpSpPr>
          <p:grpSpPr>
            <a:xfrm>
              <a:off x="127175" y="691681"/>
              <a:ext cx="621212" cy="5388071"/>
              <a:chOff x="55829" y="691681"/>
              <a:chExt cx="621212" cy="5388071"/>
            </a:xfrm>
          </p:grpSpPr>
          <p:sp>
            <p:nvSpPr>
              <p:cNvPr id="3" name="Block Arc 2">
                <a:extLst>
                  <a:ext uri="{FF2B5EF4-FFF2-40B4-BE49-F238E27FC236}">
                    <a16:creationId xmlns:a16="http://schemas.microsoft.com/office/drawing/2014/main" id="{07D44719-113C-44CD-8BAD-5DD9E248ABB5}"/>
                  </a:ext>
                </a:extLst>
              </p:cNvPr>
              <p:cNvSpPr/>
              <p:nvPr/>
            </p:nvSpPr>
            <p:spPr>
              <a:xfrm>
                <a:off x="68460" y="691681"/>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 name="Block Arc 2">
                <a:extLst>
                  <a:ext uri="{FF2B5EF4-FFF2-40B4-BE49-F238E27FC236}">
                    <a16:creationId xmlns:a16="http://schemas.microsoft.com/office/drawing/2014/main" id="{A2C89231-7F60-4869-85AA-71D9F3B45ABB}"/>
                  </a:ext>
                </a:extLst>
              </p:cNvPr>
              <p:cNvSpPr/>
              <p:nvPr/>
            </p:nvSpPr>
            <p:spPr>
              <a:xfrm>
                <a:off x="75335" y="1331016"/>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7" name="Block Arc 2">
                <a:extLst>
                  <a:ext uri="{FF2B5EF4-FFF2-40B4-BE49-F238E27FC236}">
                    <a16:creationId xmlns:a16="http://schemas.microsoft.com/office/drawing/2014/main" id="{A41F11CD-7478-47E7-BF57-80E3FD0C097C}"/>
                  </a:ext>
                </a:extLst>
              </p:cNvPr>
              <p:cNvSpPr/>
              <p:nvPr/>
            </p:nvSpPr>
            <p:spPr>
              <a:xfrm>
                <a:off x="75335" y="2045075"/>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 name="Block Arc 2">
                <a:extLst>
                  <a:ext uri="{FF2B5EF4-FFF2-40B4-BE49-F238E27FC236}">
                    <a16:creationId xmlns:a16="http://schemas.microsoft.com/office/drawing/2014/main" id="{F25861F5-651F-463C-9D43-A55E67067883}"/>
                  </a:ext>
                </a:extLst>
              </p:cNvPr>
              <p:cNvSpPr/>
              <p:nvPr/>
            </p:nvSpPr>
            <p:spPr>
              <a:xfrm>
                <a:off x="82210" y="2712977"/>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0" name="Block Arc 2">
                <a:extLst>
                  <a:ext uri="{FF2B5EF4-FFF2-40B4-BE49-F238E27FC236}">
                    <a16:creationId xmlns:a16="http://schemas.microsoft.com/office/drawing/2014/main" id="{A2487B64-F4C4-456F-B0C9-298120904726}"/>
                  </a:ext>
                </a:extLst>
              </p:cNvPr>
              <p:cNvSpPr/>
              <p:nvPr/>
            </p:nvSpPr>
            <p:spPr>
              <a:xfrm>
                <a:off x="68460" y="3405960"/>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1" name="Block Arc 2">
                <a:extLst>
                  <a:ext uri="{FF2B5EF4-FFF2-40B4-BE49-F238E27FC236}">
                    <a16:creationId xmlns:a16="http://schemas.microsoft.com/office/drawing/2014/main" id="{232E00E0-1A93-4257-B51F-CD69C2066126}"/>
                  </a:ext>
                </a:extLst>
              </p:cNvPr>
              <p:cNvSpPr/>
              <p:nvPr/>
            </p:nvSpPr>
            <p:spPr>
              <a:xfrm>
                <a:off x="68460" y="4107102"/>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2" name="Block Arc 2">
                <a:extLst>
                  <a:ext uri="{FF2B5EF4-FFF2-40B4-BE49-F238E27FC236}">
                    <a16:creationId xmlns:a16="http://schemas.microsoft.com/office/drawing/2014/main" id="{FA67053C-3191-4BF3-92E7-531A8ADFB29B}"/>
                  </a:ext>
                </a:extLst>
              </p:cNvPr>
              <p:cNvSpPr/>
              <p:nvPr/>
            </p:nvSpPr>
            <p:spPr>
              <a:xfrm>
                <a:off x="55829" y="4794392"/>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lock Arc 2">
                <a:extLst>
                  <a:ext uri="{FF2B5EF4-FFF2-40B4-BE49-F238E27FC236}">
                    <a16:creationId xmlns:a16="http://schemas.microsoft.com/office/drawing/2014/main" id="{DC6C4602-325C-45B9-ABFE-C80A3222B475}"/>
                  </a:ext>
                </a:extLst>
              </p:cNvPr>
              <p:cNvSpPr/>
              <p:nvPr/>
            </p:nvSpPr>
            <p:spPr>
              <a:xfrm>
                <a:off x="63083" y="5485468"/>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386" name="Group 385">
            <a:extLst>
              <a:ext uri="{FF2B5EF4-FFF2-40B4-BE49-F238E27FC236}">
                <a16:creationId xmlns:a16="http://schemas.microsoft.com/office/drawing/2014/main" id="{931EA35B-1146-4B6C-B0D9-6FD0D65F9DA9}"/>
              </a:ext>
            </a:extLst>
          </p:cNvPr>
          <p:cNvGrpSpPr/>
          <p:nvPr/>
        </p:nvGrpSpPr>
        <p:grpSpPr>
          <a:xfrm>
            <a:off x="438812" y="5794035"/>
            <a:ext cx="7357097" cy="743960"/>
            <a:chOff x="419679" y="5263752"/>
            <a:chExt cx="10046528" cy="1297343"/>
          </a:xfrm>
          <a:effectLst>
            <a:outerShdw blurRad="203200" dist="38100" dir="16200000" rotWithShape="0">
              <a:prstClr val="black">
                <a:alpha val="10000"/>
              </a:prstClr>
            </a:outerShdw>
          </a:effectLst>
        </p:grpSpPr>
        <p:pic>
          <p:nvPicPr>
            <p:cNvPr id="387" name="Picture 386">
              <a:extLst>
                <a:ext uri="{FF2B5EF4-FFF2-40B4-BE49-F238E27FC236}">
                  <a16:creationId xmlns:a16="http://schemas.microsoft.com/office/drawing/2014/main" id="{9F7F73C9-49A4-4B8B-82A6-BCEA74B11D6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430" r="37042" b="4970"/>
            <a:stretch/>
          </p:blipFill>
          <p:spPr>
            <a:xfrm rot="5400000">
              <a:off x="2323297" y="3368699"/>
              <a:ext cx="1281250" cy="5088485"/>
            </a:xfrm>
            <a:custGeom>
              <a:avLst/>
              <a:gdLst>
                <a:gd name="connsiteX0" fmla="*/ 0 w 1281250"/>
                <a:gd name="connsiteY0" fmla="*/ 5088485 h 5088485"/>
                <a:gd name="connsiteX1" fmla="*/ 0 w 1281250"/>
                <a:gd name="connsiteY1" fmla="*/ 0 h 5088485"/>
                <a:gd name="connsiteX2" fmla="*/ 1281250 w 1281250"/>
                <a:gd name="connsiteY2" fmla="*/ 0 h 5088485"/>
                <a:gd name="connsiteX3" fmla="*/ 1281250 w 1281250"/>
                <a:gd name="connsiteY3" fmla="*/ 4617911 h 5088485"/>
                <a:gd name="connsiteX4" fmla="*/ 810676 w 1281250"/>
                <a:gd name="connsiteY4" fmla="*/ 5088485 h 508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250" h="5088485">
                  <a:moveTo>
                    <a:pt x="0" y="5088485"/>
                  </a:moveTo>
                  <a:lnTo>
                    <a:pt x="0" y="0"/>
                  </a:lnTo>
                  <a:lnTo>
                    <a:pt x="1281250" y="0"/>
                  </a:lnTo>
                  <a:lnTo>
                    <a:pt x="1281250" y="4617911"/>
                  </a:lnTo>
                  <a:cubicBezTo>
                    <a:pt x="1281250" y="4877802"/>
                    <a:pt x="1070567" y="5088485"/>
                    <a:pt x="810676" y="5088485"/>
                  </a:cubicBezTo>
                  <a:close/>
                </a:path>
              </a:pathLst>
            </a:custGeom>
          </p:spPr>
        </p:pic>
        <p:pic>
          <p:nvPicPr>
            <p:cNvPr id="388" name="Picture 387">
              <a:extLst>
                <a:ext uri="{FF2B5EF4-FFF2-40B4-BE49-F238E27FC236}">
                  <a16:creationId xmlns:a16="http://schemas.microsoft.com/office/drawing/2014/main" id="{607A8C4D-C0BA-42C2-970B-A2CFA9B190C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430" r="36684"/>
            <a:stretch/>
          </p:blipFill>
          <p:spPr>
            <a:xfrm rot="16200000" flipH="1">
              <a:off x="7140231" y="3235119"/>
              <a:ext cx="1297343" cy="5354609"/>
            </a:xfrm>
            <a:prstGeom prst="rect">
              <a:avLst/>
            </a:prstGeom>
          </p:spPr>
        </p:pic>
      </p:grpSp>
      <p:pic>
        <p:nvPicPr>
          <p:cNvPr id="394" name="Picture 2" descr="See the source image">
            <a:extLst>
              <a:ext uri="{FF2B5EF4-FFF2-40B4-BE49-F238E27FC236}">
                <a16:creationId xmlns:a16="http://schemas.microsoft.com/office/drawing/2014/main" id="{19B2FEA8-2032-437D-B3AE-03C5E8CFA6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842" b="35956"/>
          <a:stretch/>
        </p:blipFill>
        <p:spPr bwMode="auto">
          <a:xfrm>
            <a:off x="9066795" y="522503"/>
            <a:ext cx="2354529" cy="520260"/>
          </a:xfrm>
          <a:prstGeom prst="rect">
            <a:avLst/>
          </a:prstGeom>
          <a:noFill/>
          <a:extLst>
            <a:ext uri="{909E8E84-426E-40DD-AFC4-6F175D3DCCD1}">
              <a14:hiddenFill xmlns:a14="http://schemas.microsoft.com/office/drawing/2010/main">
                <a:solidFill>
                  <a:srgbClr val="FFFFFF"/>
                </a:solidFill>
              </a14:hiddenFill>
            </a:ext>
          </a:extLst>
        </p:spPr>
      </p:pic>
      <p:pic>
        <p:nvPicPr>
          <p:cNvPr id="380" name="Graphic 379">
            <a:hlinkClick r:id="rId5" action="ppaction://hlinksldjump"/>
            <a:extLst>
              <a:ext uri="{FF2B5EF4-FFF2-40B4-BE49-F238E27FC236}">
                <a16:creationId xmlns:a16="http://schemas.microsoft.com/office/drawing/2014/main" id="{8C619C2F-532D-4146-BF28-6164746C6ACB}"/>
              </a:ext>
            </a:extLst>
          </p:cNvPr>
          <p:cNvPicPr>
            <a:picLocks/>
          </p:cNvPicPr>
          <p:nvPr/>
        </p:nvPicPr>
        <p:blipFill>
          <a:blip r:embed="rId6" cstate="print">
            <a:extLst>
              <a:ext uri="{96DAC541-7B7A-43D3-8B79-37D633B846F1}">
                <asvg:svgBlip xmlns:asvg="http://schemas.microsoft.com/office/drawing/2016/SVG/main" r:embed="rId7"/>
              </a:ext>
            </a:extLst>
          </a:blip>
          <a:stretch>
            <a:fillRect/>
          </a:stretch>
        </p:blipFill>
        <p:spPr>
          <a:xfrm>
            <a:off x="11572206" y="956566"/>
            <a:ext cx="402332" cy="402332"/>
          </a:xfrm>
          <a:prstGeom prst="rect">
            <a:avLst/>
          </a:prstGeom>
        </p:spPr>
      </p:pic>
      <p:pic>
        <p:nvPicPr>
          <p:cNvPr id="381" name="Graphic 380">
            <a:hlinkClick r:id="rId8" action="ppaction://hlinksldjump"/>
            <a:extLst>
              <a:ext uri="{FF2B5EF4-FFF2-40B4-BE49-F238E27FC236}">
                <a16:creationId xmlns:a16="http://schemas.microsoft.com/office/drawing/2014/main" id="{A82339BF-039D-41E1-B21C-39F953D37097}"/>
              </a:ext>
            </a:extLst>
          </p:cNvPr>
          <p:cNvPicPr>
            <a:picLocks/>
          </p:cNvPicPr>
          <p:nvPr/>
        </p:nvPicPr>
        <p:blipFill>
          <a:blip r:embed="rId9" cstate="print">
            <a:extLst>
              <a:ext uri="{96DAC541-7B7A-43D3-8B79-37D633B846F1}">
                <asvg:svgBlip xmlns:asvg="http://schemas.microsoft.com/office/drawing/2016/SVG/main" r:embed="rId10"/>
              </a:ext>
            </a:extLst>
          </a:blip>
          <a:stretch>
            <a:fillRect/>
          </a:stretch>
        </p:blipFill>
        <p:spPr>
          <a:xfrm>
            <a:off x="11548509" y="1835779"/>
            <a:ext cx="402332" cy="402332"/>
          </a:xfrm>
          <a:prstGeom prst="rect">
            <a:avLst/>
          </a:prstGeom>
        </p:spPr>
      </p:pic>
      <p:pic>
        <p:nvPicPr>
          <p:cNvPr id="382" name="Graphic 381">
            <a:hlinkClick r:id="rId11" action="ppaction://hlinksldjump"/>
            <a:extLst>
              <a:ext uri="{FF2B5EF4-FFF2-40B4-BE49-F238E27FC236}">
                <a16:creationId xmlns:a16="http://schemas.microsoft.com/office/drawing/2014/main" id="{99A49976-7509-40DE-84AD-E2070E3FDA86}"/>
              </a:ext>
            </a:extLst>
          </p:cNvPr>
          <p:cNvPicPr>
            <a:picLocks/>
          </p:cNvPicPr>
          <p:nvPr/>
        </p:nvPicPr>
        <p:blipFill>
          <a:blip r:embed="rId12" cstate="print">
            <a:extLst>
              <a:ext uri="{96DAC541-7B7A-43D3-8B79-37D633B846F1}">
                <asvg:svgBlip xmlns:asvg="http://schemas.microsoft.com/office/drawing/2016/SVG/main" r:embed="rId13"/>
              </a:ext>
            </a:extLst>
          </a:blip>
          <a:stretch>
            <a:fillRect/>
          </a:stretch>
        </p:blipFill>
        <p:spPr>
          <a:xfrm>
            <a:off x="11530786" y="2641826"/>
            <a:ext cx="402332" cy="402332"/>
          </a:xfrm>
          <a:prstGeom prst="rect">
            <a:avLst/>
          </a:prstGeom>
        </p:spPr>
      </p:pic>
      <p:pic>
        <p:nvPicPr>
          <p:cNvPr id="383" name="Graphic 382">
            <a:hlinkClick r:id="" action="ppaction://noaction"/>
            <a:extLst>
              <a:ext uri="{FF2B5EF4-FFF2-40B4-BE49-F238E27FC236}">
                <a16:creationId xmlns:a16="http://schemas.microsoft.com/office/drawing/2014/main" id="{E56C253D-FC4B-4521-BFA0-D44534C435A3}"/>
              </a:ext>
            </a:extLst>
          </p:cNvPr>
          <p:cNvPicPr>
            <a:picLocks/>
          </p:cNvPicPr>
          <p:nvPr/>
        </p:nvPicPr>
        <p:blipFill>
          <a:blip r:embed="rId14" cstate="print">
            <a:extLst>
              <a:ext uri="{96DAC541-7B7A-43D3-8B79-37D633B846F1}">
                <asvg:svgBlip xmlns:asvg="http://schemas.microsoft.com/office/drawing/2016/SVG/main" r:embed="rId15"/>
              </a:ext>
            </a:extLst>
          </a:blip>
          <a:stretch>
            <a:fillRect/>
          </a:stretch>
        </p:blipFill>
        <p:spPr>
          <a:xfrm>
            <a:off x="11548509" y="3354901"/>
            <a:ext cx="402332" cy="402332"/>
          </a:xfrm>
          <a:prstGeom prst="rect">
            <a:avLst/>
          </a:prstGeom>
        </p:spPr>
      </p:pic>
      <p:pic>
        <p:nvPicPr>
          <p:cNvPr id="392" name="Graphic 391">
            <a:hlinkClick r:id="rId16" action="ppaction://hlinksldjump"/>
            <a:extLst>
              <a:ext uri="{FF2B5EF4-FFF2-40B4-BE49-F238E27FC236}">
                <a16:creationId xmlns:a16="http://schemas.microsoft.com/office/drawing/2014/main" id="{0CD28B5E-DFBA-4793-B351-1D77F4C7A8A8}"/>
              </a:ext>
            </a:extLst>
          </p:cNvPr>
          <p:cNvPicPr>
            <a:picLocks/>
          </p:cNvPicPr>
          <p:nvPr/>
        </p:nvPicPr>
        <p:blipFill>
          <a:blip r:embed="rId17" cstate="print">
            <a:extLst>
              <a:ext uri="{96DAC541-7B7A-43D3-8B79-37D633B846F1}">
                <asvg:svgBlip xmlns:asvg="http://schemas.microsoft.com/office/drawing/2016/SVG/main" r:embed="rId18"/>
              </a:ext>
            </a:extLst>
          </a:blip>
          <a:stretch>
            <a:fillRect/>
          </a:stretch>
        </p:blipFill>
        <p:spPr>
          <a:xfrm>
            <a:off x="11540066" y="4152289"/>
            <a:ext cx="402332" cy="402332"/>
          </a:xfrm>
          <a:prstGeom prst="rect">
            <a:avLst/>
          </a:prstGeom>
        </p:spPr>
      </p:pic>
      <p:pic>
        <p:nvPicPr>
          <p:cNvPr id="393" name="Graphic 392">
            <a:hlinkClick r:id="rId11" action="ppaction://hlinksldjump"/>
            <a:extLst>
              <a:ext uri="{FF2B5EF4-FFF2-40B4-BE49-F238E27FC236}">
                <a16:creationId xmlns:a16="http://schemas.microsoft.com/office/drawing/2014/main" id="{CF82089A-3F3B-47D1-A853-E8FA9070884D}"/>
              </a:ext>
            </a:extLst>
          </p:cNvPr>
          <p:cNvPicPr>
            <a:picLocks/>
          </p:cNvPicPr>
          <p:nvPr/>
        </p:nvPicPr>
        <p:blipFill>
          <a:blip r:embed="rId19" cstate="print">
            <a:extLst>
              <a:ext uri="{96DAC541-7B7A-43D3-8B79-37D633B846F1}">
                <asvg:svgBlip xmlns:asvg="http://schemas.microsoft.com/office/drawing/2016/SVG/main" r:embed="rId20"/>
              </a:ext>
            </a:extLst>
          </a:blip>
          <a:stretch>
            <a:fillRect/>
          </a:stretch>
        </p:blipFill>
        <p:spPr>
          <a:xfrm>
            <a:off x="11539338" y="4926395"/>
            <a:ext cx="402332" cy="402332"/>
          </a:xfrm>
          <a:prstGeom prst="rect">
            <a:avLst/>
          </a:prstGeom>
        </p:spPr>
      </p:pic>
      <p:pic>
        <p:nvPicPr>
          <p:cNvPr id="415" name="Graphic 414">
            <a:hlinkClick r:id="rId21" action="ppaction://hlinksldjump"/>
            <a:extLst>
              <a:ext uri="{FF2B5EF4-FFF2-40B4-BE49-F238E27FC236}">
                <a16:creationId xmlns:a16="http://schemas.microsoft.com/office/drawing/2014/main" id="{CF3F8D82-59A0-4C7C-AA97-41C07D57FAC6}"/>
              </a:ext>
            </a:extLst>
          </p:cNvPr>
          <p:cNvPicPr>
            <a:picLocks/>
          </p:cNvPicPr>
          <p:nvPr/>
        </p:nvPicPr>
        <p:blipFill>
          <a:blip r:embed="rId22" cstate="print">
            <a:extLst>
              <a:ext uri="{96DAC541-7B7A-43D3-8B79-37D633B846F1}">
                <asvg:svgBlip xmlns:asvg="http://schemas.microsoft.com/office/drawing/2016/SVG/main" r:embed="rId23"/>
              </a:ext>
            </a:extLst>
          </a:blip>
          <a:stretch>
            <a:fillRect/>
          </a:stretch>
        </p:blipFill>
        <p:spPr>
          <a:xfrm>
            <a:off x="11505608" y="5718035"/>
            <a:ext cx="402332" cy="402332"/>
          </a:xfrm>
          <a:prstGeom prst="rect">
            <a:avLst/>
          </a:prstGeom>
        </p:spPr>
      </p:pic>
      <p:pic>
        <p:nvPicPr>
          <p:cNvPr id="416" name="Picture 10" descr="See the source image">
            <a:extLst>
              <a:ext uri="{FF2B5EF4-FFF2-40B4-BE49-F238E27FC236}">
                <a16:creationId xmlns:a16="http://schemas.microsoft.com/office/drawing/2014/main" id="{92E152AD-284E-4C5B-8CA3-9ACEE228F817}"/>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35417" t="58130" r="32531" b="12839"/>
          <a:stretch/>
        </p:blipFill>
        <p:spPr bwMode="auto">
          <a:xfrm rot="5400000" flipV="1">
            <a:off x="10745645" y="1852830"/>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17" name="Picture 10" descr="See the source image">
            <a:extLst>
              <a:ext uri="{FF2B5EF4-FFF2-40B4-BE49-F238E27FC236}">
                <a16:creationId xmlns:a16="http://schemas.microsoft.com/office/drawing/2014/main" id="{7E1F8E0C-028F-4198-9C60-8B1489130AB1}"/>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35533" t="29599" r="32415" b="41370"/>
          <a:stretch/>
        </p:blipFill>
        <p:spPr bwMode="auto">
          <a:xfrm rot="16200000">
            <a:off x="10753339" y="2632069"/>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18" name="Picture 10" descr="See the source image">
            <a:extLst>
              <a:ext uri="{FF2B5EF4-FFF2-40B4-BE49-F238E27FC236}">
                <a16:creationId xmlns:a16="http://schemas.microsoft.com/office/drawing/2014/main" id="{FEA4FE10-8FA4-4D35-B555-83186D44BDC5}"/>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35387" t="2910" r="32561" b="68059"/>
          <a:stretch/>
        </p:blipFill>
        <p:spPr bwMode="auto">
          <a:xfrm rot="4499693" flipV="1">
            <a:off x="10780137" y="1082052"/>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19" name="Picture 418">
            <a:extLst>
              <a:ext uri="{FF2B5EF4-FFF2-40B4-BE49-F238E27FC236}">
                <a16:creationId xmlns:a16="http://schemas.microsoft.com/office/drawing/2014/main" id="{5BD7A945-10B2-4F6E-BAD7-94A1A1C83888}"/>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rot="5400000">
            <a:off x="9873495" y="-230090"/>
            <a:ext cx="963593" cy="2301118"/>
          </a:xfrm>
          <a:prstGeom prst="rect">
            <a:avLst/>
          </a:prstGeom>
        </p:spPr>
      </p:pic>
      <p:sp>
        <p:nvSpPr>
          <p:cNvPr id="61" name="Rectangle 60">
            <a:extLst>
              <a:ext uri="{FF2B5EF4-FFF2-40B4-BE49-F238E27FC236}">
                <a16:creationId xmlns:a16="http://schemas.microsoft.com/office/drawing/2014/main" id="{C0D40AAE-B256-AA6D-9781-E083DB0B688F}"/>
              </a:ext>
            </a:extLst>
          </p:cNvPr>
          <p:cNvSpPr/>
          <p:nvPr/>
        </p:nvSpPr>
        <p:spPr>
          <a:xfrm>
            <a:off x="1287267" y="1231912"/>
            <a:ext cx="7420774" cy="807470"/>
          </a:xfrm>
          <a:prstGeom prst="rect">
            <a:avLst/>
          </a:prstGeom>
          <a:solidFill>
            <a:srgbClr val="8B6F67"/>
          </a:solidFill>
          <a:ln w="38100">
            <a:solidFill>
              <a:srgbClr val="F8F5EC"/>
            </a:solidFill>
          </a:ln>
          <a:effectLst>
            <a:outerShdw blurRad="152400" dist="88900" dir="2700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2" name="TextBox 61">
            <a:extLst>
              <a:ext uri="{FF2B5EF4-FFF2-40B4-BE49-F238E27FC236}">
                <a16:creationId xmlns:a16="http://schemas.microsoft.com/office/drawing/2014/main" id="{28CBD696-9204-17CE-2A57-C04A6D3DCDFA}"/>
              </a:ext>
            </a:extLst>
          </p:cNvPr>
          <p:cNvSpPr txBox="1"/>
          <p:nvPr/>
        </p:nvSpPr>
        <p:spPr>
          <a:xfrm>
            <a:off x="1434698" y="1359953"/>
            <a:ext cx="7372531" cy="523220"/>
          </a:xfrm>
          <a:prstGeom prst="rect">
            <a:avLst/>
          </a:prstGeom>
          <a:noFill/>
        </p:spPr>
        <p:txBody>
          <a:bodyPr wrap="none" rtlCol="0">
            <a:spAutoFit/>
          </a:bodyPr>
          <a:lstStyle/>
          <a:p>
            <a:r>
              <a:rPr lang="en-US" sz="2800" b="1" spc="600" dirty="0">
                <a:solidFill>
                  <a:schemeClr val="bg1">
                    <a:lumMod val="95000"/>
                  </a:schemeClr>
                </a:solidFill>
                <a:latin typeface="Agency FB" panose="020B0503020202020204" pitchFamily="34" charset="0"/>
              </a:rPr>
              <a:t>def </a:t>
            </a:r>
            <a:r>
              <a:rPr lang="en-US" sz="2800" b="1" spc="600" dirty="0" err="1">
                <a:solidFill>
                  <a:schemeClr val="bg1">
                    <a:lumMod val="95000"/>
                  </a:schemeClr>
                </a:solidFill>
                <a:latin typeface="Agency FB" panose="020B0503020202020204" pitchFamily="34" charset="0"/>
              </a:rPr>
              <a:t>printPreviousRequestsFeature</a:t>
            </a:r>
            <a:r>
              <a:rPr lang="en-US" sz="2800" b="1" spc="600" dirty="0">
                <a:solidFill>
                  <a:schemeClr val="bg1">
                    <a:lumMod val="95000"/>
                  </a:schemeClr>
                </a:solidFill>
                <a:latin typeface="Agency FB" panose="020B0503020202020204" pitchFamily="34" charset="0"/>
              </a:rPr>
              <a:t>():</a:t>
            </a:r>
            <a:endParaRPr lang="id-ID" sz="2800" b="1" spc="600" dirty="0">
              <a:solidFill>
                <a:schemeClr val="bg1">
                  <a:lumMod val="95000"/>
                </a:schemeClr>
              </a:solidFill>
              <a:latin typeface="Agency FB" panose="020B0503020202020204" pitchFamily="34" charset="0"/>
            </a:endParaRPr>
          </a:p>
        </p:txBody>
      </p:sp>
      <p:sp>
        <p:nvSpPr>
          <p:cNvPr id="53" name="TextBox 52">
            <a:extLst>
              <a:ext uri="{FF2B5EF4-FFF2-40B4-BE49-F238E27FC236}">
                <a16:creationId xmlns:a16="http://schemas.microsoft.com/office/drawing/2014/main" id="{5E3FD76E-76CC-E0FE-DB00-33BDC072F1BB}"/>
              </a:ext>
            </a:extLst>
          </p:cNvPr>
          <p:cNvSpPr txBox="1"/>
          <p:nvPr/>
        </p:nvSpPr>
        <p:spPr>
          <a:xfrm>
            <a:off x="813419" y="163530"/>
            <a:ext cx="3886000" cy="769441"/>
          </a:xfrm>
          <a:prstGeom prst="rect">
            <a:avLst/>
          </a:prstGeom>
          <a:noFill/>
        </p:spPr>
        <p:txBody>
          <a:bodyPr wrap="none" rtlCol="0">
            <a:spAutoFit/>
          </a:bodyPr>
          <a:lstStyle/>
          <a:p>
            <a:r>
              <a:rPr lang="en-US" sz="4400" dirty="0">
                <a:solidFill>
                  <a:schemeClr val="bg1"/>
                </a:solidFill>
                <a:effectLst>
                  <a:outerShdw blurRad="38100" dist="38100" dir="2700000" algn="tl">
                    <a:srgbClr val="000000">
                      <a:alpha val="43137"/>
                    </a:srgbClr>
                  </a:outerShdw>
                </a:effectLst>
                <a:latin typeface="Piglets" panose="02000500000000000000" pitchFamily="2" charset="0"/>
              </a:rPr>
              <a:t>Functions: Output</a:t>
            </a:r>
            <a:endParaRPr lang="id-ID" sz="4400" dirty="0">
              <a:solidFill>
                <a:schemeClr val="bg1"/>
              </a:solidFill>
              <a:effectLst>
                <a:outerShdw blurRad="38100" dist="38100" dir="2700000" algn="tl">
                  <a:srgbClr val="000000">
                    <a:alpha val="43137"/>
                  </a:srgbClr>
                </a:outerShdw>
              </a:effectLst>
              <a:latin typeface="Piglets" panose="02000500000000000000" pitchFamily="2" charset="0"/>
            </a:endParaRPr>
          </a:p>
        </p:txBody>
      </p:sp>
      <p:pic>
        <p:nvPicPr>
          <p:cNvPr id="56" name="Picture 55">
            <a:extLst>
              <a:ext uri="{FF2B5EF4-FFF2-40B4-BE49-F238E27FC236}">
                <a16:creationId xmlns:a16="http://schemas.microsoft.com/office/drawing/2014/main" id="{BD6E5DED-69BB-9AAB-12C2-D988847A87F8}"/>
              </a:ext>
            </a:extLst>
          </p:cNvPr>
          <p:cNvPicPr>
            <a:picLocks noChangeAspect="1"/>
          </p:cNvPicPr>
          <p:nvPr/>
        </p:nvPicPr>
        <p:blipFill>
          <a:blip r:embed="rId26"/>
          <a:stretch>
            <a:fillRect/>
          </a:stretch>
        </p:blipFill>
        <p:spPr>
          <a:xfrm>
            <a:off x="3035511" y="2605985"/>
            <a:ext cx="5595958" cy="2662903"/>
          </a:xfrm>
          <a:prstGeom prst="rect">
            <a:avLst/>
          </a:prstGeom>
        </p:spPr>
      </p:pic>
    </p:spTree>
    <p:extLst>
      <p:ext uri="{BB962C8B-B14F-4D97-AF65-F5344CB8AC3E}">
        <p14:creationId xmlns:p14="http://schemas.microsoft.com/office/powerpoint/2010/main" val="85166483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Sing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3000" fill="hold"/>
                                        <p:tgtEl>
                                          <p:spTgt spid="416"/>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3000" fill="hold"/>
                                        <p:tgtEl>
                                          <p:spTgt spid="417"/>
                                        </p:tgtEl>
                                        <p:attrNameLst>
                                          <p:attrName>r</p:attrName>
                                        </p:attrNameLst>
                                      </p:cBhvr>
                                    </p:animRot>
                                  </p:childTnLst>
                                </p:cTn>
                              </p:par>
                              <p:par>
                                <p:cTn id="9" presetID="8" presetClass="emph" presetSubtype="0" repeatCount="indefinite" fill="hold" nodeType="withEffect">
                                  <p:stCondLst>
                                    <p:cond delay="0"/>
                                  </p:stCondLst>
                                  <p:childTnLst>
                                    <p:animRot by="21600000">
                                      <p:cBhvr>
                                        <p:cTn id="10" dur="3000" fill="hold"/>
                                        <p:tgtEl>
                                          <p:spTgt spid="418"/>
                                        </p:tgtEl>
                                        <p:attrNameLst>
                                          <p:attrName>r</p:attrName>
                                        </p:attrNameLst>
                                      </p:cBhvr>
                                    </p:animRot>
                                  </p:childTnLst>
                                </p:cTn>
                              </p:par>
                              <p:par>
                                <p:cTn id="11" presetID="47"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386"/>
                                        </p:tgtEl>
                                        <p:attrNameLst>
                                          <p:attrName>style.visibility</p:attrName>
                                        </p:attrNameLst>
                                      </p:cBhvr>
                                      <p:to>
                                        <p:strVal val="visible"/>
                                      </p:to>
                                    </p:set>
                                    <p:animEffect transition="in" filter="fade">
                                      <p:cBhvr>
                                        <p:cTn id="18" dur="1000"/>
                                        <p:tgtEl>
                                          <p:spTgt spid="386"/>
                                        </p:tgtEl>
                                      </p:cBhvr>
                                    </p:animEffect>
                                    <p:anim calcmode="lin" valueType="num">
                                      <p:cBhvr>
                                        <p:cTn id="19" dur="1000" fill="hold"/>
                                        <p:tgtEl>
                                          <p:spTgt spid="386"/>
                                        </p:tgtEl>
                                        <p:attrNameLst>
                                          <p:attrName>ppt_x</p:attrName>
                                        </p:attrNameLst>
                                      </p:cBhvr>
                                      <p:tavLst>
                                        <p:tav tm="0">
                                          <p:val>
                                            <p:strVal val="#ppt_x"/>
                                          </p:val>
                                        </p:tav>
                                        <p:tav tm="100000">
                                          <p:val>
                                            <p:strVal val="#ppt_x"/>
                                          </p:val>
                                        </p:tav>
                                      </p:tavLst>
                                    </p:anim>
                                    <p:anim calcmode="lin" valueType="num">
                                      <p:cBhvr>
                                        <p:cTn id="20" dur="1000" fill="hold"/>
                                        <p:tgtEl>
                                          <p:spTgt spid="386"/>
                                        </p:tgtEl>
                                        <p:attrNameLst>
                                          <p:attrName>ppt_y</p:attrName>
                                        </p:attrNameLst>
                                      </p:cBhvr>
                                      <p:tavLst>
                                        <p:tav tm="0">
                                          <p:val>
                                            <p:strVal val="#ppt_y+.1"/>
                                          </p:val>
                                        </p:tav>
                                        <p:tav tm="100000">
                                          <p:val>
                                            <p:strVal val="#ppt_y"/>
                                          </p:val>
                                        </p:tav>
                                      </p:tavLst>
                                    </p:anim>
                                  </p:childTnLst>
                                </p:cTn>
                              </p:par>
                              <p:par>
                                <p:cTn id="21" presetID="22" presetClass="entr" presetSubtype="8" fill="hold" nodeType="withEffect">
                                  <p:stCondLst>
                                    <p:cond delay="1000"/>
                                  </p:stCondLst>
                                  <p:childTnLst>
                                    <p:set>
                                      <p:cBhvr>
                                        <p:cTn id="22" dur="1" fill="hold">
                                          <p:stCondLst>
                                            <p:cond delay="0"/>
                                          </p:stCondLst>
                                        </p:cTn>
                                        <p:tgtEl>
                                          <p:spTgt spid="394"/>
                                        </p:tgtEl>
                                        <p:attrNameLst>
                                          <p:attrName>style.visibility</p:attrName>
                                        </p:attrNameLst>
                                      </p:cBhvr>
                                      <p:to>
                                        <p:strVal val="visible"/>
                                      </p:to>
                                    </p:set>
                                    <p:animEffect transition="in" filter="wipe(left)">
                                      <p:cBhvr>
                                        <p:cTn id="23" dur="500"/>
                                        <p:tgtEl>
                                          <p:spTgt spid="394"/>
                                        </p:tgtEl>
                                      </p:cBhvr>
                                    </p:animEffect>
                                  </p:childTnLst>
                                </p:cTn>
                              </p:par>
                              <p:par>
                                <p:cTn id="24" presetID="22" presetClass="entr" presetSubtype="8" fill="hold" grpId="0" nodeType="withEffect">
                                  <p:stCondLst>
                                    <p:cond delay="1500"/>
                                  </p:stCondLst>
                                  <p:childTnLst>
                                    <p:set>
                                      <p:cBhvr>
                                        <p:cTn id="25" dur="1" fill="hold">
                                          <p:stCondLst>
                                            <p:cond delay="0"/>
                                          </p:stCondLst>
                                        </p:cTn>
                                        <p:tgtEl>
                                          <p:spTgt spid="61"/>
                                        </p:tgtEl>
                                        <p:attrNameLst>
                                          <p:attrName>style.visibility</p:attrName>
                                        </p:attrNameLst>
                                      </p:cBhvr>
                                      <p:to>
                                        <p:strVal val="visible"/>
                                      </p:to>
                                    </p:set>
                                    <p:animEffect transition="in" filter="wipe(left)">
                                      <p:cBhvr>
                                        <p:cTn id="26" dur="500"/>
                                        <p:tgtEl>
                                          <p:spTgt spid="61"/>
                                        </p:tgtEl>
                                      </p:cBhvr>
                                    </p:animEffect>
                                  </p:childTnLst>
                                </p:cTn>
                              </p:par>
                              <p:par>
                                <p:cTn id="27" presetID="10" presetClass="entr" presetSubtype="0" fill="hold" grpId="0" nodeType="withEffect">
                                  <p:stCondLst>
                                    <p:cond delay="200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500"/>
                                        <p:tgtEl>
                                          <p:spTgt spid="62"/>
                                        </p:tgtEl>
                                      </p:cBhvr>
                                    </p:animEffect>
                                  </p:childTnLst>
                                </p:cTn>
                              </p:par>
                              <p:par>
                                <p:cTn id="30" presetID="53" presetClass="entr" presetSubtype="16" fill="hold" grpId="0" nodeType="withEffect">
                                  <p:stCondLst>
                                    <p:cond delay="750"/>
                                  </p:stCondLst>
                                  <p:childTnLst>
                                    <p:set>
                                      <p:cBhvr>
                                        <p:cTn id="31" dur="1" fill="hold">
                                          <p:stCondLst>
                                            <p:cond delay="0"/>
                                          </p:stCondLst>
                                        </p:cTn>
                                        <p:tgtEl>
                                          <p:spTgt spid="53"/>
                                        </p:tgtEl>
                                        <p:attrNameLst>
                                          <p:attrName>style.visibility</p:attrName>
                                        </p:attrNameLst>
                                      </p:cBhvr>
                                      <p:to>
                                        <p:strVal val="visible"/>
                                      </p:to>
                                    </p:set>
                                    <p:anim calcmode="lin" valueType="num">
                                      <p:cBhvr>
                                        <p:cTn id="32" dur="750" fill="hold"/>
                                        <p:tgtEl>
                                          <p:spTgt spid="53"/>
                                        </p:tgtEl>
                                        <p:attrNameLst>
                                          <p:attrName>ppt_w</p:attrName>
                                        </p:attrNameLst>
                                      </p:cBhvr>
                                      <p:tavLst>
                                        <p:tav tm="0">
                                          <p:val>
                                            <p:fltVal val="0"/>
                                          </p:val>
                                        </p:tav>
                                        <p:tav tm="100000">
                                          <p:val>
                                            <p:strVal val="#ppt_w"/>
                                          </p:val>
                                        </p:tav>
                                      </p:tavLst>
                                    </p:anim>
                                    <p:anim calcmode="lin" valueType="num">
                                      <p:cBhvr>
                                        <p:cTn id="33" dur="750" fill="hold"/>
                                        <p:tgtEl>
                                          <p:spTgt spid="53"/>
                                        </p:tgtEl>
                                        <p:attrNameLst>
                                          <p:attrName>ppt_h</p:attrName>
                                        </p:attrNameLst>
                                      </p:cBhvr>
                                      <p:tavLst>
                                        <p:tav tm="0">
                                          <p:val>
                                            <p:fltVal val="0"/>
                                          </p:val>
                                        </p:tav>
                                        <p:tav tm="100000">
                                          <p:val>
                                            <p:strVal val="#ppt_h"/>
                                          </p:val>
                                        </p:tav>
                                      </p:tavLst>
                                    </p:anim>
                                    <p:animEffect transition="in" filter="fade">
                                      <p:cBhvr>
                                        <p:cTn id="34" dur="75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p:bldP spid="5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5E4D7"/>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F347D77-6637-42FA-93D2-9AFC6AE9D86C}"/>
              </a:ext>
            </a:extLst>
          </p:cNvPr>
          <p:cNvGrpSpPr/>
          <p:nvPr/>
        </p:nvGrpSpPr>
        <p:grpSpPr>
          <a:xfrm>
            <a:off x="2" y="0"/>
            <a:ext cx="12192000" cy="6858000"/>
            <a:chOff x="2" y="0"/>
            <a:chExt cx="12192000" cy="6858000"/>
          </a:xfrm>
        </p:grpSpPr>
        <p:grpSp>
          <p:nvGrpSpPr>
            <p:cNvPr id="6" name="Group 5">
              <a:extLst>
                <a:ext uri="{FF2B5EF4-FFF2-40B4-BE49-F238E27FC236}">
                  <a16:creationId xmlns:a16="http://schemas.microsoft.com/office/drawing/2014/main" id="{20F707EB-965D-4CAA-A222-28A20B057A80}"/>
                </a:ext>
              </a:extLst>
            </p:cNvPr>
            <p:cNvGrpSpPr/>
            <p:nvPr/>
          </p:nvGrpSpPr>
          <p:grpSpPr>
            <a:xfrm>
              <a:off x="377371" y="0"/>
              <a:ext cx="11422742" cy="6858000"/>
              <a:chOff x="377371" y="0"/>
              <a:chExt cx="11422742" cy="6858000"/>
            </a:xfrm>
          </p:grpSpPr>
          <p:cxnSp>
            <p:nvCxnSpPr>
              <p:cNvPr id="24" name="Straight Connector 23">
                <a:extLst>
                  <a:ext uri="{FF2B5EF4-FFF2-40B4-BE49-F238E27FC236}">
                    <a16:creationId xmlns:a16="http://schemas.microsoft.com/office/drawing/2014/main" id="{079A262A-5554-4413-9F36-90B63A92BE32}"/>
                  </a:ext>
                </a:extLst>
              </p:cNvPr>
              <p:cNvCxnSpPr/>
              <p:nvPr/>
            </p:nvCxnSpPr>
            <p:spPr>
              <a:xfrm>
                <a:off x="3773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02F581A-C0D1-46F8-9B62-F3CDC6668090}"/>
                  </a:ext>
                </a:extLst>
              </p:cNvPr>
              <p:cNvCxnSpPr/>
              <p:nvPr/>
            </p:nvCxnSpPr>
            <p:spPr>
              <a:xfrm>
                <a:off x="7837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9E927BE-0145-48FB-BE67-D431D67A415F}"/>
                  </a:ext>
                </a:extLst>
              </p:cNvPr>
              <p:cNvCxnSpPr/>
              <p:nvPr/>
            </p:nvCxnSpPr>
            <p:spPr>
              <a:xfrm>
                <a:off x="121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A26AE-AA70-41DD-86D8-9376BFE084A5}"/>
                  </a:ext>
                </a:extLst>
              </p:cNvPr>
              <p:cNvCxnSpPr/>
              <p:nvPr/>
            </p:nvCxnSpPr>
            <p:spPr>
              <a:xfrm>
                <a:off x="16546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8BBE312-48FF-4C1C-8E61-715BFC43251E}"/>
                  </a:ext>
                </a:extLst>
              </p:cNvPr>
              <p:cNvCxnSpPr/>
              <p:nvPr/>
            </p:nvCxnSpPr>
            <p:spPr>
              <a:xfrm>
                <a:off x="206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298F388-88BF-4275-B469-EF5DF9D3628E}"/>
                  </a:ext>
                </a:extLst>
              </p:cNvPr>
              <p:cNvCxnSpPr/>
              <p:nvPr/>
            </p:nvCxnSpPr>
            <p:spPr>
              <a:xfrm>
                <a:off x="246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F860951-887D-4AA5-8E57-A7906AF11436}"/>
                  </a:ext>
                </a:extLst>
              </p:cNvPr>
              <p:cNvCxnSpPr/>
              <p:nvPr/>
            </p:nvCxnSpPr>
            <p:spPr>
              <a:xfrm>
                <a:off x="290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310EE58-3C64-4A3A-869D-212382B278D1}"/>
                  </a:ext>
                </a:extLst>
              </p:cNvPr>
              <p:cNvCxnSpPr/>
              <p:nvPr/>
            </p:nvCxnSpPr>
            <p:spPr>
              <a:xfrm>
                <a:off x="333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A1FBB8A-6C7E-4F5B-A2EA-74D38315507F}"/>
                  </a:ext>
                </a:extLst>
              </p:cNvPr>
              <p:cNvCxnSpPr/>
              <p:nvPr/>
            </p:nvCxnSpPr>
            <p:spPr>
              <a:xfrm>
                <a:off x="37301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33152-CDE9-4775-965F-2C7C46E5E84B}"/>
                  </a:ext>
                </a:extLst>
              </p:cNvPr>
              <p:cNvCxnSpPr/>
              <p:nvPr/>
            </p:nvCxnSpPr>
            <p:spPr>
              <a:xfrm>
                <a:off x="41365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7F6A9D7-5156-44CA-A9D9-F57730140CAC}"/>
                  </a:ext>
                </a:extLst>
              </p:cNvPr>
              <p:cNvCxnSpPr/>
              <p:nvPr/>
            </p:nvCxnSpPr>
            <p:spPr>
              <a:xfrm>
                <a:off x="45719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EED3280-EF38-4353-8C22-9CDF7AB9F2BF}"/>
                  </a:ext>
                </a:extLst>
              </p:cNvPr>
              <p:cNvCxnSpPr/>
              <p:nvPr/>
            </p:nvCxnSpPr>
            <p:spPr>
              <a:xfrm>
                <a:off x="500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C6976A-436C-4E0E-AB89-2F6226BED9C9}"/>
                  </a:ext>
                </a:extLst>
              </p:cNvPr>
              <p:cNvCxnSpPr/>
              <p:nvPr/>
            </p:nvCxnSpPr>
            <p:spPr>
              <a:xfrm>
                <a:off x="544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AA61367-C98C-4A65-A6E2-C100BE79D3D4}"/>
                  </a:ext>
                </a:extLst>
              </p:cNvPr>
              <p:cNvCxnSpPr/>
              <p:nvPr/>
            </p:nvCxnSpPr>
            <p:spPr>
              <a:xfrm>
                <a:off x="584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7B78285-E545-460F-860D-664E65424A2C}"/>
                  </a:ext>
                </a:extLst>
              </p:cNvPr>
              <p:cNvCxnSpPr/>
              <p:nvPr/>
            </p:nvCxnSpPr>
            <p:spPr>
              <a:xfrm>
                <a:off x="628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21A8F29-6788-40AF-9AE2-1C8CC57BF32C}"/>
                  </a:ext>
                </a:extLst>
              </p:cNvPr>
              <p:cNvCxnSpPr/>
              <p:nvPr/>
            </p:nvCxnSpPr>
            <p:spPr>
              <a:xfrm>
                <a:off x="672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53B903F-4B33-4FC4-8CE8-1BB9D82C54A5}"/>
                  </a:ext>
                </a:extLst>
              </p:cNvPr>
              <p:cNvCxnSpPr/>
              <p:nvPr/>
            </p:nvCxnSpPr>
            <p:spPr>
              <a:xfrm>
                <a:off x="714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342A937-C763-4223-8C17-FF23A8966F1F}"/>
                  </a:ext>
                </a:extLst>
              </p:cNvPr>
              <p:cNvCxnSpPr/>
              <p:nvPr/>
            </p:nvCxnSpPr>
            <p:spPr>
              <a:xfrm>
                <a:off x="754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EAB2AFF-0517-4DF8-B873-0BC3E1A03348}"/>
                  </a:ext>
                </a:extLst>
              </p:cNvPr>
              <p:cNvCxnSpPr/>
              <p:nvPr/>
            </p:nvCxnSpPr>
            <p:spPr>
              <a:xfrm>
                <a:off x="798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5277E96-5A1A-4194-9F02-1A81AA6FBCD7}"/>
                  </a:ext>
                </a:extLst>
              </p:cNvPr>
              <p:cNvCxnSpPr/>
              <p:nvPr/>
            </p:nvCxnSpPr>
            <p:spPr>
              <a:xfrm>
                <a:off x="841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6ADB9A6-288B-41BC-B93C-E100C6A9D92E}"/>
                  </a:ext>
                </a:extLst>
              </p:cNvPr>
              <p:cNvCxnSpPr/>
              <p:nvPr/>
            </p:nvCxnSpPr>
            <p:spPr>
              <a:xfrm>
                <a:off x="883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E942BAD-4B88-4614-97A1-60D590F2DC9A}"/>
                  </a:ext>
                </a:extLst>
              </p:cNvPr>
              <p:cNvCxnSpPr/>
              <p:nvPr/>
            </p:nvCxnSpPr>
            <p:spPr>
              <a:xfrm>
                <a:off x="92455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5FDC70D-11BD-4F33-8467-6CF82716AF62}"/>
                  </a:ext>
                </a:extLst>
              </p:cNvPr>
              <p:cNvCxnSpPr/>
              <p:nvPr/>
            </p:nvCxnSpPr>
            <p:spPr>
              <a:xfrm>
                <a:off x="9681027"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43010C2-6070-45EA-999E-D15A1EB72465}"/>
                  </a:ext>
                </a:extLst>
              </p:cNvPr>
              <p:cNvCxnSpPr/>
              <p:nvPr/>
            </p:nvCxnSpPr>
            <p:spPr>
              <a:xfrm>
                <a:off x="101164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104034B-1E37-4DD2-8F5F-D11861991277}"/>
                  </a:ext>
                </a:extLst>
              </p:cNvPr>
              <p:cNvCxnSpPr/>
              <p:nvPr/>
            </p:nvCxnSpPr>
            <p:spPr>
              <a:xfrm>
                <a:off x="1052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7161CCC-6811-461C-B1BC-ABA98032EB22}"/>
                  </a:ext>
                </a:extLst>
              </p:cNvPr>
              <p:cNvCxnSpPr/>
              <p:nvPr/>
            </p:nvCxnSpPr>
            <p:spPr>
              <a:xfrm>
                <a:off x="1092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7A6A529-6A31-4579-AADA-94F9A54B8C6F}"/>
                  </a:ext>
                </a:extLst>
              </p:cNvPr>
              <p:cNvCxnSpPr/>
              <p:nvPr/>
            </p:nvCxnSpPr>
            <p:spPr>
              <a:xfrm>
                <a:off x="1136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04CC808-A4DA-4955-A959-28DF7DCBBEF8}"/>
                  </a:ext>
                </a:extLst>
              </p:cNvPr>
              <p:cNvCxnSpPr/>
              <p:nvPr/>
            </p:nvCxnSpPr>
            <p:spPr>
              <a:xfrm>
                <a:off x="1180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60961EAB-BF19-4778-A202-7894BF15AAD5}"/>
                </a:ext>
              </a:extLst>
            </p:cNvPr>
            <p:cNvGrpSpPr/>
            <p:nvPr/>
          </p:nvGrpSpPr>
          <p:grpSpPr>
            <a:xfrm rot="5400000">
              <a:off x="2924631" y="-2616201"/>
              <a:ext cx="6342742" cy="12192000"/>
              <a:chOff x="377371" y="0"/>
              <a:chExt cx="6342742" cy="6858000"/>
            </a:xfrm>
          </p:grpSpPr>
          <p:cxnSp>
            <p:nvCxnSpPr>
              <p:cNvPr id="8" name="Straight Connector 7">
                <a:extLst>
                  <a:ext uri="{FF2B5EF4-FFF2-40B4-BE49-F238E27FC236}">
                    <a16:creationId xmlns:a16="http://schemas.microsoft.com/office/drawing/2014/main" id="{CF95E087-CDC9-42ED-A9B0-17B1BBD8F2B7}"/>
                  </a:ext>
                </a:extLst>
              </p:cNvPr>
              <p:cNvCxnSpPr/>
              <p:nvPr/>
            </p:nvCxnSpPr>
            <p:spPr>
              <a:xfrm>
                <a:off x="3773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F3B4EE6-DA44-42EF-B5B5-770312DB7336}"/>
                  </a:ext>
                </a:extLst>
              </p:cNvPr>
              <p:cNvCxnSpPr/>
              <p:nvPr/>
            </p:nvCxnSpPr>
            <p:spPr>
              <a:xfrm>
                <a:off x="7837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B359E0F-414D-4DE4-87C8-AA67E8C21D8D}"/>
                  </a:ext>
                </a:extLst>
              </p:cNvPr>
              <p:cNvCxnSpPr/>
              <p:nvPr/>
            </p:nvCxnSpPr>
            <p:spPr>
              <a:xfrm>
                <a:off x="121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71B4C03-0129-432B-91AD-CB08F760BF2B}"/>
                  </a:ext>
                </a:extLst>
              </p:cNvPr>
              <p:cNvCxnSpPr/>
              <p:nvPr/>
            </p:nvCxnSpPr>
            <p:spPr>
              <a:xfrm>
                <a:off x="16546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C98A82-11D7-446B-908C-D1AF079EE38B}"/>
                  </a:ext>
                </a:extLst>
              </p:cNvPr>
              <p:cNvCxnSpPr/>
              <p:nvPr/>
            </p:nvCxnSpPr>
            <p:spPr>
              <a:xfrm>
                <a:off x="206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52F878E-4F4D-42D3-AF67-0369C88FAEC2}"/>
                  </a:ext>
                </a:extLst>
              </p:cNvPr>
              <p:cNvCxnSpPr/>
              <p:nvPr/>
            </p:nvCxnSpPr>
            <p:spPr>
              <a:xfrm>
                <a:off x="246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D48FA8-A64F-4A31-83DB-E2A5C7ACD214}"/>
                  </a:ext>
                </a:extLst>
              </p:cNvPr>
              <p:cNvCxnSpPr/>
              <p:nvPr/>
            </p:nvCxnSpPr>
            <p:spPr>
              <a:xfrm>
                <a:off x="290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0ADA66-CEA3-464C-8C18-8D0BE63E8DEF}"/>
                  </a:ext>
                </a:extLst>
              </p:cNvPr>
              <p:cNvCxnSpPr/>
              <p:nvPr/>
            </p:nvCxnSpPr>
            <p:spPr>
              <a:xfrm>
                <a:off x="333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D04815C-2015-4C37-A7CD-4468C2C6E9CB}"/>
                  </a:ext>
                </a:extLst>
              </p:cNvPr>
              <p:cNvCxnSpPr/>
              <p:nvPr/>
            </p:nvCxnSpPr>
            <p:spPr>
              <a:xfrm>
                <a:off x="37301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F1C51F3-7D37-4BC3-BA22-4DBDC624B42A}"/>
                  </a:ext>
                </a:extLst>
              </p:cNvPr>
              <p:cNvCxnSpPr/>
              <p:nvPr/>
            </p:nvCxnSpPr>
            <p:spPr>
              <a:xfrm>
                <a:off x="41365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9E15302-EFFE-4159-B254-FED1561AE4ED}"/>
                  </a:ext>
                </a:extLst>
              </p:cNvPr>
              <p:cNvCxnSpPr/>
              <p:nvPr/>
            </p:nvCxnSpPr>
            <p:spPr>
              <a:xfrm>
                <a:off x="45719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119F7E2-F7E9-4314-8383-4D1B70782549}"/>
                  </a:ext>
                </a:extLst>
              </p:cNvPr>
              <p:cNvCxnSpPr/>
              <p:nvPr/>
            </p:nvCxnSpPr>
            <p:spPr>
              <a:xfrm>
                <a:off x="500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1644DBE-8D9E-479E-B01C-48FB28CD3F1D}"/>
                  </a:ext>
                </a:extLst>
              </p:cNvPr>
              <p:cNvCxnSpPr/>
              <p:nvPr/>
            </p:nvCxnSpPr>
            <p:spPr>
              <a:xfrm>
                <a:off x="544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D1A8EF0-204B-49D0-A658-5890877534D3}"/>
                  </a:ext>
                </a:extLst>
              </p:cNvPr>
              <p:cNvCxnSpPr/>
              <p:nvPr/>
            </p:nvCxnSpPr>
            <p:spPr>
              <a:xfrm>
                <a:off x="584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DF28B6-B3A6-4912-9781-416B21AC1E50}"/>
                  </a:ext>
                </a:extLst>
              </p:cNvPr>
              <p:cNvCxnSpPr/>
              <p:nvPr/>
            </p:nvCxnSpPr>
            <p:spPr>
              <a:xfrm>
                <a:off x="628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D014B0B-9788-41B6-87EC-A5DCDA6EAFA0}"/>
                  </a:ext>
                </a:extLst>
              </p:cNvPr>
              <p:cNvCxnSpPr/>
              <p:nvPr/>
            </p:nvCxnSpPr>
            <p:spPr>
              <a:xfrm>
                <a:off x="672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60" name="Rounded Rectangle 1">
            <a:extLst>
              <a:ext uri="{FF2B5EF4-FFF2-40B4-BE49-F238E27FC236}">
                <a16:creationId xmlns:a16="http://schemas.microsoft.com/office/drawing/2014/main" id="{ED15A32C-284F-43E0-A1EB-DEA03D512254}"/>
              </a:ext>
            </a:extLst>
          </p:cNvPr>
          <p:cNvSpPr/>
          <p:nvPr/>
        </p:nvSpPr>
        <p:spPr>
          <a:xfrm>
            <a:off x="436646" y="313374"/>
            <a:ext cx="11480773" cy="6235247"/>
          </a:xfrm>
          <a:prstGeom prst="roundRect">
            <a:avLst>
              <a:gd name="adj" fmla="val 7547"/>
            </a:avLst>
          </a:prstGeom>
          <a:solidFill>
            <a:srgbClr val="6B422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36" name="Freeform: Shape 235">
            <a:extLst>
              <a:ext uri="{FF2B5EF4-FFF2-40B4-BE49-F238E27FC236}">
                <a16:creationId xmlns:a16="http://schemas.microsoft.com/office/drawing/2014/main" id="{830CB7C3-E54D-4FC9-A967-E2BD6657E7C8}"/>
              </a:ext>
            </a:extLst>
          </p:cNvPr>
          <p:cNvSpPr/>
          <p:nvPr/>
        </p:nvSpPr>
        <p:spPr>
          <a:xfrm>
            <a:off x="430373"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4516657 h 6235247"/>
              <a:gd name="connsiteX4" fmla="*/ 11147925 w 11563523"/>
              <a:gd name="connsiteY4" fmla="*/ 4512757 h 6235247"/>
              <a:gd name="connsiteX5" fmla="*/ 11215856 w 11563523"/>
              <a:gd name="connsiteY5" fmla="*/ 4505909 h 6235247"/>
              <a:gd name="connsiteX6" fmla="*/ 11226453 w 11563523"/>
              <a:gd name="connsiteY6" fmla="*/ 4505909 h 6235247"/>
              <a:gd name="connsiteX7" fmla="*/ 11563523 w 11563523"/>
              <a:gd name="connsiteY7" fmla="*/ 4842979 h 6235247"/>
              <a:gd name="connsiteX8" fmla="*/ 11226453 w 11563523"/>
              <a:gd name="connsiteY8" fmla="*/ 5180049 h 6235247"/>
              <a:gd name="connsiteX9" fmla="*/ 11215856 w 11563523"/>
              <a:gd name="connsiteY9" fmla="*/ 5180049 h 6235247"/>
              <a:gd name="connsiteX10" fmla="*/ 11147925 w 11563523"/>
              <a:gd name="connsiteY10" fmla="*/ 5173201 h 6235247"/>
              <a:gd name="connsiteX11" fmla="*/ 11135362 w 11563523"/>
              <a:gd name="connsiteY11" fmla="*/ 5169302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4516657"/>
                </a:lnTo>
                <a:lnTo>
                  <a:pt x="11147925" y="4512757"/>
                </a:lnTo>
                <a:cubicBezTo>
                  <a:pt x="11169867" y="4508267"/>
                  <a:pt x="11192586" y="4505909"/>
                  <a:pt x="11215856" y="4505909"/>
                </a:cubicBezTo>
                <a:lnTo>
                  <a:pt x="11226453" y="4505909"/>
                </a:lnTo>
                <a:cubicBezTo>
                  <a:pt x="11412612" y="4505909"/>
                  <a:pt x="11563523" y="4656820"/>
                  <a:pt x="11563523" y="4842979"/>
                </a:cubicBezTo>
                <a:cubicBezTo>
                  <a:pt x="11563523" y="5029138"/>
                  <a:pt x="11412612" y="5180049"/>
                  <a:pt x="11226453" y="5180049"/>
                </a:cubicBezTo>
                <a:lnTo>
                  <a:pt x="11215856" y="5180049"/>
                </a:lnTo>
                <a:cubicBezTo>
                  <a:pt x="11192586" y="5180049"/>
                  <a:pt x="11169867" y="5177691"/>
                  <a:pt x="11147925" y="5173201"/>
                </a:cubicBezTo>
                <a:lnTo>
                  <a:pt x="11135362" y="5169302"/>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606C38"/>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5" name="Freeform: Shape 234">
            <a:extLst>
              <a:ext uri="{FF2B5EF4-FFF2-40B4-BE49-F238E27FC236}">
                <a16:creationId xmlns:a16="http://schemas.microsoft.com/office/drawing/2014/main" id="{0F7BA3FC-4D21-4129-8AF2-E4DA19D46D25}"/>
              </a:ext>
            </a:extLst>
          </p:cNvPr>
          <p:cNvSpPr/>
          <p:nvPr/>
        </p:nvSpPr>
        <p:spPr>
          <a:xfrm>
            <a:off x="430373"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5313075 h 6235247"/>
              <a:gd name="connsiteX4" fmla="*/ 11147925 w 11563523"/>
              <a:gd name="connsiteY4" fmla="*/ 5309175 h 6235247"/>
              <a:gd name="connsiteX5" fmla="*/ 11215856 w 11563523"/>
              <a:gd name="connsiteY5" fmla="*/ 5302327 h 6235247"/>
              <a:gd name="connsiteX6" fmla="*/ 11226453 w 11563523"/>
              <a:gd name="connsiteY6" fmla="*/ 5302327 h 6235247"/>
              <a:gd name="connsiteX7" fmla="*/ 11563523 w 11563523"/>
              <a:gd name="connsiteY7" fmla="*/ 5639397 h 6235247"/>
              <a:gd name="connsiteX8" fmla="*/ 11226453 w 11563523"/>
              <a:gd name="connsiteY8" fmla="*/ 5976467 h 6235247"/>
              <a:gd name="connsiteX9" fmla="*/ 11215856 w 11563523"/>
              <a:gd name="connsiteY9" fmla="*/ 5976467 h 6235247"/>
              <a:gd name="connsiteX10" fmla="*/ 11147925 w 11563523"/>
              <a:gd name="connsiteY10" fmla="*/ 5969619 h 6235247"/>
              <a:gd name="connsiteX11" fmla="*/ 11095410 w 11563523"/>
              <a:gd name="connsiteY11" fmla="*/ 5953318 h 6235247"/>
              <a:gd name="connsiteX12" fmla="*/ 11054995 w 11563523"/>
              <a:gd name="connsiteY12" fmla="*/ 6027776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5313075"/>
                </a:lnTo>
                <a:lnTo>
                  <a:pt x="11147925" y="5309175"/>
                </a:lnTo>
                <a:cubicBezTo>
                  <a:pt x="11169867" y="5304685"/>
                  <a:pt x="11192586" y="5302327"/>
                  <a:pt x="11215856" y="5302327"/>
                </a:cubicBezTo>
                <a:lnTo>
                  <a:pt x="11226453" y="5302327"/>
                </a:lnTo>
                <a:cubicBezTo>
                  <a:pt x="11412612" y="5302327"/>
                  <a:pt x="11563523" y="5453238"/>
                  <a:pt x="11563523" y="5639397"/>
                </a:cubicBezTo>
                <a:cubicBezTo>
                  <a:pt x="11563523" y="5825556"/>
                  <a:pt x="11412612" y="5976467"/>
                  <a:pt x="11226453" y="5976467"/>
                </a:cubicBezTo>
                <a:lnTo>
                  <a:pt x="11215856" y="5976467"/>
                </a:lnTo>
                <a:cubicBezTo>
                  <a:pt x="11192586" y="5976467"/>
                  <a:pt x="11169867" y="5974109"/>
                  <a:pt x="11147925" y="5969619"/>
                </a:cubicBezTo>
                <a:lnTo>
                  <a:pt x="11095410" y="5953318"/>
                </a:lnTo>
                <a:lnTo>
                  <a:pt x="11054995" y="6027776"/>
                </a:lnTo>
                <a:cubicBezTo>
                  <a:pt x="10970430" y="6152949"/>
                  <a:pt x="10827220"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6B705C"/>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1" name="Freeform: Shape 230">
            <a:extLst>
              <a:ext uri="{FF2B5EF4-FFF2-40B4-BE49-F238E27FC236}">
                <a16:creationId xmlns:a16="http://schemas.microsoft.com/office/drawing/2014/main" id="{FDBB89D1-AF3F-40F6-9D55-84DD01271C8C}"/>
              </a:ext>
            </a:extLst>
          </p:cNvPr>
          <p:cNvSpPr/>
          <p:nvPr/>
        </p:nvSpPr>
        <p:spPr>
          <a:xfrm>
            <a:off x="459729" y="311377"/>
            <a:ext cx="11532520" cy="6235247"/>
          </a:xfrm>
          <a:custGeom>
            <a:avLst/>
            <a:gdLst>
              <a:gd name="connsiteX0" fmla="*/ 470574 w 11532520"/>
              <a:gd name="connsiteY0" fmla="*/ 0 h 6235247"/>
              <a:gd name="connsiteX1" fmla="*/ 10614904 w 11532520"/>
              <a:gd name="connsiteY1" fmla="*/ 0 h 6235247"/>
              <a:gd name="connsiteX2" fmla="*/ 11085478 w 11532520"/>
              <a:gd name="connsiteY2" fmla="*/ 470574 h 6235247"/>
              <a:gd name="connsiteX3" fmla="*/ 11085478 w 11532520"/>
              <a:gd name="connsiteY3" fmla="*/ 556491 h 6235247"/>
              <a:gd name="connsiteX4" fmla="*/ 11116921 w 11532520"/>
              <a:gd name="connsiteY4" fmla="*/ 546730 h 6235247"/>
              <a:gd name="connsiteX5" fmla="*/ 11184853 w 11532520"/>
              <a:gd name="connsiteY5" fmla="*/ 539882 h 6235247"/>
              <a:gd name="connsiteX6" fmla="*/ 11195450 w 11532520"/>
              <a:gd name="connsiteY6" fmla="*/ 539882 h 6235247"/>
              <a:gd name="connsiteX7" fmla="*/ 11532520 w 11532520"/>
              <a:gd name="connsiteY7" fmla="*/ 876952 h 6235247"/>
              <a:gd name="connsiteX8" fmla="*/ 11195450 w 11532520"/>
              <a:gd name="connsiteY8" fmla="*/ 1214022 h 6235247"/>
              <a:gd name="connsiteX9" fmla="*/ 11184853 w 11532520"/>
              <a:gd name="connsiteY9" fmla="*/ 1214022 h 6235247"/>
              <a:gd name="connsiteX10" fmla="*/ 11116921 w 11532520"/>
              <a:gd name="connsiteY10" fmla="*/ 1207174 h 6235247"/>
              <a:gd name="connsiteX11" fmla="*/ 11085478 w 11532520"/>
              <a:gd name="connsiteY11" fmla="*/ 1197414 h 6235247"/>
              <a:gd name="connsiteX12" fmla="*/ 11085478 w 11532520"/>
              <a:gd name="connsiteY12" fmla="*/ 5764673 h 6235247"/>
              <a:gd name="connsiteX13" fmla="*/ 10614904 w 11532520"/>
              <a:gd name="connsiteY13" fmla="*/ 6235247 h 6235247"/>
              <a:gd name="connsiteX14" fmla="*/ 470574 w 11532520"/>
              <a:gd name="connsiteY14" fmla="*/ 6235247 h 6235247"/>
              <a:gd name="connsiteX15" fmla="*/ 0 w 11532520"/>
              <a:gd name="connsiteY15" fmla="*/ 5764673 h 6235247"/>
              <a:gd name="connsiteX16" fmla="*/ 0 w 11532520"/>
              <a:gd name="connsiteY16" fmla="*/ 470574 h 6235247"/>
              <a:gd name="connsiteX17" fmla="*/ 470574 w 11532520"/>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32520" h="6235247">
                <a:moveTo>
                  <a:pt x="470574" y="0"/>
                </a:moveTo>
                <a:lnTo>
                  <a:pt x="10614904" y="0"/>
                </a:lnTo>
                <a:cubicBezTo>
                  <a:pt x="10874795" y="0"/>
                  <a:pt x="11085478" y="210683"/>
                  <a:pt x="11085478" y="470574"/>
                </a:cubicBezTo>
                <a:lnTo>
                  <a:pt x="11085478" y="556491"/>
                </a:lnTo>
                <a:lnTo>
                  <a:pt x="11116921" y="546730"/>
                </a:lnTo>
                <a:cubicBezTo>
                  <a:pt x="11138864" y="542240"/>
                  <a:pt x="11161583" y="539882"/>
                  <a:pt x="11184853" y="539882"/>
                </a:cubicBezTo>
                <a:lnTo>
                  <a:pt x="11195450" y="539882"/>
                </a:lnTo>
                <a:cubicBezTo>
                  <a:pt x="11381609" y="539882"/>
                  <a:pt x="11532520" y="690793"/>
                  <a:pt x="11532520" y="876952"/>
                </a:cubicBezTo>
                <a:cubicBezTo>
                  <a:pt x="11532520" y="1063111"/>
                  <a:pt x="11381609" y="1214022"/>
                  <a:pt x="11195450" y="1214022"/>
                </a:cubicBezTo>
                <a:lnTo>
                  <a:pt x="11184853" y="1214022"/>
                </a:lnTo>
                <a:cubicBezTo>
                  <a:pt x="11161583" y="1214022"/>
                  <a:pt x="11138864" y="1211664"/>
                  <a:pt x="11116921" y="1207174"/>
                </a:cubicBezTo>
                <a:lnTo>
                  <a:pt x="11085478" y="1197414"/>
                </a:lnTo>
                <a:lnTo>
                  <a:pt x="11085478" y="5764673"/>
                </a:lnTo>
                <a:cubicBezTo>
                  <a:pt x="11085478" y="6024564"/>
                  <a:pt x="10874795" y="6235247"/>
                  <a:pt x="10614904"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DDBEA9"/>
          </a:solidFill>
          <a:ln>
            <a:noFill/>
          </a:ln>
          <a:effectLst>
            <a:outerShdw blurRad="139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FFFFFF"/>
              </a:solidFill>
            </a:endParaRPr>
          </a:p>
        </p:txBody>
      </p:sp>
      <p:sp>
        <p:nvSpPr>
          <p:cNvPr id="239" name="Freeform: Shape 238">
            <a:extLst>
              <a:ext uri="{FF2B5EF4-FFF2-40B4-BE49-F238E27FC236}">
                <a16:creationId xmlns:a16="http://schemas.microsoft.com/office/drawing/2014/main" id="{90F0FF0A-C4BD-4BFD-B192-39C0035029BD}"/>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2201019 h 6235247"/>
              <a:gd name="connsiteX4" fmla="*/ 11147925 w 11563523"/>
              <a:gd name="connsiteY4" fmla="*/ 2197119 h 6235247"/>
              <a:gd name="connsiteX5" fmla="*/ 11215856 w 11563523"/>
              <a:gd name="connsiteY5" fmla="*/ 2190271 h 6235247"/>
              <a:gd name="connsiteX6" fmla="*/ 11226453 w 11563523"/>
              <a:gd name="connsiteY6" fmla="*/ 2190271 h 6235247"/>
              <a:gd name="connsiteX7" fmla="*/ 11563523 w 11563523"/>
              <a:gd name="connsiteY7" fmla="*/ 2527341 h 6235247"/>
              <a:gd name="connsiteX8" fmla="*/ 11226453 w 11563523"/>
              <a:gd name="connsiteY8" fmla="*/ 2864411 h 6235247"/>
              <a:gd name="connsiteX9" fmla="*/ 11215856 w 11563523"/>
              <a:gd name="connsiteY9" fmla="*/ 2864411 h 6235247"/>
              <a:gd name="connsiteX10" fmla="*/ 11147925 w 11563523"/>
              <a:gd name="connsiteY10" fmla="*/ 2857563 h 6235247"/>
              <a:gd name="connsiteX11" fmla="*/ 11135362 w 11563523"/>
              <a:gd name="connsiteY11" fmla="*/ 2853664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2201019"/>
                </a:lnTo>
                <a:lnTo>
                  <a:pt x="11147925" y="2197119"/>
                </a:lnTo>
                <a:cubicBezTo>
                  <a:pt x="11169867" y="2192629"/>
                  <a:pt x="11192586" y="2190271"/>
                  <a:pt x="11215856" y="2190271"/>
                </a:cubicBezTo>
                <a:lnTo>
                  <a:pt x="11226453" y="2190271"/>
                </a:lnTo>
                <a:cubicBezTo>
                  <a:pt x="11412612" y="2190271"/>
                  <a:pt x="11563523" y="2341182"/>
                  <a:pt x="11563523" y="2527341"/>
                </a:cubicBezTo>
                <a:cubicBezTo>
                  <a:pt x="11563523" y="2713500"/>
                  <a:pt x="11412612" y="2864411"/>
                  <a:pt x="11226453" y="2864411"/>
                </a:cubicBezTo>
                <a:lnTo>
                  <a:pt x="11215856" y="2864411"/>
                </a:lnTo>
                <a:cubicBezTo>
                  <a:pt x="11192586" y="2864411"/>
                  <a:pt x="11169867" y="2862053"/>
                  <a:pt x="11147925" y="2857563"/>
                </a:cubicBezTo>
                <a:lnTo>
                  <a:pt x="11135362" y="2853664"/>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CCD5AE"/>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0" name="Freeform: Shape 239">
            <a:extLst>
              <a:ext uri="{FF2B5EF4-FFF2-40B4-BE49-F238E27FC236}">
                <a16:creationId xmlns:a16="http://schemas.microsoft.com/office/drawing/2014/main" id="{0C148DFF-E3A7-4111-A65B-6FEED5F18A64}"/>
              </a:ext>
            </a:extLst>
          </p:cNvPr>
          <p:cNvSpPr/>
          <p:nvPr/>
        </p:nvSpPr>
        <p:spPr>
          <a:xfrm>
            <a:off x="416985" y="311377"/>
            <a:ext cx="11562589" cy="6235247"/>
          </a:xfrm>
          <a:custGeom>
            <a:avLst/>
            <a:gdLst>
              <a:gd name="connsiteX0" fmla="*/ 470574 w 11562589"/>
              <a:gd name="connsiteY0" fmla="*/ 0 h 6235247"/>
              <a:gd name="connsiteX1" fmla="*/ 10664788 w 11562589"/>
              <a:gd name="connsiteY1" fmla="*/ 0 h 6235247"/>
              <a:gd name="connsiteX2" fmla="*/ 11135362 w 11562589"/>
              <a:gd name="connsiteY2" fmla="*/ 470574 h 6235247"/>
              <a:gd name="connsiteX3" fmla="*/ 11135362 w 11562589"/>
              <a:gd name="connsiteY3" fmla="*/ 1404782 h 6235247"/>
              <a:gd name="connsiteX4" fmla="*/ 11146990 w 11562589"/>
              <a:gd name="connsiteY4" fmla="*/ 1401172 h 6235247"/>
              <a:gd name="connsiteX5" fmla="*/ 11214922 w 11562589"/>
              <a:gd name="connsiteY5" fmla="*/ 1394324 h 6235247"/>
              <a:gd name="connsiteX6" fmla="*/ 11225519 w 11562589"/>
              <a:gd name="connsiteY6" fmla="*/ 1394324 h 6235247"/>
              <a:gd name="connsiteX7" fmla="*/ 11562589 w 11562589"/>
              <a:gd name="connsiteY7" fmla="*/ 1731394 h 6235247"/>
              <a:gd name="connsiteX8" fmla="*/ 11225519 w 11562589"/>
              <a:gd name="connsiteY8" fmla="*/ 2068464 h 6235247"/>
              <a:gd name="connsiteX9" fmla="*/ 11214922 w 11562589"/>
              <a:gd name="connsiteY9" fmla="*/ 2068464 h 6235247"/>
              <a:gd name="connsiteX10" fmla="*/ 11146990 w 11562589"/>
              <a:gd name="connsiteY10" fmla="*/ 2061616 h 6235247"/>
              <a:gd name="connsiteX11" fmla="*/ 11135362 w 11562589"/>
              <a:gd name="connsiteY11" fmla="*/ 2058007 h 6235247"/>
              <a:gd name="connsiteX12" fmla="*/ 11135362 w 11562589"/>
              <a:gd name="connsiteY12" fmla="*/ 5764673 h 6235247"/>
              <a:gd name="connsiteX13" fmla="*/ 10664788 w 11562589"/>
              <a:gd name="connsiteY13" fmla="*/ 6235247 h 6235247"/>
              <a:gd name="connsiteX14" fmla="*/ 470574 w 11562589"/>
              <a:gd name="connsiteY14" fmla="*/ 6235247 h 6235247"/>
              <a:gd name="connsiteX15" fmla="*/ 0 w 11562589"/>
              <a:gd name="connsiteY15" fmla="*/ 5764673 h 6235247"/>
              <a:gd name="connsiteX16" fmla="*/ 0 w 11562589"/>
              <a:gd name="connsiteY16" fmla="*/ 470574 h 6235247"/>
              <a:gd name="connsiteX17" fmla="*/ 470574 w 11562589"/>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2589" h="6235247">
                <a:moveTo>
                  <a:pt x="470574" y="0"/>
                </a:moveTo>
                <a:lnTo>
                  <a:pt x="10664788" y="0"/>
                </a:lnTo>
                <a:cubicBezTo>
                  <a:pt x="10924679" y="0"/>
                  <a:pt x="11135362" y="210683"/>
                  <a:pt x="11135362" y="470574"/>
                </a:cubicBezTo>
                <a:lnTo>
                  <a:pt x="11135362" y="1404782"/>
                </a:lnTo>
                <a:lnTo>
                  <a:pt x="11146990" y="1401172"/>
                </a:lnTo>
                <a:cubicBezTo>
                  <a:pt x="11168933" y="1396682"/>
                  <a:pt x="11191652" y="1394324"/>
                  <a:pt x="11214922" y="1394324"/>
                </a:cubicBezTo>
                <a:lnTo>
                  <a:pt x="11225519" y="1394324"/>
                </a:lnTo>
                <a:cubicBezTo>
                  <a:pt x="11411678" y="1394324"/>
                  <a:pt x="11562589" y="1545235"/>
                  <a:pt x="11562589" y="1731394"/>
                </a:cubicBezTo>
                <a:cubicBezTo>
                  <a:pt x="11562589" y="1917553"/>
                  <a:pt x="11411678" y="2068464"/>
                  <a:pt x="11225519" y="2068464"/>
                </a:cubicBezTo>
                <a:lnTo>
                  <a:pt x="11214922" y="2068464"/>
                </a:lnTo>
                <a:cubicBezTo>
                  <a:pt x="11191652" y="2068464"/>
                  <a:pt x="11168933" y="2066106"/>
                  <a:pt x="11146990" y="2061616"/>
                </a:cubicBezTo>
                <a:lnTo>
                  <a:pt x="11135362" y="2058007"/>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FEFAE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8" name="Freeform: Shape 237">
            <a:extLst>
              <a:ext uri="{FF2B5EF4-FFF2-40B4-BE49-F238E27FC236}">
                <a16:creationId xmlns:a16="http://schemas.microsoft.com/office/drawing/2014/main" id="{DB2A80C7-4194-4E7F-8898-E22C9A600999}"/>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2960517 h 6235247"/>
              <a:gd name="connsiteX4" fmla="*/ 11147924 w 11563523"/>
              <a:gd name="connsiteY4" fmla="*/ 2956617 h 6235247"/>
              <a:gd name="connsiteX5" fmla="*/ 11215856 w 11563523"/>
              <a:gd name="connsiteY5" fmla="*/ 2949769 h 6235247"/>
              <a:gd name="connsiteX6" fmla="*/ 11226453 w 11563523"/>
              <a:gd name="connsiteY6" fmla="*/ 2949769 h 6235247"/>
              <a:gd name="connsiteX7" fmla="*/ 11563523 w 11563523"/>
              <a:gd name="connsiteY7" fmla="*/ 3286839 h 6235247"/>
              <a:gd name="connsiteX8" fmla="*/ 11226453 w 11563523"/>
              <a:gd name="connsiteY8" fmla="*/ 3623909 h 6235247"/>
              <a:gd name="connsiteX9" fmla="*/ 11215856 w 11563523"/>
              <a:gd name="connsiteY9" fmla="*/ 3623909 h 6235247"/>
              <a:gd name="connsiteX10" fmla="*/ 11147924 w 11563523"/>
              <a:gd name="connsiteY10" fmla="*/ 3617061 h 6235247"/>
              <a:gd name="connsiteX11" fmla="*/ 11135362 w 11563523"/>
              <a:gd name="connsiteY11" fmla="*/ 3613162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2960517"/>
                </a:lnTo>
                <a:lnTo>
                  <a:pt x="11147924" y="2956617"/>
                </a:lnTo>
                <a:cubicBezTo>
                  <a:pt x="11169867" y="2952127"/>
                  <a:pt x="11192586" y="2949769"/>
                  <a:pt x="11215856" y="2949769"/>
                </a:cubicBezTo>
                <a:lnTo>
                  <a:pt x="11226453" y="2949769"/>
                </a:lnTo>
                <a:cubicBezTo>
                  <a:pt x="11412612" y="2949769"/>
                  <a:pt x="11563523" y="3100680"/>
                  <a:pt x="11563523" y="3286839"/>
                </a:cubicBezTo>
                <a:cubicBezTo>
                  <a:pt x="11563523" y="3472998"/>
                  <a:pt x="11412612" y="3623909"/>
                  <a:pt x="11226453" y="3623909"/>
                </a:cubicBezTo>
                <a:lnTo>
                  <a:pt x="11215856" y="3623909"/>
                </a:lnTo>
                <a:cubicBezTo>
                  <a:pt x="11192586" y="3623909"/>
                  <a:pt x="11169867" y="3621551"/>
                  <a:pt x="11147924" y="3617061"/>
                </a:cubicBezTo>
                <a:lnTo>
                  <a:pt x="11135362" y="3613162"/>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B7B7A4"/>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CF8DE"/>
              </a:solidFill>
            </a:endParaRPr>
          </a:p>
        </p:txBody>
      </p:sp>
      <p:sp>
        <p:nvSpPr>
          <p:cNvPr id="237" name="Freeform: Shape 236">
            <a:extLst>
              <a:ext uri="{FF2B5EF4-FFF2-40B4-BE49-F238E27FC236}">
                <a16:creationId xmlns:a16="http://schemas.microsoft.com/office/drawing/2014/main" id="{0D432F6B-0B7A-4ADA-8EB7-D05F5A9999EC}"/>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3732342 h 6235247"/>
              <a:gd name="connsiteX4" fmla="*/ 11147924 w 11563523"/>
              <a:gd name="connsiteY4" fmla="*/ 3728442 h 6235247"/>
              <a:gd name="connsiteX5" fmla="*/ 11215856 w 11563523"/>
              <a:gd name="connsiteY5" fmla="*/ 3721594 h 6235247"/>
              <a:gd name="connsiteX6" fmla="*/ 11226453 w 11563523"/>
              <a:gd name="connsiteY6" fmla="*/ 3721594 h 6235247"/>
              <a:gd name="connsiteX7" fmla="*/ 11563523 w 11563523"/>
              <a:gd name="connsiteY7" fmla="*/ 4058664 h 6235247"/>
              <a:gd name="connsiteX8" fmla="*/ 11226453 w 11563523"/>
              <a:gd name="connsiteY8" fmla="*/ 4395734 h 6235247"/>
              <a:gd name="connsiteX9" fmla="*/ 11215856 w 11563523"/>
              <a:gd name="connsiteY9" fmla="*/ 4395734 h 6235247"/>
              <a:gd name="connsiteX10" fmla="*/ 11147924 w 11563523"/>
              <a:gd name="connsiteY10" fmla="*/ 4388886 h 6235247"/>
              <a:gd name="connsiteX11" fmla="*/ 11135362 w 11563523"/>
              <a:gd name="connsiteY11" fmla="*/ 4384987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3732342"/>
                </a:lnTo>
                <a:lnTo>
                  <a:pt x="11147924" y="3728442"/>
                </a:lnTo>
                <a:cubicBezTo>
                  <a:pt x="11169867" y="3723952"/>
                  <a:pt x="11192586" y="3721594"/>
                  <a:pt x="11215856" y="3721594"/>
                </a:cubicBezTo>
                <a:lnTo>
                  <a:pt x="11226453" y="3721594"/>
                </a:lnTo>
                <a:cubicBezTo>
                  <a:pt x="11412612" y="3721594"/>
                  <a:pt x="11563523" y="3872505"/>
                  <a:pt x="11563523" y="4058664"/>
                </a:cubicBezTo>
                <a:cubicBezTo>
                  <a:pt x="11563523" y="4244823"/>
                  <a:pt x="11412612" y="4395734"/>
                  <a:pt x="11226453" y="4395734"/>
                </a:cubicBezTo>
                <a:lnTo>
                  <a:pt x="11215856" y="4395734"/>
                </a:lnTo>
                <a:cubicBezTo>
                  <a:pt x="11192586" y="4395734"/>
                  <a:pt x="11169867" y="4393376"/>
                  <a:pt x="11147924" y="4388886"/>
                </a:cubicBezTo>
                <a:lnTo>
                  <a:pt x="11135362" y="4384987"/>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A5A58D"/>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2" name="Group 51">
            <a:extLst>
              <a:ext uri="{FF2B5EF4-FFF2-40B4-BE49-F238E27FC236}">
                <a16:creationId xmlns:a16="http://schemas.microsoft.com/office/drawing/2014/main" id="{85BBB88A-CFDF-410C-91CD-24572A83CC04}"/>
              </a:ext>
            </a:extLst>
          </p:cNvPr>
          <p:cNvGrpSpPr/>
          <p:nvPr/>
        </p:nvGrpSpPr>
        <p:grpSpPr>
          <a:xfrm>
            <a:off x="1079768" y="691681"/>
            <a:ext cx="10131558" cy="5601665"/>
            <a:chOff x="1001567" y="655743"/>
            <a:chExt cx="10131558" cy="5601665"/>
          </a:xfrm>
        </p:grpSpPr>
        <p:sp>
          <p:nvSpPr>
            <p:cNvPr id="242" name="Rounded Rectangle 25">
              <a:extLst>
                <a:ext uri="{FF2B5EF4-FFF2-40B4-BE49-F238E27FC236}">
                  <a16:creationId xmlns:a16="http://schemas.microsoft.com/office/drawing/2014/main" id="{7BF1077D-255C-41EF-880D-7EACE160FFFF}"/>
                </a:ext>
              </a:extLst>
            </p:cNvPr>
            <p:cNvSpPr/>
            <p:nvPr/>
          </p:nvSpPr>
          <p:spPr>
            <a:xfrm>
              <a:off x="1001567" y="655743"/>
              <a:ext cx="10123387" cy="5601665"/>
            </a:xfrm>
            <a:prstGeom prst="roundRect">
              <a:avLst>
                <a:gd name="adj" fmla="val 7456"/>
              </a:avLst>
            </a:prstGeom>
            <a:solidFill>
              <a:srgbClr val="6B705C"/>
            </a:solidFill>
            <a:ln w="38100">
              <a:solidFill>
                <a:srgbClr val="F8F5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nvGrpSpPr>
            <p:cNvPr id="243" name="Group 242">
              <a:extLst>
                <a:ext uri="{FF2B5EF4-FFF2-40B4-BE49-F238E27FC236}">
                  <a16:creationId xmlns:a16="http://schemas.microsoft.com/office/drawing/2014/main" id="{CAAB80C8-0779-419C-BC6E-0FB4F59463A9}"/>
                </a:ext>
              </a:extLst>
            </p:cNvPr>
            <p:cNvGrpSpPr/>
            <p:nvPr/>
          </p:nvGrpSpPr>
          <p:grpSpPr>
            <a:xfrm>
              <a:off x="1015154" y="690554"/>
              <a:ext cx="10117971" cy="5535342"/>
              <a:chOff x="389475" y="404048"/>
              <a:chExt cx="12173952" cy="6392365"/>
            </a:xfrm>
          </p:grpSpPr>
          <p:grpSp>
            <p:nvGrpSpPr>
              <p:cNvPr id="244" name="Group 243">
                <a:extLst>
                  <a:ext uri="{FF2B5EF4-FFF2-40B4-BE49-F238E27FC236}">
                    <a16:creationId xmlns:a16="http://schemas.microsoft.com/office/drawing/2014/main" id="{7CD86378-A9C2-4222-B281-DD1A49E37D11}"/>
                  </a:ext>
                </a:extLst>
              </p:cNvPr>
              <p:cNvGrpSpPr/>
              <p:nvPr/>
            </p:nvGrpSpPr>
            <p:grpSpPr>
              <a:xfrm>
                <a:off x="400050" y="409574"/>
                <a:ext cx="6253487" cy="3321180"/>
                <a:chOff x="0" y="0"/>
                <a:chExt cx="12192000" cy="6858000"/>
              </a:xfrm>
              <a:effectLst/>
            </p:grpSpPr>
            <p:grpSp>
              <p:nvGrpSpPr>
                <p:cNvPr id="347" name="Group 346">
                  <a:extLst>
                    <a:ext uri="{FF2B5EF4-FFF2-40B4-BE49-F238E27FC236}">
                      <a16:creationId xmlns:a16="http://schemas.microsoft.com/office/drawing/2014/main" id="{823D7FB2-C818-4E89-A6C6-8BBABA032F1C}"/>
                    </a:ext>
                  </a:extLst>
                </p:cNvPr>
                <p:cNvGrpSpPr/>
                <p:nvPr/>
              </p:nvGrpSpPr>
              <p:grpSpPr>
                <a:xfrm>
                  <a:off x="590550" y="0"/>
                  <a:ext cx="10953750" cy="6858000"/>
                  <a:chOff x="590550" y="0"/>
                  <a:chExt cx="10953750" cy="6858000"/>
                </a:xfrm>
              </p:grpSpPr>
              <p:cxnSp>
                <p:nvCxnSpPr>
                  <p:cNvPr id="360" name="Straight Connector 359">
                    <a:extLst>
                      <a:ext uri="{FF2B5EF4-FFF2-40B4-BE49-F238E27FC236}">
                        <a16:creationId xmlns:a16="http://schemas.microsoft.com/office/drawing/2014/main" id="{E51BB352-0E69-4E62-9835-D6FAB523599C}"/>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70242168-E8CE-4691-A787-53C8D96C3B4C}"/>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43063749-F373-4EC9-A1A1-6C8B78178E68}"/>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E0245CFA-A7D1-4CB4-AFF7-873269BB47BB}"/>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6895CC6B-4A0F-4302-9A7B-091EAC72E65B}"/>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9C93DCA3-4153-4824-A960-5635B28B231E}"/>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24790CEC-A6EB-48D9-A724-76543925EFB7}"/>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48854B0D-1503-41ED-9756-C61A2822169A}"/>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D25D3ABA-B9B2-42FC-B295-D16E65A503C5}"/>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A4515A6F-494B-4A19-A021-6D5A47ED1B1D}"/>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F84D338D-8F2C-4BD3-BF44-2833EFF3C49B}"/>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5FE9A199-12E7-4EAD-B267-472F9397520B}"/>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975E6BB6-80AF-4FBD-9460-A368DF816C9D}"/>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4F86BA1B-963A-4B0C-86EC-1508E4806F95}"/>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9AB081B7-012E-4300-B923-025F321672E4}"/>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46EFA4FB-A5CF-434D-ADC6-EE5500577F05}"/>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1259AB33-5FF1-4107-B7CA-6EB026B30DB9}"/>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A52E5ED4-54FA-4961-AA88-CDC891A7AE5C}"/>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3543ECAE-E559-4E8C-A08A-136F6EC8A97F}"/>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5FBBEEAA-E68D-440E-B20A-29B8A2FA8333}"/>
                      </a:ext>
                    </a:extLst>
                  </p:cNvPr>
                  <p:cNvCxnSpPr/>
                  <p:nvPr/>
                </p:nvCxnSpPr>
                <p:spPr>
                  <a:xfrm>
                    <a:off x="115443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348" name="Group 347">
                  <a:extLst>
                    <a:ext uri="{FF2B5EF4-FFF2-40B4-BE49-F238E27FC236}">
                      <a16:creationId xmlns:a16="http://schemas.microsoft.com/office/drawing/2014/main" id="{8203CE7A-7CA7-4332-9CAE-AF78F2A5FFCE}"/>
                    </a:ext>
                  </a:extLst>
                </p:cNvPr>
                <p:cNvGrpSpPr/>
                <p:nvPr/>
              </p:nvGrpSpPr>
              <p:grpSpPr>
                <a:xfrm>
                  <a:off x="0" y="561974"/>
                  <a:ext cx="12192000" cy="5791200"/>
                  <a:chOff x="-285751" y="581024"/>
                  <a:chExt cx="12706352" cy="5791200"/>
                </a:xfrm>
              </p:grpSpPr>
              <p:cxnSp>
                <p:nvCxnSpPr>
                  <p:cNvPr id="349" name="Straight Connector 348">
                    <a:extLst>
                      <a:ext uri="{FF2B5EF4-FFF2-40B4-BE49-F238E27FC236}">
                        <a16:creationId xmlns:a16="http://schemas.microsoft.com/office/drawing/2014/main" id="{18163F29-2BC7-4F28-B80A-8A70D4B09BF1}"/>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AF026374-4D60-49CA-997B-48EFAC4E3455}"/>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560F7D9F-6F09-4E96-BAA0-00B751F6B4B6}"/>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4A042EB6-14F7-4479-8D07-C7E7AF0F1DF0}"/>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B042AE85-EBBC-462F-903F-6EC8A953963A}"/>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76AB142C-E6B2-4CC4-8429-2F829763B846}"/>
                      </a:ext>
                    </a:extLst>
                  </p:cNvPr>
                  <p:cNvCxnSpPr/>
                  <p:nvPr/>
                </p:nvCxnSpPr>
                <p:spPr>
                  <a:xfrm rot="16200000">
                    <a:off x="6067425" y="-28765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984840E6-21EF-4264-B8FE-DE68ABA8B757}"/>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BEC26992-1EF4-4E71-8F16-083B16F748AC}"/>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C19BABC9-C894-4E6E-B89A-EEDDAE93E40C}"/>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C943791D-8204-4AE2-8C38-A5DDCEAC9DCC}"/>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00E7922E-7B74-4B7C-B361-C813BE3441E7}"/>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45" name="Group 244">
                <a:extLst>
                  <a:ext uri="{FF2B5EF4-FFF2-40B4-BE49-F238E27FC236}">
                    <a16:creationId xmlns:a16="http://schemas.microsoft.com/office/drawing/2014/main" id="{BF44F826-D40F-4F91-9113-BDCC284C4364}"/>
                  </a:ext>
                </a:extLst>
              </p:cNvPr>
              <p:cNvGrpSpPr/>
              <p:nvPr/>
            </p:nvGrpSpPr>
            <p:grpSpPr>
              <a:xfrm>
                <a:off x="389475" y="3475233"/>
                <a:ext cx="6915629" cy="3321180"/>
                <a:chOff x="0" y="0"/>
                <a:chExt cx="13482934" cy="6858000"/>
              </a:xfrm>
              <a:effectLst/>
            </p:grpSpPr>
            <p:grpSp>
              <p:nvGrpSpPr>
                <p:cNvPr id="314" name="Group 313">
                  <a:extLst>
                    <a:ext uri="{FF2B5EF4-FFF2-40B4-BE49-F238E27FC236}">
                      <a16:creationId xmlns:a16="http://schemas.microsoft.com/office/drawing/2014/main" id="{81D46070-1C95-4FEB-9287-328A19D38AC9}"/>
                    </a:ext>
                  </a:extLst>
                </p:cNvPr>
                <p:cNvGrpSpPr/>
                <p:nvPr/>
              </p:nvGrpSpPr>
              <p:grpSpPr>
                <a:xfrm>
                  <a:off x="590550" y="0"/>
                  <a:ext cx="10953750" cy="6858000"/>
                  <a:chOff x="590550" y="0"/>
                  <a:chExt cx="10953750" cy="6858000"/>
                </a:xfrm>
              </p:grpSpPr>
              <p:cxnSp>
                <p:nvCxnSpPr>
                  <p:cNvPr id="327" name="Straight Connector 326">
                    <a:extLst>
                      <a:ext uri="{FF2B5EF4-FFF2-40B4-BE49-F238E27FC236}">
                        <a16:creationId xmlns:a16="http://schemas.microsoft.com/office/drawing/2014/main" id="{4358818A-D91D-418F-97A6-43D81A3005D3}"/>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7BDB0C8A-E77E-443C-A72D-8D066BC71F8E}"/>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516F6856-6093-41CA-85CF-51D9549114DB}"/>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99D30994-3669-410E-A129-B83A7259BC8C}"/>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1C3352B8-3E77-4C84-BA76-E747A1F73EC0}"/>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B8ED2080-E0DF-4897-A2FF-C019E94F6E88}"/>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41679FE6-67F1-44E7-97E8-E26BB1E4D97C}"/>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0DD8D233-24A2-47F0-8653-9CD2561328AC}"/>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E5010E92-2E03-4A31-B6C7-A9C1962069BD}"/>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5090FCC-8B12-4F13-B305-E168E9B57E0F}"/>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7C91458C-1A16-493A-A92A-74D322ECCF86}"/>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D9A3A551-D0C5-4C83-9319-4D9A35F2A255}"/>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0B33803-4860-4F26-B587-553709A13C64}"/>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982E0EFD-A286-4E09-A064-C8DFB154EEB9}"/>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42D824F9-FE3E-4D53-8FE8-E90428C8D785}"/>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287380C5-A608-42C5-AF35-BD74282A05AB}"/>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CC27EE91-61C7-47AF-8A61-C594CF80CA06}"/>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01E6E060-2634-43A4-A825-3DA4FE6A4135}"/>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0068D00B-FDCE-492A-9BF0-5C7947E89850}"/>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96B03A1E-E847-40FF-AA4D-53FA6D2DD13C}"/>
                      </a:ext>
                    </a:extLst>
                  </p:cNvPr>
                  <p:cNvCxnSpPr/>
                  <p:nvPr/>
                </p:nvCxnSpPr>
                <p:spPr>
                  <a:xfrm>
                    <a:off x="115443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315" name="Group 314">
                  <a:extLst>
                    <a:ext uri="{FF2B5EF4-FFF2-40B4-BE49-F238E27FC236}">
                      <a16:creationId xmlns:a16="http://schemas.microsoft.com/office/drawing/2014/main" id="{07374C02-3908-4317-8E2D-A620C602B16B}"/>
                    </a:ext>
                  </a:extLst>
                </p:cNvPr>
                <p:cNvGrpSpPr/>
                <p:nvPr/>
              </p:nvGrpSpPr>
              <p:grpSpPr>
                <a:xfrm>
                  <a:off x="0" y="561974"/>
                  <a:ext cx="13482934" cy="5791200"/>
                  <a:chOff x="-285751" y="581024"/>
                  <a:chExt cx="14051747" cy="5791200"/>
                </a:xfrm>
              </p:grpSpPr>
              <p:cxnSp>
                <p:nvCxnSpPr>
                  <p:cNvPr id="316" name="Straight Connector 315">
                    <a:extLst>
                      <a:ext uri="{FF2B5EF4-FFF2-40B4-BE49-F238E27FC236}">
                        <a16:creationId xmlns:a16="http://schemas.microsoft.com/office/drawing/2014/main" id="{06B3BE2D-EF60-45B3-8C31-0483EDA4FEBE}"/>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95EF33B1-4B91-4878-80AF-ACE6252B1E55}"/>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A859A5B7-CE99-4AD9-8AD5-4CA9898BF738}"/>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A84A22D4-0567-488D-9B25-A814D48BD50E}"/>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6F558CAD-4B45-4C78-A59D-2BB4993D9088}"/>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392A947-38F9-4FA6-8495-37022C001881}"/>
                      </a:ext>
                    </a:extLst>
                  </p:cNvPr>
                  <p:cNvCxnSpPr/>
                  <p:nvPr/>
                </p:nvCxnSpPr>
                <p:spPr>
                  <a:xfrm rot="16200000">
                    <a:off x="7412820" y="-1199504"/>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458F9154-9A87-49B9-9494-B9FFDB4EC94A}"/>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E5A79CDE-CF3D-41CE-95F1-207A0E8563A6}"/>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3795E75F-08A9-43E4-86A9-6D4B43B99CCB}"/>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D1FA945F-DEC9-4733-8561-5C14BC9E8BDC}"/>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4BB9D878-6EE7-4878-BFA9-234300D85783}"/>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46" name="Group 245">
                <a:extLst>
                  <a:ext uri="{FF2B5EF4-FFF2-40B4-BE49-F238E27FC236}">
                    <a16:creationId xmlns:a16="http://schemas.microsoft.com/office/drawing/2014/main" id="{DE28A2BA-3735-44D1-8EDD-5EA647964141}"/>
                  </a:ext>
                </a:extLst>
              </p:cNvPr>
              <p:cNvGrpSpPr/>
              <p:nvPr/>
            </p:nvGrpSpPr>
            <p:grpSpPr>
              <a:xfrm>
                <a:off x="6309940" y="404048"/>
                <a:ext cx="6253487" cy="3321180"/>
                <a:chOff x="0" y="0"/>
                <a:chExt cx="12192000" cy="6858000"/>
              </a:xfrm>
              <a:effectLst/>
            </p:grpSpPr>
            <p:grpSp>
              <p:nvGrpSpPr>
                <p:cNvPr id="281" name="Group 280">
                  <a:extLst>
                    <a:ext uri="{FF2B5EF4-FFF2-40B4-BE49-F238E27FC236}">
                      <a16:creationId xmlns:a16="http://schemas.microsoft.com/office/drawing/2014/main" id="{A5CB6278-A803-49CF-9F62-A6B37410DD05}"/>
                    </a:ext>
                  </a:extLst>
                </p:cNvPr>
                <p:cNvGrpSpPr/>
                <p:nvPr/>
              </p:nvGrpSpPr>
              <p:grpSpPr>
                <a:xfrm>
                  <a:off x="590550" y="0"/>
                  <a:ext cx="10953752" cy="6858000"/>
                  <a:chOff x="590550" y="0"/>
                  <a:chExt cx="10953752" cy="6858000"/>
                </a:xfrm>
              </p:grpSpPr>
              <p:cxnSp>
                <p:nvCxnSpPr>
                  <p:cNvPr id="294" name="Straight Connector 293">
                    <a:extLst>
                      <a:ext uri="{FF2B5EF4-FFF2-40B4-BE49-F238E27FC236}">
                        <a16:creationId xmlns:a16="http://schemas.microsoft.com/office/drawing/2014/main" id="{691C82F8-FB97-411B-B81D-6636EE9CC92C}"/>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A74177DC-6E52-4C19-AACD-588A2D1D1144}"/>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22C74A41-A74B-4FFF-A3A5-E7749E9F1706}"/>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DF986C8C-17AA-433D-9552-73127829F56B}"/>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916392F4-E628-4E77-B9E7-E9156B64B193}"/>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EE693EAE-1325-42AD-A4F4-4C648BBDF251}"/>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A7F399A2-F4C0-4393-8C32-5130D169F13C}"/>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B63AEFF2-5D16-420F-AFFD-B6FEAC8D2CD7}"/>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A3402468-3FFE-4E8A-9C81-076D8ADF46A8}"/>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658EEC13-F4F9-4D32-9823-637D442B8287}"/>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46399407-FCC3-4A6C-B09A-E431CEBC7C67}"/>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124A234B-08DF-459A-AEC5-E0AB19ECBD51}"/>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ED4A9D56-344C-4D40-B1CB-B64D782C5E1A}"/>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BE1316D1-2C91-44D8-8823-3534105D63B8}"/>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B4DA99B0-62F9-49E5-8236-BEF5A82C645F}"/>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5F3F285D-4A36-4C9F-BC36-3CC78F3FA06D}"/>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83CE6DB9-B57C-4999-8593-C5A9C7A8E1D9}"/>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88FF1B6F-76A1-444F-8D03-474C6F40F292}"/>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B9530706-077F-46E2-8933-6A0F62E1F0A1}"/>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3D29F574-2835-4711-BA19-D31CE9368EBD}"/>
                      </a:ext>
                    </a:extLst>
                  </p:cNvPr>
                  <p:cNvCxnSpPr/>
                  <p:nvPr/>
                </p:nvCxnSpPr>
                <p:spPr>
                  <a:xfrm>
                    <a:off x="11544302"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282" name="Group 281">
                  <a:extLst>
                    <a:ext uri="{FF2B5EF4-FFF2-40B4-BE49-F238E27FC236}">
                      <a16:creationId xmlns:a16="http://schemas.microsoft.com/office/drawing/2014/main" id="{86301B18-4B0D-4171-89FD-654CECC9CEF0}"/>
                    </a:ext>
                  </a:extLst>
                </p:cNvPr>
                <p:cNvGrpSpPr/>
                <p:nvPr/>
              </p:nvGrpSpPr>
              <p:grpSpPr>
                <a:xfrm>
                  <a:off x="0" y="561974"/>
                  <a:ext cx="12192000" cy="5791200"/>
                  <a:chOff x="-285751" y="581024"/>
                  <a:chExt cx="12706352" cy="5791200"/>
                </a:xfrm>
              </p:grpSpPr>
              <p:cxnSp>
                <p:nvCxnSpPr>
                  <p:cNvPr id="283" name="Straight Connector 282">
                    <a:extLst>
                      <a:ext uri="{FF2B5EF4-FFF2-40B4-BE49-F238E27FC236}">
                        <a16:creationId xmlns:a16="http://schemas.microsoft.com/office/drawing/2014/main" id="{D45E8F02-BAA6-42B6-9BF6-C4B417E984E7}"/>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62B8992F-0DAE-43A3-A984-0E21B70DD92D}"/>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BFDE6341-7869-497D-B2A8-94DEF8B60C25}"/>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8F9A71E6-09E4-451B-9C6E-49DFA1037CDC}"/>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40581451-9B7C-44C7-ABC4-0E834D6EB072}"/>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DF8C5BF2-2F4C-4EEC-A541-15A451A2B174}"/>
                      </a:ext>
                    </a:extLst>
                  </p:cNvPr>
                  <p:cNvCxnSpPr/>
                  <p:nvPr/>
                </p:nvCxnSpPr>
                <p:spPr>
                  <a:xfrm rot="16200000">
                    <a:off x="6067425" y="-28765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2892FEC8-0B58-42C5-88F1-C50C04DEA271}"/>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9489693E-408B-4FFD-9810-A61D57F0B041}"/>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4735DECD-14D6-4DF3-8643-073A7CC7F625}"/>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10623F09-F6E0-4770-88F5-78472D614C70}"/>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FAC4ADDF-6C4F-45B4-BE1D-907448AB29C2}"/>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47" name="Group 246">
                <a:extLst>
                  <a:ext uri="{FF2B5EF4-FFF2-40B4-BE49-F238E27FC236}">
                    <a16:creationId xmlns:a16="http://schemas.microsoft.com/office/drawing/2014/main" id="{C563C577-C86F-4CED-B309-8B40E7609450}"/>
                  </a:ext>
                </a:extLst>
              </p:cNvPr>
              <p:cNvGrpSpPr/>
              <p:nvPr/>
            </p:nvGrpSpPr>
            <p:grpSpPr>
              <a:xfrm>
                <a:off x="6299365" y="3469706"/>
                <a:ext cx="6253487" cy="3321180"/>
                <a:chOff x="0" y="0"/>
                <a:chExt cx="12192000" cy="6858000"/>
              </a:xfrm>
              <a:effectLst/>
            </p:grpSpPr>
            <p:grpSp>
              <p:nvGrpSpPr>
                <p:cNvPr id="248" name="Group 247">
                  <a:extLst>
                    <a:ext uri="{FF2B5EF4-FFF2-40B4-BE49-F238E27FC236}">
                      <a16:creationId xmlns:a16="http://schemas.microsoft.com/office/drawing/2014/main" id="{85C04FDD-C45D-48A2-8E1C-86B14FCFA9AB}"/>
                    </a:ext>
                  </a:extLst>
                </p:cNvPr>
                <p:cNvGrpSpPr/>
                <p:nvPr/>
              </p:nvGrpSpPr>
              <p:grpSpPr>
                <a:xfrm>
                  <a:off x="590550" y="0"/>
                  <a:ext cx="10953750" cy="6858000"/>
                  <a:chOff x="590550" y="0"/>
                  <a:chExt cx="10953750" cy="6858000"/>
                </a:xfrm>
              </p:grpSpPr>
              <p:cxnSp>
                <p:nvCxnSpPr>
                  <p:cNvPr id="261" name="Straight Connector 260">
                    <a:extLst>
                      <a:ext uri="{FF2B5EF4-FFF2-40B4-BE49-F238E27FC236}">
                        <a16:creationId xmlns:a16="http://schemas.microsoft.com/office/drawing/2014/main" id="{C861C192-D2A3-4F90-A497-61162A237C8D}"/>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9BF2F7B5-7B00-4835-A930-569E4168F811}"/>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C8D0F5D4-2AA4-428A-AD34-57099F2B9185}"/>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506A3A16-7229-40CD-8909-18A776AB0A76}"/>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2120B249-B0CB-4227-BD20-7511FF6C73A9}"/>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F684E52-0C1D-40AD-AAB8-C3729D5E9050}"/>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2959CC93-BC7C-43E5-A287-4279D9C5E687}"/>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98B52964-0451-4F11-8F17-5674F358B9FD}"/>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88358108-FB87-42A9-B871-E522D98B2379}"/>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2E8565A2-BB18-4C84-BC37-CBEBED458135}"/>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6DAD584E-5E04-4EFF-9502-DDC9C45267D8}"/>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D30F24A-24C8-431B-B9DB-C773B0BECDB3}"/>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8B8E2140-117A-449D-98AA-B6CD94798F76}"/>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12C7043E-E3FA-472B-9030-D47D19756DE5}"/>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0B8D3D11-8B3D-4B2E-86E0-C24EA3368DBE}"/>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9EA8B85-F352-4E12-BF50-DCD4D7291E04}"/>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0F020606-3D77-4C77-A7F3-E4CFDEF791C3}"/>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ED967171-B111-4F46-8113-2DFB42300997}"/>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132C174E-83DB-4726-8AB0-682A409BB77C}"/>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E52E8865-676C-4CB1-915C-2FE6ABF0FFCF}"/>
                      </a:ext>
                    </a:extLst>
                  </p:cNvPr>
                  <p:cNvCxnSpPr/>
                  <p:nvPr/>
                </p:nvCxnSpPr>
                <p:spPr>
                  <a:xfrm>
                    <a:off x="115443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DE1150CD-6BCB-42F7-83CF-24C71F9FEFAF}"/>
                    </a:ext>
                  </a:extLst>
                </p:cNvPr>
                <p:cNvGrpSpPr/>
                <p:nvPr/>
              </p:nvGrpSpPr>
              <p:grpSpPr>
                <a:xfrm>
                  <a:off x="0" y="561974"/>
                  <a:ext cx="12192000" cy="5791200"/>
                  <a:chOff x="-285751" y="581024"/>
                  <a:chExt cx="12706352" cy="5791200"/>
                </a:xfrm>
              </p:grpSpPr>
              <p:cxnSp>
                <p:nvCxnSpPr>
                  <p:cNvPr id="250" name="Straight Connector 249">
                    <a:extLst>
                      <a:ext uri="{FF2B5EF4-FFF2-40B4-BE49-F238E27FC236}">
                        <a16:creationId xmlns:a16="http://schemas.microsoft.com/office/drawing/2014/main" id="{363D2820-C29F-4C00-9EC8-ADFC42AC18BA}"/>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2151F927-DDD0-4945-A65F-C2F7B41FD89B}"/>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BDA23BFA-34B0-480C-8217-6B1C99607765}"/>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6BC271B8-AD48-41C5-B18B-52B038A0AACB}"/>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B85C5DE2-0BD8-44D6-B1CF-402950416C1C}"/>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912E69EC-96DE-41C0-8DBD-9F619E17A633}"/>
                      </a:ext>
                    </a:extLst>
                  </p:cNvPr>
                  <p:cNvCxnSpPr/>
                  <p:nvPr/>
                </p:nvCxnSpPr>
                <p:spPr>
                  <a:xfrm rot="16200000">
                    <a:off x="6067425" y="-28765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C7F5CF9D-980F-449D-9C4C-EE30FCE712AD}"/>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68A37F7-1411-415A-8BE6-A28DD59EAB34}"/>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76D983D5-4208-477C-8D04-485C02FE4286}"/>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FC085D5A-4371-4C15-A856-1C0D36CCAAB6}"/>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C2CC57BF-7369-49B7-AE2C-3A1EA1C95C63}"/>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grpSp>
      <p:grpSp>
        <p:nvGrpSpPr>
          <p:cNvPr id="2" name="Group 1">
            <a:extLst>
              <a:ext uri="{FF2B5EF4-FFF2-40B4-BE49-F238E27FC236}">
                <a16:creationId xmlns:a16="http://schemas.microsoft.com/office/drawing/2014/main" id="{5044C55F-E480-4027-BE17-4CDB07F8EEDA}"/>
              </a:ext>
            </a:extLst>
          </p:cNvPr>
          <p:cNvGrpSpPr/>
          <p:nvPr/>
        </p:nvGrpSpPr>
        <p:grpSpPr>
          <a:xfrm>
            <a:off x="422420" y="218704"/>
            <a:ext cx="11121635" cy="753940"/>
            <a:chOff x="422420" y="317378"/>
            <a:chExt cx="11121635" cy="1125117"/>
          </a:xfrm>
          <a:effectLst>
            <a:outerShdw blurRad="50800" dist="38100" dir="5400000" algn="t" rotWithShape="0">
              <a:prstClr val="black">
                <a:alpha val="40000"/>
              </a:prstClr>
            </a:outerShdw>
          </a:effectLst>
        </p:grpSpPr>
        <p:pic>
          <p:nvPicPr>
            <p:cNvPr id="384" name="Picture 383">
              <a:extLst>
                <a:ext uri="{FF2B5EF4-FFF2-40B4-BE49-F238E27FC236}">
                  <a16:creationId xmlns:a16="http://schemas.microsoft.com/office/drawing/2014/main" id="{D6B5DBD2-44A5-493F-8A2B-E3BEF7FFAEBB}"/>
                </a:ext>
              </a:extLst>
            </p:cNvPr>
            <p:cNvPicPr>
              <a:picLocks noChangeAspect="1"/>
            </p:cNvPicPr>
            <p:nvPr/>
          </p:nvPicPr>
          <p:blipFill rotWithShape="1">
            <a:blip r:embed="rId2">
              <a:extLst>
                <a:ext uri="{28A0092B-C50C-407E-A947-70E740481C1C}">
                  <a14:useLocalDpi xmlns:a14="http://schemas.microsoft.com/office/drawing/2010/main" val="0"/>
                </a:ext>
              </a:extLst>
            </a:blip>
            <a:srcRect l="35305" t="476" r="20504" b="11093"/>
            <a:stretch/>
          </p:blipFill>
          <p:spPr>
            <a:xfrm rot="16200000">
              <a:off x="8149890" y="-1951671"/>
              <a:ext cx="1119600" cy="5668731"/>
            </a:xfrm>
            <a:custGeom>
              <a:avLst/>
              <a:gdLst>
                <a:gd name="connsiteX0" fmla="*/ 1119600 w 1119600"/>
                <a:gd name="connsiteY0" fmla="*/ 0 h 5668731"/>
                <a:gd name="connsiteX1" fmla="*/ 1119600 w 1119600"/>
                <a:gd name="connsiteY1" fmla="*/ 5198157 h 5668731"/>
                <a:gd name="connsiteX2" fmla="*/ 649026 w 1119600"/>
                <a:gd name="connsiteY2" fmla="*/ 5668731 h 5668731"/>
                <a:gd name="connsiteX3" fmla="*/ 0 w 1119600"/>
                <a:gd name="connsiteY3" fmla="*/ 5668731 h 5668731"/>
                <a:gd name="connsiteX4" fmla="*/ 0 w 1119600"/>
                <a:gd name="connsiteY4" fmla="*/ 0 h 5668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600" h="5668731">
                  <a:moveTo>
                    <a:pt x="1119600" y="0"/>
                  </a:moveTo>
                  <a:lnTo>
                    <a:pt x="1119600" y="5198157"/>
                  </a:lnTo>
                  <a:cubicBezTo>
                    <a:pt x="1119600" y="5458048"/>
                    <a:pt x="908917" y="5668731"/>
                    <a:pt x="649026" y="5668731"/>
                  </a:cubicBezTo>
                  <a:lnTo>
                    <a:pt x="0" y="5668731"/>
                  </a:lnTo>
                  <a:lnTo>
                    <a:pt x="0" y="0"/>
                  </a:lnTo>
                  <a:close/>
                </a:path>
              </a:pathLst>
            </a:custGeom>
            <a:effectLst/>
          </p:spPr>
        </p:pic>
        <p:pic>
          <p:nvPicPr>
            <p:cNvPr id="385" name="Picture 384">
              <a:extLst>
                <a:ext uri="{FF2B5EF4-FFF2-40B4-BE49-F238E27FC236}">
                  <a16:creationId xmlns:a16="http://schemas.microsoft.com/office/drawing/2014/main" id="{7C0DE524-2F80-4829-8C44-9D201732796E}"/>
                </a:ext>
              </a:extLst>
            </p:cNvPr>
            <p:cNvPicPr>
              <a:picLocks noChangeAspect="1"/>
            </p:cNvPicPr>
            <p:nvPr/>
          </p:nvPicPr>
          <p:blipFill rotWithShape="1">
            <a:blip r:embed="rId2">
              <a:extLst>
                <a:ext uri="{28A0092B-C50C-407E-A947-70E740481C1C}">
                  <a14:useLocalDpi xmlns:a14="http://schemas.microsoft.com/office/drawing/2010/main" val="0"/>
                </a:ext>
              </a:extLst>
            </a:blip>
            <a:srcRect l="35305" t="476" r="20504" b="11093"/>
            <a:stretch/>
          </p:blipFill>
          <p:spPr>
            <a:xfrm rot="5400000" flipH="1">
              <a:off x="2696986" y="-1957188"/>
              <a:ext cx="1119600" cy="5668731"/>
            </a:xfrm>
            <a:custGeom>
              <a:avLst/>
              <a:gdLst>
                <a:gd name="connsiteX0" fmla="*/ 1119600 w 1119600"/>
                <a:gd name="connsiteY0" fmla="*/ 0 h 5668731"/>
                <a:gd name="connsiteX1" fmla="*/ 1119600 w 1119600"/>
                <a:gd name="connsiteY1" fmla="*/ 5198157 h 5668731"/>
                <a:gd name="connsiteX2" fmla="*/ 649026 w 1119600"/>
                <a:gd name="connsiteY2" fmla="*/ 5668731 h 5668731"/>
                <a:gd name="connsiteX3" fmla="*/ 0 w 1119600"/>
                <a:gd name="connsiteY3" fmla="*/ 5668731 h 5668731"/>
                <a:gd name="connsiteX4" fmla="*/ 0 w 1119600"/>
                <a:gd name="connsiteY4" fmla="*/ 0 h 5668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600" h="5668731">
                  <a:moveTo>
                    <a:pt x="1119600" y="0"/>
                  </a:moveTo>
                  <a:lnTo>
                    <a:pt x="1119600" y="5198157"/>
                  </a:lnTo>
                  <a:cubicBezTo>
                    <a:pt x="1119600" y="5458048"/>
                    <a:pt x="908917" y="5668731"/>
                    <a:pt x="649026" y="5668731"/>
                  </a:cubicBezTo>
                  <a:lnTo>
                    <a:pt x="0" y="5668731"/>
                  </a:lnTo>
                  <a:lnTo>
                    <a:pt x="0" y="0"/>
                  </a:lnTo>
                  <a:close/>
                </a:path>
              </a:pathLst>
            </a:custGeom>
            <a:effectLst/>
          </p:spPr>
        </p:pic>
      </p:grpSp>
      <p:grpSp>
        <p:nvGrpSpPr>
          <p:cNvPr id="114" name="Group 113">
            <a:extLst>
              <a:ext uri="{FF2B5EF4-FFF2-40B4-BE49-F238E27FC236}">
                <a16:creationId xmlns:a16="http://schemas.microsoft.com/office/drawing/2014/main" id="{9AA538F5-6C16-401A-ADF3-FB9AB8FF5817}"/>
              </a:ext>
            </a:extLst>
          </p:cNvPr>
          <p:cNvGrpSpPr/>
          <p:nvPr/>
        </p:nvGrpSpPr>
        <p:grpSpPr>
          <a:xfrm>
            <a:off x="127175" y="691681"/>
            <a:ext cx="740248" cy="5388071"/>
            <a:chOff x="127175" y="691681"/>
            <a:chExt cx="740248" cy="5388071"/>
          </a:xfrm>
        </p:grpSpPr>
        <p:grpSp>
          <p:nvGrpSpPr>
            <p:cNvPr id="89" name="Group 88">
              <a:extLst>
                <a:ext uri="{FF2B5EF4-FFF2-40B4-BE49-F238E27FC236}">
                  <a16:creationId xmlns:a16="http://schemas.microsoft.com/office/drawing/2014/main" id="{D988CD13-CC28-4DF2-8285-E8E89C98FA87}"/>
                </a:ext>
              </a:extLst>
            </p:cNvPr>
            <p:cNvGrpSpPr/>
            <p:nvPr/>
          </p:nvGrpSpPr>
          <p:grpSpPr>
            <a:xfrm>
              <a:off x="619993" y="821063"/>
              <a:ext cx="247430" cy="5048114"/>
              <a:chOff x="575576" y="735556"/>
              <a:chExt cx="180000" cy="3672388"/>
            </a:xfrm>
          </p:grpSpPr>
          <p:sp>
            <p:nvSpPr>
              <p:cNvPr id="90" name="Oval 89">
                <a:extLst>
                  <a:ext uri="{FF2B5EF4-FFF2-40B4-BE49-F238E27FC236}">
                    <a16:creationId xmlns:a16="http://schemas.microsoft.com/office/drawing/2014/main" id="{CA719A15-E846-4E5C-BCD4-B9950178183B}"/>
                  </a:ext>
                </a:extLst>
              </p:cNvPr>
              <p:cNvSpPr/>
              <p:nvPr/>
            </p:nvSpPr>
            <p:spPr>
              <a:xfrm>
                <a:off x="575576" y="735556"/>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1" name="Oval 90">
                <a:extLst>
                  <a:ext uri="{FF2B5EF4-FFF2-40B4-BE49-F238E27FC236}">
                    <a16:creationId xmlns:a16="http://schemas.microsoft.com/office/drawing/2014/main" id="{3A776FCC-C429-4CC8-8AB2-FD44099A1957}"/>
                  </a:ext>
                </a:extLst>
              </p:cNvPr>
              <p:cNvSpPr/>
              <p:nvPr/>
            </p:nvSpPr>
            <p:spPr>
              <a:xfrm>
                <a:off x="575576" y="3219832"/>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2" name="Oval 91">
                <a:extLst>
                  <a:ext uri="{FF2B5EF4-FFF2-40B4-BE49-F238E27FC236}">
                    <a16:creationId xmlns:a16="http://schemas.microsoft.com/office/drawing/2014/main" id="{0B929E36-9C01-4F8F-B20F-509BB675EA18}"/>
                  </a:ext>
                </a:extLst>
              </p:cNvPr>
              <p:cNvSpPr/>
              <p:nvPr/>
            </p:nvSpPr>
            <p:spPr>
              <a:xfrm>
                <a:off x="575576" y="2715776"/>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3" name="Oval 92">
                <a:extLst>
                  <a:ext uri="{FF2B5EF4-FFF2-40B4-BE49-F238E27FC236}">
                    <a16:creationId xmlns:a16="http://schemas.microsoft.com/office/drawing/2014/main" id="{3E83462F-3311-486C-83D2-B97FF43C1F92}"/>
                  </a:ext>
                </a:extLst>
              </p:cNvPr>
              <p:cNvSpPr/>
              <p:nvPr/>
            </p:nvSpPr>
            <p:spPr>
              <a:xfrm>
                <a:off x="575576" y="2211720"/>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4" name="Oval 93">
                <a:extLst>
                  <a:ext uri="{FF2B5EF4-FFF2-40B4-BE49-F238E27FC236}">
                    <a16:creationId xmlns:a16="http://schemas.microsoft.com/office/drawing/2014/main" id="{4514351F-9BA2-4686-AE93-B42AC9825265}"/>
                  </a:ext>
                </a:extLst>
              </p:cNvPr>
              <p:cNvSpPr/>
              <p:nvPr/>
            </p:nvSpPr>
            <p:spPr>
              <a:xfrm>
                <a:off x="575576" y="1723743"/>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5" name="Oval 94">
                <a:extLst>
                  <a:ext uri="{FF2B5EF4-FFF2-40B4-BE49-F238E27FC236}">
                    <a16:creationId xmlns:a16="http://schemas.microsoft.com/office/drawing/2014/main" id="{BC00D8DC-63E5-4466-87AE-27343FC8F1FF}"/>
                  </a:ext>
                </a:extLst>
              </p:cNvPr>
              <p:cNvSpPr/>
              <p:nvPr/>
            </p:nvSpPr>
            <p:spPr>
              <a:xfrm>
                <a:off x="575576" y="1203608"/>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6" name="Oval 95">
                <a:extLst>
                  <a:ext uri="{FF2B5EF4-FFF2-40B4-BE49-F238E27FC236}">
                    <a16:creationId xmlns:a16="http://schemas.microsoft.com/office/drawing/2014/main" id="{E88E41BF-799A-4AF4-9889-F18578018A9E}"/>
                  </a:ext>
                </a:extLst>
              </p:cNvPr>
              <p:cNvSpPr/>
              <p:nvPr/>
            </p:nvSpPr>
            <p:spPr>
              <a:xfrm>
                <a:off x="575576" y="4227944"/>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7" name="Oval 96">
                <a:extLst>
                  <a:ext uri="{FF2B5EF4-FFF2-40B4-BE49-F238E27FC236}">
                    <a16:creationId xmlns:a16="http://schemas.microsoft.com/office/drawing/2014/main" id="{E89A6896-2EF6-4468-856A-DB118AE4BC2D}"/>
                  </a:ext>
                </a:extLst>
              </p:cNvPr>
              <p:cNvSpPr/>
              <p:nvPr/>
            </p:nvSpPr>
            <p:spPr>
              <a:xfrm>
                <a:off x="575576" y="3723888"/>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4" name="Group 3">
              <a:extLst>
                <a:ext uri="{FF2B5EF4-FFF2-40B4-BE49-F238E27FC236}">
                  <a16:creationId xmlns:a16="http://schemas.microsoft.com/office/drawing/2014/main" id="{08FAC1C7-39B4-4459-BFC2-6DBC8D07901A}"/>
                </a:ext>
              </a:extLst>
            </p:cNvPr>
            <p:cNvGrpSpPr/>
            <p:nvPr/>
          </p:nvGrpSpPr>
          <p:grpSpPr>
            <a:xfrm>
              <a:off x="127175" y="691681"/>
              <a:ext cx="621212" cy="5388071"/>
              <a:chOff x="55829" y="691681"/>
              <a:chExt cx="621212" cy="5388071"/>
            </a:xfrm>
          </p:grpSpPr>
          <p:sp>
            <p:nvSpPr>
              <p:cNvPr id="3" name="Block Arc 2">
                <a:extLst>
                  <a:ext uri="{FF2B5EF4-FFF2-40B4-BE49-F238E27FC236}">
                    <a16:creationId xmlns:a16="http://schemas.microsoft.com/office/drawing/2014/main" id="{07D44719-113C-44CD-8BAD-5DD9E248ABB5}"/>
                  </a:ext>
                </a:extLst>
              </p:cNvPr>
              <p:cNvSpPr/>
              <p:nvPr/>
            </p:nvSpPr>
            <p:spPr>
              <a:xfrm>
                <a:off x="68460" y="691681"/>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 name="Block Arc 2">
                <a:extLst>
                  <a:ext uri="{FF2B5EF4-FFF2-40B4-BE49-F238E27FC236}">
                    <a16:creationId xmlns:a16="http://schemas.microsoft.com/office/drawing/2014/main" id="{A2C89231-7F60-4869-85AA-71D9F3B45ABB}"/>
                  </a:ext>
                </a:extLst>
              </p:cNvPr>
              <p:cNvSpPr/>
              <p:nvPr/>
            </p:nvSpPr>
            <p:spPr>
              <a:xfrm>
                <a:off x="75335" y="1331016"/>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7" name="Block Arc 2">
                <a:extLst>
                  <a:ext uri="{FF2B5EF4-FFF2-40B4-BE49-F238E27FC236}">
                    <a16:creationId xmlns:a16="http://schemas.microsoft.com/office/drawing/2014/main" id="{A41F11CD-7478-47E7-BF57-80E3FD0C097C}"/>
                  </a:ext>
                </a:extLst>
              </p:cNvPr>
              <p:cNvSpPr/>
              <p:nvPr/>
            </p:nvSpPr>
            <p:spPr>
              <a:xfrm>
                <a:off x="75335" y="2045075"/>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 name="Block Arc 2">
                <a:extLst>
                  <a:ext uri="{FF2B5EF4-FFF2-40B4-BE49-F238E27FC236}">
                    <a16:creationId xmlns:a16="http://schemas.microsoft.com/office/drawing/2014/main" id="{F25861F5-651F-463C-9D43-A55E67067883}"/>
                  </a:ext>
                </a:extLst>
              </p:cNvPr>
              <p:cNvSpPr/>
              <p:nvPr/>
            </p:nvSpPr>
            <p:spPr>
              <a:xfrm>
                <a:off x="82210" y="2712977"/>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0" name="Block Arc 2">
                <a:extLst>
                  <a:ext uri="{FF2B5EF4-FFF2-40B4-BE49-F238E27FC236}">
                    <a16:creationId xmlns:a16="http://schemas.microsoft.com/office/drawing/2014/main" id="{A2487B64-F4C4-456F-B0C9-298120904726}"/>
                  </a:ext>
                </a:extLst>
              </p:cNvPr>
              <p:cNvSpPr/>
              <p:nvPr/>
            </p:nvSpPr>
            <p:spPr>
              <a:xfrm>
                <a:off x="68460" y="3405960"/>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1" name="Block Arc 2">
                <a:extLst>
                  <a:ext uri="{FF2B5EF4-FFF2-40B4-BE49-F238E27FC236}">
                    <a16:creationId xmlns:a16="http://schemas.microsoft.com/office/drawing/2014/main" id="{232E00E0-1A93-4257-B51F-CD69C2066126}"/>
                  </a:ext>
                </a:extLst>
              </p:cNvPr>
              <p:cNvSpPr/>
              <p:nvPr/>
            </p:nvSpPr>
            <p:spPr>
              <a:xfrm>
                <a:off x="68460" y="4107102"/>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2" name="Block Arc 2">
                <a:extLst>
                  <a:ext uri="{FF2B5EF4-FFF2-40B4-BE49-F238E27FC236}">
                    <a16:creationId xmlns:a16="http://schemas.microsoft.com/office/drawing/2014/main" id="{FA67053C-3191-4BF3-92E7-531A8ADFB29B}"/>
                  </a:ext>
                </a:extLst>
              </p:cNvPr>
              <p:cNvSpPr/>
              <p:nvPr/>
            </p:nvSpPr>
            <p:spPr>
              <a:xfrm>
                <a:off x="55829" y="4794392"/>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lock Arc 2">
                <a:extLst>
                  <a:ext uri="{FF2B5EF4-FFF2-40B4-BE49-F238E27FC236}">
                    <a16:creationId xmlns:a16="http://schemas.microsoft.com/office/drawing/2014/main" id="{DC6C4602-325C-45B9-ABFE-C80A3222B475}"/>
                  </a:ext>
                </a:extLst>
              </p:cNvPr>
              <p:cNvSpPr/>
              <p:nvPr/>
            </p:nvSpPr>
            <p:spPr>
              <a:xfrm>
                <a:off x="63083" y="5485468"/>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386" name="Group 385">
            <a:extLst>
              <a:ext uri="{FF2B5EF4-FFF2-40B4-BE49-F238E27FC236}">
                <a16:creationId xmlns:a16="http://schemas.microsoft.com/office/drawing/2014/main" id="{931EA35B-1146-4B6C-B0D9-6FD0D65F9DA9}"/>
              </a:ext>
            </a:extLst>
          </p:cNvPr>
          <p:cNvGrpSpPr/>
          <p:nvPr/>
        </p:nvGrpSpPr>
        <p:grpSpPr>
          <a:xfrm>
            <a:off x="438812" y="5794035"/>
            <a:ext cx="7357097" cy="743960"/>
            <a:chOff x="419679" y="5263752"/>
            <a:chExt cx="10046528" cy="1297343"/>
          </a:xfrm>
          <a:effectLst>
            <a:outerShdw blurRad="203200" dist="38100" dir="16200000" rotWithShape="0">
              <a:prstClr val="black">
                <a:alpha val="10000"/>
              </a:prstClr>
            </a:outerShdw>
          </a:effectLst>
        </p:grpSpPr>
        <p:pic>
          <p:nvPicPr>
            <p:cNvPr id="387" name="Picture 386">
              <a:extLst>
                <a:ext uri="{FF2B5EF4-FFF2-40B4-BE49-F238E27FC236}">
                  <a16:creationId xmlns:a16="http://schemas.microsoft.com/office/drawing/2014/main" id="{9F7F73C9-49A4-4B8B-82A6-BCEA74B11D6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430" r="37042" b="4970"/>
            <a:stretch/>
          </p:blipFill>
          <p:spPr>
            <a:xfrm rot="5400000">
              <a:off x="2323297" y="3368699"/>
              <a:ext cx="1281250" cy="5088485"/>
            </a:xfrm>
            <a:custGeom>
              <a:avLst/>
              <a:gdLst>
                <a:gd name="connsiteX0" fmla="*/ 0 w 1281250"/>
                <a:gd name="connsiteY0" fmla="*/ 5088485 h 5088485"/>
                <a:gd name="connsiteX1" fmla="*/ 0 w 1281250"/>
                <a:gd name="connsiteY1" fmla="*/ 0 h 5088485"/>
                <a:gd name="connsiteX2" fmla="*/ 1281250 w 1281250"/>
                <a:gd name="connsiteY2" fmla="*/ 0 h 5088485"/>
                <a:gd name="connsiteX3" fmla="*/ 1281250 w 1281250"/>
                <a:gd name="connsiteY3" fmla="*/ 4617911 h 5088485"/>
                <a:gd name="connsiteX4" fmla="*/ 810676 w 1281250"/>
                <a:gd name="connsiteY4" fmla="*/ 5088485 h 508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250" h="5088485">
                  <a:moveTo>
                    <a:pt x="0" y="5088485"/>
                  </a:moveTo>
                  <a:lnTo>
                    <a:pt x="0" y="0"/>
                  </a:lnTo>
                  <a:lnTo>
                    <a:pt x="1281250" y="0"/>
                  </a:lnTo>
                  <a:lnTo>
                    <a:pt x="1281250" y="4617911"/>
                  </a:lnTo>
                  <a:cubicBezTo>
                    <a:pt x="1281250" y="4877802"/>
                    <a:pt x="1070567" y="5088485"/>
                    <a:pt x="810676" y="5088485"/>
                  </a:cubicBezTo>
                  <a:close/>
                </a:path>
              </a:pathLst>
            </a:custGeom>
          </p:spPr>
        </p:pic>
        <p:pic>
          <p:nvPicPr>
            <p:cNvPr id="388" name="Picture 387">
              <a:extLst>
                <a:ext uri="{FF2B5EF4-FFF2-40B4-BE49-F238E27FC236}">
                  <a16:creationId xmlns:a16="http://schemas.microsoft.com/office/drawing/2014/main" id="{607A8C4D-C0BA-42C2-970B-A2CFA9B190C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430" r="36684"/>
            <a:stretch/>
          </p:blipFill>
          <p:spPr>
            <a:xfrm rot="16200000" flipH="1">
              <a:off x="7140231" y="3235119"/>
              <a:ext cx="1297343" cy="5354609"/>
            </a:xfrm>
            <a:prstGeom prst="rect">
              <a:avLst/>
            </a:prstGeom>
          </p:spPr>
        </p:pic>
      </p:grpSp>
      <p:pic>
        <p:nvPicPr>
          <p:cNvPr id="394" name="Picture 2" descr="See the source image">
            <a:extLst>
              <a:ext uri="{FF2B5EF4-FFF2-40B4-BE49-F238E27FC236}">
                <a16:creationId xmlns:a16="http://schemas.microsoft.com/office/drawing/2014/main" id="{19B2FEA8-2032-437D-B3AE-03C5E8CFA6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842" b="35956"/>
          <a:stretch/>
        </p:blipFill>
        <p:spPr bwMode="auto">
          <a:xfrm>
            <a:off x="9066795" y="522503"/>
            <a:ext cx="2354529" cy="520260"/>
          </a:xfrm>
          <a:prstGeom prst="rect">
            <a:avLst/>
          </a:prstGeom>
          <a:noFill/>
          <a:extLst>
            <a:ext uri="{909E8E84-426E-40DD-AFC4-6F175D3DCCD1}">
              <a14:hiddenFill xmlns:a14="http://schemas.microsoft.com/office/drawing/2010/main">
                <a:solidFill>
                  <a:srgbClr val="FFFFFF"/>
                </a:solidFill>
              </a14:hiddenFill>
            </a:ext>
          </a:extLst>
        </p:spPr>
      </p:pic>
      <p:pic>
        <p:nvPicPr>
          <p:cNvPr id="380" name="Graphic 379">
            <a:hlinkClick r:id="rId5" action="ppaction://hlinksldjump"/>
            <a:extLst>
              <a:ext uri="{FF2B5EF4-FFF2-40B4-BE49-F238E27FC236}">
                <a16:creationId xmlns:a16="http://schemas.microsoft.com/office/drawing/2014/main" id="{8C619C2F-532D-4146-BF28-6164746C6ACB}"/>
              </a:ext>
            </a:extLst>
          </p:cNvPr>
          <p:cNvPicPr>
            <a:picLocks/>
          </p:cNvPicPr>
          <p:nvPr/>
        </p:nvPicPr>
        <p:blipFill>
          <a:blip r:embed="rId6" cstate="print">
            <a:extLst>
              <a:ext uri="{96DAC541-7B7A-43D3-8B79-37D633B846F1}">
                <asvg:svgBlip xmlns:asvg="http://schemas.microsoft.com/office/drawing/2016/SVG/main" r:embed="rId7"/>
              </a:ext>
            </a:extLst>
          </a:blip>
          <a:stretch>
            <a:fillRect/>
          </a:stretch>
        </p:blipFill>
        <p:spPr>
          <a:xfrm>
            <a:off x="11572206" y="956566"/>
            <a:ext cx="402332" cy="402332"/>
          </a:xfrm>
          <a:prstGeom prst="rect">
            <a:avLst/>
          </a:prstGeom>
        </p:spPr>
      </p:pic>
      <p:pic>
        <p:nvPicPr>
          <p:cNvPr id="381" name="Graphic 380">
            <a:hlinkClick r:id="rId8" action="ppaction://hlinksldjump"/>
            <a:extLst>
              <a:ext uri="{FF2B5EF4-FFF2-40B4-BE49-F238E27FC236}">
                <a16:creationId xmlns:a16="http://schemas.microsoft.com/office/drawing/2014/main" id="{A82339BF-039D-41E1-B21C-39F953D37097}"/>
              </a:ext>
            </a:extLst>
          </p:cNvPr>
          <p:cNvPicPr>
            <a:picLocks/>
          </p:cNvPicPr>
          <p:nvPr/>
        </p:nvPicPr>
        <p:blipFill>
          <a:blip r:embed="rId9" cstate="print">
            <a:extLst>
              <a:ext uri="{96DAC541-7B7A-43D3-8B79-37D633B846F1}">
                <asvg:svgBlip xmlns:asvg="http://schemas.microsoft.com/office/drawing/2016/SVG/main" r:embed="rId10"/>
              </a:ext>
            </a:extLst>
          </a:blip>
          <a:stretch>
            <a:fillRect/>
          </a:stretch>
        </p:blipFill>
        <p:spPr>
          <a:xfrm>
            <a:off x="11548509" y="1835779"/>
            <a:ext cx="402332" cy="402332"/>
          </a:xfrm>
          <a:prstGeom prst="rect">
            <a:avLst/>
          </a:prstGeom>
        </p:spPr>
      </p:pic>
      <p:pic>
        <p:nvPicPr>
          <p:cNvPr id="382" name="Graphic 381">
            <a:hlinkClick r:id="rId11" action="ppaction://hlinksldjump"/>
            <a:extLst>
              <a:ext uri="{FF2B5EF4-FFF2-40B4-BE49-F238E27FC236}">
                <a16:creationId xmlns:a16="http://schemas.microsoft.com/office/drawing/2014/main" id="{99A49976-7509-40DE-84AD-E2070E3FDA86}"/>
              </a:ext>
            </a:extLst>
          </p:cNvPr>
          <p:cNvPicPr>
            <a:picLocks/>
          </p:cNvPicPr>
          <p:nvPr/>
        </p:nvPicPr>
        <p:blipFill>
          <a:blip r:embed="rId12" cstate="print">
            <a:extLst>
              <a:ext uri="{96DAC541-7B7A-43D3-8B79-37D633B846F1}">
                <asvg:svgBlip xmlns:asvg="http://schemas.microsoft.com/office/drawing/2016/SVG/main" r:embed="rId13"/>
              </a:ext>
            </a:extLst>
          </a:blip>
          <a:stretch>
            <a:fillRect/>
          </a:stretch>
        </p:blipFill>
        <p:spPr>
          <a:xfrm>
            <a:off x="11530786" y="2641826"/>
            <a:ext cx="402332" cy="402332"/>
          </a:xfrm>
          <a:prstGeom prst="rect">
            <a:avLst/>
          </a:prstGeom>
        </p:spPr>
      </p:pic>
      <p:pic>
        <p:nvPicPr>
          <p:cNvPr id="383" name="Graphic 382">
            <a:hlinkClick r:id="" action="ppaction://noaction"/>
            <a:extLst>
              <a:ext uri="{FF2B5EF4-FFF2-40B4-BE49-F238E27FC236}">
                <a16:creationId xmlns:a16="http://schemas.microsoft.com/office/drawing/2014/main" id="{E56C253D-FC4B-4521-BFA0-D44534C435A3}"/>
              </a:ext>
            </a:extLst>
          </p:cNvPr>
          <p:cNvPicPr>
            <a:picLocks/>
          </p:cNvPicPr>
          <p:nvPr/>
        </p:nvPicPr>
        <p:blipFill>
          <a:blip r:embed="rId14" cstate="print">
            <a:extLst>
              <a:ext uri="{96DAC541-7B7A-43D3-8B79-37D633B846F1}">
                <asvg:svgBlip xmlns:asvg="http://schemas.microsoft.com/office/drawing/2016/SVG/main" r:embed="rId15"/>
              </a:ext>
            </a:extLst>
          </a:blip>
          <a:stretch>
            <a:fillRect/>
          </a:stretch>
        </p:blipFill>
        <p:spPr>
          <a:xfrm>
            <a:off x="11548509" y="3354901"/>
            <a:ext cx="402332" cy="402332"/>
          </a:xfrm>
          <a:prstGeom prst="rect">
            <a:avLst/>
          </a:prstGeom>
        </p:spPr>
      </p:pic>
      <p:pic>
        <p:nvPicPr>
          <p:cNvPr id="392" name="Graphic 391">
            <a:hlinkClick r:id="rId16" action="ppaction://hlinksldjump"/>
            <a:extLst>
              <a:ext uri="{FF2B5EF4-FFF2-40B4-BE49-F238E27FC236}">
                <a16:creationId xmlns:a16="http://schemas.microsoft.com/office/drawing/2014/main" id="{0CD28B5E-DFBA-4793-B351-1D77F4C7A8A8}"/>
              </a:ext>
            </a:extLst>
          </p:cNvPr>
          <p:cNvPicPr>
            <a:picLocks/>
          </p:cNvPicPr>
          <p:nvPr/>
        </p:nvPicPr>
        <p:blipFill>
          <a:blip r:embed="rId17" cstate="print">
            <a:extLst>
              <a:ext uri="{96DAC541-7B7A-43D3-8B79-37D633B846F1}">
                <asvg:svgBlip xmlns:asvg="http://schemas.microsoft.com/office/drawing/2016/SVG/main" r:embed="rId18"/>
              </a:ext>
            </a:extLst>
          </a:blip>
          <a:stretch>
            <a:fillRect/>
          </a:stretch>
        </p:blipFill>
        <p:spPr>
          <a:xfrm>
            <a:off x="11540066" y="4152289"/>
            <a:ext cx="402332" cy="402332"/>
          </a:xfrm>
          <a:prstGeom prst="rect">
            <a:avLst/>
          </a:prstGeom>
        </p:spPr>
      </p:pic>
      <p:pic>
        <p:nvPicPr>
          <p:cNvPr id="393" name="Graphic 392">
            <a:hlinkClick r:id="rId11" action="ppaction://hlinksldjump"/>
            <a:extLst>
              <a:ext uri="{FF2B5EF4-FFF2-40B4-BE49-F238E27FC236}">
                <a16:creationId xmlns:a16="http://schemas.microsoft.com/office/drawing/2014/main" id="{CF82089A-3F3B-47D1-A853-E8FA9070884D}"/>
              </a:ext>
            </a:extLst>
          </p:cNvPr>
          <p:cNvPicPr>
            <a:picLocks/>
          </p:cNvPicPr>
          <p:nvPr/>
        </p:nvPicPr>
        <p:blipFill>
          <a:blip r:embed="rId19" cstate="print">
            <a:extLst>
              <a:ext uri="{96DAC541-7B7A-43D3-8B79-37D633B846F1}">
                <asvg:svgBlip xmlns:asvg="http://schemas.microsoft.com/office/drawing/2016/SVG/main" r:embed="rId20"/>
              </a:ext>
            </a:extLst>
          </a:blip>
          <a:stretch>
            <a:fillRect/>
          </a:stretch>
        </p:blipFill>
        <p:spPr>
          <a:xfrm>
            <a:off x="11539338" y="4926395"/>
            <a:ext cx="402332" cy="402332"/>
          </a:xfrm>
          <a:prstGeom prst="rect">
            <a:avLst/>
          </a:prstGeom>
        </p:spPr>
      </p:pic>
      <p:pic>
        <p:nvPicPr>
          <p:cNvPr id="415" name="Graphic 414">
            <a:hlinkClick r:id="rId21" action="ppaction://hlinksldjump"/>
            <a:extLst>
              <a:ext uri="{FF2B5EF4-FFF2-40B4-BE49-F238E27FC236}">
                <a16:creationId xmlns:a16="http://schemas.microsoft.com/office/drawing/2014/main" id="{CF3F8D82-59A0-4C7C-AA97-41C07D57FAC6}"/>
              </a:ext>
            </a:extLst>
          </p:cNvPr>
          <p:cNvPicPr>
            <a:picLocks/>
          </p:cNvPicPr>
          <p:nvPr/>
        </p:nvPicPr>
        <p:blipFill>
          <a:blip r:embed="rId22" cstate="print">
            <a:extLst>
              <a:ext uri="{96DAC541-7B7A-43D3-8B79-37D633B846F1}">
                <asvg:svgBlip xmlns:asvg="http://schemas.microsoft.com/office/drawing/2016/SVG/main" r:embed="rId23"/>
              </a:ext>
            </a:extLst>
          </a:blip>
          <a:stretch>
            <a:fillRect/>
          </a:stretch>
        </p:blipFill>
        <p:spPr>
          <a:xfrm>
            <a:off x="11505608" y="5718035"/>
            <a:ext cx="402332" cy="402332"/>
          </a:xfrm>
          <a:prstGeom prst="rect">
            <a:avLst/>
          </a:prstGeom>
        </p:spPr>
      </p:pic>
      <p:pic>
        <p:nvPicPr>
          <p:cNvPr id="416" name="Picture 10" descr="See the source image">
            <a:extLst>
              <a:ext uri="{FF2B5EF4-FFF2-40B4-BE49-F238E27FC236}">
                <a16:creationId xmlns:a16="http://schemas.microsoft.com/office/drawing/2014/main" id="{92E152AD-284E-4C5B-8CA3-9ACEE228F817}"/>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35417" t="58130" r="32531" b="12839"/>
          <a:stretch/>
        </p:blipFill>
        <p:spPr bwMode="auto">
          <a:xfrm rot="5400000" flipV="1">
            <a:off x="10745645" y="1852830"/>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17" name="Picture 10" descr="See the source image">
            <a:extLst>
              <a:ext uri="{FF2B5EF4-FFF2-40B4-BE49-F238E27FC236}">
                <a16:creationId xmlns:a16="http://schemas.microsoft.com/office/drawing/2014/main" id="{7E1F8E0C-028F-4198-9C60-8B1489130AB1}"/>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35533" t="29599" r="32415" b="41370"/>
          <a:stretch/>
        </p:blipFill>
        <p:spPr bwMode="auto">
          <a:xfrm rot="16200000">
            <a:off x="10753339" y="2632069"/>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18" name="Picture 10" descr="See the source image">
            <a:extLst>
              <a:ext uri="{FF2B5EF4-FFF2-40B4-BE49-F238E27FC236}">
                <a16:creationId xmlns:a16="http://schemas.microsoft.com/office/drawing/2014/main" id="{FEA4FE10-8FA4-4D35-B555-83186D44BDC5}"/>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35387" t="2910" r="32561" b="68059"/>
          <a:stretch/>
        </p:blipFill>
        <p:spPr bwMode="auto">
          <a:xfrm rot="4499693" flipV="1">
            <a:off x="10780137" y="1082052"/>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19" name="Picture 418">
            <a:extLst>
              <a:ext uri="{FF2B5EF4-FFF2-40B4-BE49-F238E27FC236}">
                <a16:creationId xmlns:a16="http://schemas.microsoft.com/office/drawing/2014/main" id="{5BD7A945-10B2-4F6E-BAD7-94A1A1C83888}"/>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rot="5400000">
            <a:off x="9873495" y="-230090"/>
            <a:ext cx="963593" cy="2301118"/>
          </a:xfrm>
          <a:prstGeom prst="rect">
            <a:avLst/>
          </a:prstGeom>
        </p:spPr>
      </p:pic>
      <p:sp>
        <p:nvSpPr>
          <p:cNvPr id="61" name="Rectangle 60">
            <a:extLst>
              <a:ext uri="{FF2B5EF4-FFF2-40B4-BE49-F238E27FC236}">
                <a16:creationId xmlns:a16="http://schemas.microsoft.com/office/drawing/2014/main" id="{C0D40AAE-B256-AA6D-9781-E083DB0B688F}"/>
              </a:ext>
            </a:extLst>
          </p:cNvPr>
          <p:cNvSpPr/>
          <p:nvPr/>
        </p:nvSpPr>
        <p:spPr>
          <a:xfrm>
            <a:off x="1270974" y="1745034"/>
            <a:ext cx="3848880" cy="807470"/>
          </a:xfrm>
          <a:prstGeom prst="rect">
            <a:avLst/>
          </a:prstGeom>
          <a:solidFill>
            <a:srgbClr val="8B6F67"/>
          </a:solidFill>
          <a:ln w="38100">
            <a:solidFill>
              <a:srgbClr val="F8F5EC"/>
            </a:solidFill>
          </a:ln>
          <a:effectLst>
            <a:outerShdw blurRad="152400" dist="88900" dir="2700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2" name="TextBox 61">
            <a:extLst>
              <a:ext uri="{FF2B5EF4-FFF2-40B4-BE49-F238E27FC236}">
                <a16:creationId xmlns:a16="http://schemas.microsoft.com/office/drawing/2014/main" id="{28CBD696-9204-17CE-2A57-C04A6D3DCDFA}"/>
              </a:ext>
            </a:extLst>
          </p:cNvPr>
          <p:cNvSpPr txBox="1"/>
          <p:nvPr/>
        </p:nvSpPr>
        <p:spPr>
          <a:xfrm>
            <a:off x="1355527" y="1872796"/>
            <a:ext cx="3756156" cy="523220"/>
          </a:xfrm>
          <a:prstGeom prst="rect">
            <a:avLst/>
          </a:prstGeom>
          <a:noFill/>
        </p:spPr>
        <p:txBody>
          <a:bodyPr wrap="none" rtlCol="0">
            <a:spAutoFit/>
          </a:bodyPr>
          <a:lstStyle/>
          <a:p>
            <a:r>
              <a:rPr lang="en-US" sz="2800" b="1" spc="600" dirty="0">
                <a:solidFill>
                  <a:schemeClr val="bg1">
                    <a:lumMod val="95000"/>
                  </a:schemeClr>
                </a:solidFill>
                <a:latin typeface="Agency FB" panose="020B0503020202020204" pitchFamily="34" charset="0"/>
              </a:rPr>
              <a:t>def </a:t>
            </a:r>
            <a:r>
              <a:rPr lang="en-US" sz="2800" b="1" spc="600" dirty="0" err="1">
                <a:solidFill>
                  <a:schemeClr val="bg1">
                    <a:lumMod val="95000"/>
                  </a:schemeClr>
                </a:solidFill>
                <a:latin typeface="Agency FB" panose="020B0503020202020204" pitchFamily="34" charset="0"/>
              </a:rPr>
              <a:t>clearOutput</a:t>
            </a:r>
            <a:r>
              <a:rPr lang="en-US" sz="2800" b="1" spc="600" dirty="0">
                <a:solidFill>
                  <a:schemeClr val="bg1">
                    <a:lumMod val="95000"/>
                  </a:schemeClr>
                </a:solidFill>
                <a:latin typeface="Agency FB" panose="020B0503020202020204" pitchFamily="34" charset="0"/>
              </a:rPr>
              <a:t>():</a:t>
            </a:r>
            <a:endParaRPr lang="id-ID" sz="2800" b="1" spc="600" dirty="0">
              <a:solidFill>
                <a:schemeClr val="bg1">
                  <a:lumMod val="95000"/>
                </a:schemeClr>
              </a:solidFill>
              <a:latin typeface="Agency FB" panose="020B0503020202020204" pitchFamily="34" charset="0"/>
            </a:endParaRPr>
          </a:p>
        </p:txBody>
      </p:sp>
      <p:sp>
        <p:nvSpPr>
          <p:cNvPr id="53" name="TextBox 52">
            <a:extLst>
              <a:ext uri="{FF2B5EF4-FFF2-40B4-BE49-F238E27FC236}">
                <a16:creationId xmlns:a16="http://schemas.microsoft.com/office/drawing/2014/main" id="{5E3FD76E-76CC-E0FE-DB00-33BDC072F1BB}"/>
              </a:ext>
            </a:extLst>
          </p:cNvPr>
          <p:cNvSpPr txBox="1"/>
          <p:nvPr/>
        </p:nvSpPr>
        <p:spPr>
          <a:xfrm>
            <a:off x="813419" y="163530"/>
            <a:ext cx="3506088" cy="769441"/>
          </a:xfrm>
          <a:prstGeom prst="rect">
            <a:avLst/>
          </a:prstGeom>
          <a:noFill/>
        </p:spPr>
        <p:txBody>
          <a:bodyPr wrap="none" rtlCol="0">
            <a:spAutoFit/>
          </a:bodyPr>
          <a:lstStyle/>
          <a:p>
            <a:r>
              <a:rPr lang="en-US" sz="4400" dirty="0">
                <a:solidFill>
                  <a:schemeClr val="bg1"/>
                </a:solidFill>
                <a:effectLst>
                  <a:outerShdw blurRad="38100" dist="38100" dir="2700000" algn="tl">
                    <a:srgbClr val="000000">
                      <a:alpha val="43137"/>
                    </a:srgbClr>
                  </a:outerShdw>
                </a:effectLst>
                <a:latin typeface="Piglets" panose="02000500000000000000" pitchFamily="2" charset="0"/>
              </a:rPr>
              <a:t>Functions Used:</a:t>
            </a:r>
            <a:endParaRPr lang="id-ID" sz="4400" dirty="0">
              <a:solidFill>
                <a:schemeClr val="bg1"/>
              </a:solidFill>
              <a:effectLst>
                <a:outerShdw blurRad="38100" dist="38100" dir="2700000" algn="tl">
                  <a:srgbClr val="000000">
                    <a:alpha val="43137"/>
                  </a:srgbClr>
                </a:outerShdw>
              </a:effectLst>
              <a:latin typeface="Piglets" panose="02000500000000000000" pitchFamily="2" charset="0"/>
            </a:endParaRPr>
          </a:p>
        </p:txBody>
      </p:sp>
      <p:sp>
        <p:nvSpPr>
          <p:cNvPr id="54" name="TextBox 53">
            <a:extLst>
              <a:ext uri="{FF2B5EF4-FFF2-40B4-BE49-F238E27FC236}">
                <a16:creationId xmlns:a16="http://schemas.microsoft.com/office/drawing/2014/main" id="{A27CC587-4FB7-3210-A316-640201687377}"/>
              </a:ext>
            </a:extLst>
          </p:cNvPr>
          <p:cNvSpPr txBox="1"/>
          <p:nvPr/>
        </p:nvSpPr>
        <p:spPr>
          <a:xfrm>
            <a:off x="1201929" y="2625851"/>
            <a:ext cx="9586404" cy="1815882"/>
          </a:xfrm>
          <a:prstGeom prst="rect">
            <a:avLst/>
          </a:prstGeom>
          <a:noFill/>
        </p:spPr>
        <p:txBody>
          <a:bodyPr wrap="square" rtlCol="0">
            <a:spAutoFit/>
          </a:bodyPr>
          <a:lstStyle/>
          <a:p>
            <a:pPr marL="285750" indent="-285750" algn="just">
              <a:buFont typeface="Arial" panose="020B0604020202020204" pitchFamily="34" charset="0"/>
              <a:buChar char="•"/>
            </a:pPr>
            <a:r>
              <a:rPr lang="en-US" sz="1600" b="1" spc="600" dirty="0">
                <a:solidFill>
                  <a:schemeClr val="bg1">
                    <a:lumMod val="95000"/>
                  </a:schemeClr>
                </a:solidFill>
              </a:rPr>
              <a:t>The function waits for 3 seconds using the </a:t>
            </a:r>
            <a:r>
              <a:rPr lang="en-US" sz="1600" b="1" spc="600" dirty="0" err="1">
                <a:solidFill>
                  <a:schemeClr val="bg1">
                    <a:lumMod val="95000"/>
                  </a:schemeClr>
                </a:solidFill>
              </a:rPr>
              <a:t>time.sleep</a:t>
            </a:r>
            <a:r>
              <a:rPr lang="en-US" sz="1600" b="1" spc="600" dirty="0">
                <a:solidFill>
                  <a:schemeClr val="bg1">
                    <a:lumMod val="95000"/>
                  </a:schemeClr>
                </a:solidFill>
              </a:rPr>
              <a:t>() method, and then clears the console output by calling a function called clear() that is defined inside it.</a:t>
            </a:r>
          </a:p>
          <a:p>
            <a:pPr marL="285750" indent="-285750" algn="just">
              <a:buFont typeface="Arial" panose="020B0604020202020204" pitchFamily="34" charset="0"/>
              <a:buChar char="•"/>
            </a:pPr>
            <a:endParaRPr lang="en-US" sz="1600" b="1" spc="600" dirty="0">
              <a:solidFill>
                <a:schemeClr val="bg1">
                  <a:lumMod val="95000"/>
                </a:schemeClr>
              </a:solidFill>
            </a:endParaRPr>
          </a:p>
          <a:p>
            <a:pPr marL="285750" indent="-285750" algn="just">
              <a:buFont typeface="Arial" panose="020B0604020202020204" pitchFamily="34" charset="0"/>
              <a:buChar char="•"/>
            </a:pPr>
            <a:r>
              <a:rPr lang="en-US" sz="1600" b="1" spc="600" dirty="0">
                <a:solidFill>
                  <a:schemeClr val="bg1">
                    <a:lumMod val="95000"/>
                  </a:schemeClr>
                </a:solidFill>
              </a:rPr>
              <a:t>The clear() function returns the </a:t>
            </a:r>
            <a:r>
              <a:rPr lang="en-US" sz="1600" b="1" spc="600" dirty="0" err="1">
                <a:solidFill>
                  <a:schemeClr val="bg1">
                    <a:lumMod val="95000"/>
                  </a:schemeClr>
                </a:solidFill>
              </a:rPr>
              <a:t>os.system</a:t>
            </a:r>
            <a:r>
              <a:rPr lang="en-US" sz="1600" b="1" spc="600" dirty="0">
                <a:solidFill>
                  <a:schemeClr val="bg1">
                    <a:lumMod val="95000"/>
                  </a:schemeClr>
                </a:solidFill>
              </a:rPr>
              <a:t>() method with the argument '</a:t>
            </a:r>
            <a:r>
              <a:rPr lang="en-US" sz="1600" b="1" spc="600" dirty="0" err="1">
                <a:solidFill>
                  <a:schemeClr val="bg1">
                    <a:lumMod val="95000"/>
                  </a:schemeClr>
                </a:solidFill>
              </a:rPr>
              <a:t>cls</a:t>
            </a:r>
            <a:r>
              <a:rPr lang="en-US" sz="1600" b="1" spc="600" dirty="0">
                <a:solidFill>
                  <a:schemeClr val="bg1">
                    <a:lumMod val="95000"/>
                  </a:schemeClr>
                </a:solidFill>
              </a:rPr>
              <a:t>', which is a Windows command that clears the console screen.</a:t>
            </a:r>
          </a:p>
        </p:txBody>
      </p:sp>
    </p:spTree>
    <p:extLst>
      <p:ext uri="{BB962C8B-B14F-4D97-AF65-F5344CB8AC3E}">
        <p14:creationId xmlns:p14="http://schemas.microsoft.com/office/powerpoint/2010/main" val="6719011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3000" fill="hold"/>
                                        <p:tgtEl>
                                          <p:spTgt spid="416"/>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3000" fill="hold"/>
                                        <p:tgtEl>
                                          <p:spTgt spid="417"/>
                                        </p:tgtEl>
                                        <p:attrNameLst>
                                          <p:attrName>r</p:attrName>
                                        </p:attrNameLst>
                                      </p:cBhvr>
                                    </p:animRot>
                                  </p:childTnLst>
                                </p:cTn>
                              </p:par>
                              <p:par>
                                <p:cTn id="9" presetID="8" presetClass="emph" presetSubtype="0" repeatCount="indefinite" fill="hold" nodeType="withEffect">
                                  <p:stCondLst>
                                    <p:cond delay="0"/>
                                  </p:stCondLst>
                                  <p:childTnLst>
                                    <p:animRot by="21600000">
                                      <p:cBhvr>
                                        <p:cTn id="10" dur="3000" fill="hold"/>
                                        <p:tgtEl>
                                          <p:spTgt spid="418"/>
                                        </p:tgtEl>
                                        <p:attrNameLst>
                                          <p:attrName>r</p:attrName>
                                        </p:attrNameLst>
                                      </p:cBhvr>
                                    </p:animRot>
                                  </p:childTnLst>
                                </p:cTn>
                              </p:par>
                              <p:par>
                                <p:cTn id="11" presetID="47"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386"/>
                                        </p:tgtEl>
                                        <p:attrNameLst>
                                          <p:attrName>style.visibility</p:attrName>
                                        </p:attrNameLst>
                                      </p:cBhvr>
                                      <p:to>
                                        <p:strVal val="visible"/>
                                      </p:to>
                                    </p:set>
                                    <p:animEffect transition="in" filter="fade">
                                      <p:cBhvr>
                                        <p:cTn id="18" dur="1000"/>
                                        <p:tgtEl>
                                          <p:spTgt spid="386"/>
                                        </p:tgtEl>
                                      </p:cBhvr>
                                    </p:animEffect>
                                    <p:anim calcmode="lin" valueType="num">
                                      <p:cBhvr>
                                        <p:cTn id="19" dur="1000" fill="hold"/>
                                        <p:tgtEl>
                                          <p:spTgt spid="386"/>
                                        </p:tgtEl>
                                        <p:attrNameLst>
                                          <p:attrName>ppt_x</p:attrName>
                                        </p:attrNameLst>
                                      </p:cBhvr>
                                      <p:tavLst>
                                        <p:tav tm="0">
                                          <p:val>
                                            <p:strVal val="#ppt_x"/>
                                          </p:val>
                                        </p:tav>
                                        <p:tav tm="100000">
                                          <p:val>
                                            <p:strVal val="#ppt_x"/>
                                          </p:val>
                                        </p:tav>
                                      </p:tavLst>
                                    </p:anim>
                                    <p:anim calcmode="lin" valueType="num">
                                      <p:cBhvr>
                                        <p:cTn id="20" dur="1000" fill="hold"/>
                                        <p:tgtEl>
                                          <p:spTgt spid="386"/>
                                        </p:tgtEl>
                                        <p:attrNameLst>
                                          <p:attrName>ppt_y</p:attrName>
                                        </p:attrNameLst>
                                      </p:cBhvr>
                                      <p:tavLst>
                                        <p:tav tm="0">
                                          <p:val>
                                            <p:strVal val="#ppt_y+.1"/>
                                          </p:val>
                                        </p:tav>
                                        <p:tav tm="100000">
                                          <p:val>
                                            <p:strVal val="#ppt_y"/>
                                          </p:val>
                                        </p:tav>
                                      </p:tavLst>
                                    </p:anim>
                                  </p:childTnLst>
                                </p:cTn>
                              </p:par>
                              <p:par>
                                <p:cTn id="21" presetID="22" presetClass="entr" presetSubtype="8" fill="hold" nodeType="withEffect">
                                  <p:stCondLst>
                                    <p:cond delay="1000"/>
                                  </p:stCondLst>
                                  <p:childTnLst>
                                    <p:set>
                                      <p:cBhvr>
                                        <p:cTn id="22" dur="1" fill="hold">
                                          <p:stCondLst>
                                            <p:cond delay="0"/>
                                          </p:stCondLst>
                                        </p:cTn>
                                        <p:tgtEl>
                                          <p:spTgt spid="394"/>
                                        </p:tgtEl>
                                        <p:attrNameLst>
                                          <p:attrName>style.visibility</p:attrName>
                                        </p:attrNameLst>
                                      </p:cBhvr>
                                      <p:to>
                                        <p:strVal val="visible"/>
                                      </p:to>
                                    </p:set>
                                    <p:animEffect transition="in" filter="wipe(left)">
                                      <p:cBhvr>
                                        <p:cTn id="23" dur="500"/>
                                        <p:tgtEl>
                                          <p:spTgt spid="394"/>
                                        </p:tgtEl>
                                      </p:cBhvr>
                                    </p:animEffect>
                                  </p:childTnLst>
                                </p:cTn>
                              </p:par>
                              <p:par>
                                <p:cTn id="24" presetID="22" presetClass="entr" presetSubtype="8" fill="hold" grpId="0" nodeType="withEffect">
                                  <p:stCondLst>
                                    <p:cond delay="1500"/>
                                  </p:stCondLst>
                                  <p:childTnLst>
                                    <p:set>
                                      <p:cBhvr>
                                        <p:cTn id="25" dur="1" fill="hold">
                                          <p:stCondLst>
                                            <p:cond delay="0"/>
                                          </p:stCondLst>
                                        </p:cTn>
                                        <p:tgtEl>
                                          <p:spTgt spid="61"/>
                                        </p:tgtEl>
                                        <p:attrNameLst>
                                          <p:attrName>style.visibility</p:attrName>
                                        </p:attrNameLst>
                                      </p:cBhvr>
                                      <p:to>
                                        <p:strVal val="visible"/>
                                      </p:to>
                                    </p:set>
                                    <p:animEffect transition="in" filter="wipe(left)">
                                      <p:cBhvr>
                                        <p:cTn id="26" dur="500"/>
                                        <p:tgtEl>
                                          <p:spTgt spid="61"/>
                                        </p:tgtEl>
                                      </p:cBhvr>
                                    </p:animEffect>
                                  </p:childTnLst>
                                </p:cTn>
                              </p:par>
                              <p:par>
                                <p:cTn id="27" presetID="10" presetClass="entr" presetSubtype="0" fill="hold" grpId="0" nodeType="withEffect">
                                  <p:stCondLst>
                                    <p:cond delay="200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500"/>
                                        <p:tgtEl>
                                          <p:spTgt spid="62"/>
                                        </p:tgtEl>
                                      </p:cBhvr>
                                    </p:animEffect>
                                  </p:childTnLst>
                                </p:cTn>
                              </p:par>
                              <p:par>
                                <p:cTn id="30" presetID="53" presetClass="entr" presetSubtype="16" fill="hold" grpId="0" nodeType="withEffect">
                                  <p:stCondLst>
                                    <p:cond delay="750"/>
                                  </p:stCondLst>
                                  <p:childTnLst>
                                    <p:set>
                                      <p:cBhvr>
                                        <p:cTn id="31" dur="1" fill="hold">
                                          <p:stCondLst>
                                            <p:cond delay="0"/>
                                          </p:stCondLst>
                                        </p:cTn>
                                        <p:tgtEl>
                                          <p:spTgt spid="53"/>
                                        </p:tgtEl>
                                        <p:attrNameLst>
                                          <p:attrName>style.visibility</p:attrName>
                                        </p:attrNameLst>
                                      </p:cBhvr>
                                      <p:to>
                                        <p:strVal val="visible"/>
                                      </p:to>
                                    </p:set>
                                    <p:anim calcmode="lin" valueType="num">
                                      <p:cBhvr>
                                        <p:cTn id="32" dur="750" fill="hold"/>
                                        <p:tgtEl>
                                          <p:spTgt spid="53"/>
                                        </p:tgtEl>
                                        <p:attrNameLst>
                                          <p:attrName>ppt_w</p:attrName>
                                        </p:attrNameLst>
                                      </p:cBhvr>
                                      <p:tavLst>
                                        <p:tav tm="0">
                                          <p:val>
                                            <p:fltVal val="0"/>
                                          </p:val>
                                        </p:tav>
                                        <p:tav tm="100000">
                                          <p:val>
                                            <p:strVal val="#ppt_w"/>
                                          </p:val>
                                        </p:tav>
                                      </p:tavLst>
                                    </p:anim>
                                    <p:anim calcmode="lin" valueType="num">
                                      <p:cBhvr>
                                        <p:cTn id="33" dur="750" fill="hold"/>
                                        <p:tgtEl>
                                          <p:spTgt spid="53"/>
                                        </p:tgtEl>
                                        <p:attrNameLst>
                                          <p:attrName>ppt_h</p:attrName>
                                        </p:attrNameLst>
                                      </p:cBhvr>
                                      <p:tavLst>
                                        <p:tav tm="0">
                                          <p:val>
                                            <p:fltVal val="0"/>
                                          </p:val>
                                        </p:tav>
                                        <p:tav tm="100000">
                                          <p:val>
                                            <p:strVal val="#ppt_h"/>
                                          </p:val>
                                        </p:tav>
                                      </p:tavLst>
                                    </p:anim>
                                    <p:animEffect transition="in" filter="fade">
                                      <p:cBhvr>
                                        <p:cTn id="34" dur="75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p:bldP spid="53"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5E4D7"/>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F347D77-6637-42FA-93D2-9AFC6AE9D86C}"/>
              </a:ext>
            </a:extLst>
          </p:cNvPr>
          <p:cNvGrpSpPr/>
          <p:nvPr/>
        </p:nvGrpSpPr>
        <p:grpSpPr>
          <a:xfrm>
            <a:off x="2" y="0"/>
            <a:ext cx="12192000" cy="6858000"/>
            <a:chOff x="2" y="0"/>
            <a:chExt cx="12192000" cy="6858000"/>
          </a:xfrm>
        </p:grpSpPr>
        <p:grpSp>
          <p:nvGrpSpPr>
            <p:cNvPr id="6" name="Group 5">
              <a:extLst>
                <a:ext uri="{FF2B5EF4-FFF2-40B4-BE49-F238E27FC236}">
                  <a16:creationId xmlns:a16="http://schemas.microsoft.com/office/drawing/2014/main" id="{20F707EB-965D-4CAA-A222-28A20B057A80}"/>
                </a:ext>
              </a:extLst>
            </p:cNvPr>
            <p:cNvGrpSpPr/>
            <p:nvPr/>
          </p:nvGrpSpPr>
          <p:grpSpPr>
            <a:xfrm>
              <a:off x="377371" y="0"/>
              <a:ext cx="11422742" cy="6858000"/>
              <a:chOff x="377371" y="0"/>
              <a:chExt cx="11422742" cy="6858000"/>
            </a:xfrm>
          </p:grpSpPr>
          <p:cxnSp>
            <p:nvCxnSpPr>
              <p:cNvPr id="24" name="Straight Connector 23">
                <a:extLst>
                  <a:ext uri="{FF2B5EF4-FFF2-40B4-BE49-F238E27FC236}">
                    <a16:creationId xmlns:a16="http://schemas.microsoft.com/office/drawing/2014/main" id="{079A262A-5554-4413-9F36-90B63A92BE32}"/>
                  </a:ext>
                </a:extLst>
              </p:cNvPr>
              <p:cNvCxnSpPr/>
              <p:nvPr/>
            </p:nvCxnSpPr>
            <p:spPr>
              <a:xfrm>
                <a:off x="3773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02F581A-C0D1-46F8-9B62-F3CDC6668090}"/>
                  </a:ext>
                </a:extLst>
              </p:cNvPr>
              <p:cNvCxnSpPr/>
              <p:nvPr/>
            </p:nvCxnSpPr>
            <p:spPr>
              <a:xfrm>
                <a:off x="7837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9E927BE-0145-48FB-BE67-D431D67A415F}"/>
                  </a:ext>
                </a:extLst>
              </p:cNvPr>
              <p:cNvCxnSpPr/>
              <p:nvPr/>
            </p:nvCxnSpPr>
            <p:spPr>
              <a:xfrm>
                <a:off x="121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A26AE-AA70-41DD-86D8-9376BFE084A5}"/>
                  </a:ext>
                </a:extLst>
              </p:cNvPr>
              <p:cNvCxnSpPr/>
              <p:nvPr/>
            </p:nvCxnSpPr>
            <p:spPr>
              <a:xfrm>
                <a:off x="16546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8BBE312-48FF-4C1C-8E61-715BFC43251E}"/>
                  </a:ext>
                </a:extLst>
              </p:cNvPr>
              <p:cNvCxnSpPr/>
              <p:nvPr/>
            </p:nvCxnSpPr>
            <p:spPr>
              <a:xfrm>
                <a:off x="206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298F388-88BF-4275-B469-EF5DF9D3628E}"/>
                  </a:ext>
                </a:extLst>
              </p:cNvPr>
              <p:cNvCxnSpPr/>
              <p:nvPr/>
            </p:nvCxnSpPr>
            <p:spPr>
              <a:xfrm>
                <a:off x="246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F860951-887D-4AA5-8E57-A7906AF11436}"/>
                  </a:ext>
                </a:extLst>
              </p:cNvPr>
              <p:cNvCxnSpPr/>
              <p:nvPr/>
            </p:nvCxnSpPr>
            <p:spPr>
              <a:xfrm>
                <a:off x="290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310EE58-3C64-4A3A-869D-212382B278D1}"/>
                  </a:ext>
                </a:extLst>
              </p:cNvPr>
              <p:cNvCxnSpPr/>
              <p:nvPr/>
            </p:nvCxnSpPr>
            <p:spPr>
              <a:xfrm>
                <a:off x="333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A1FBB8A-6C7E-4F5B-A2EA-74D38315507F}"/>
                  </a:ext>
                </a:extLst>
              </p:cNvPr>
              <p:cNvCxnSpPr/>
              <p:nvPr/>
            </p:nvCxnSpPr>
            <p:spPr>
              <a:xfrm>
                <a:off x="37301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33152-CDE9-4775-965F-2C7C46E5E84B}"/>
                  </a:ext>
                </a:extLst>
              </p:cNvPr>
              <p:cNvCxnSpPr/>
              <p:nvPr/>
            </p:nvCxnSpPr>
            <p:spPr>
              <a:xfrm>
                <a:off x="41365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7F6A9D7-5156-44CA-A9D9-F57730140CAC}"/>
                  </a:ext>
                </a:extLst>
              </p:cNvPr>
              <p:cNvCxnSpPr/>
              <p:nvPr/>
            </p:nvCxnSpPr>
            <p:spPr>
              <a:xfrm>
                <a:off x="45719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EED3280-EF38-4353-8C22-9CDF7AB9F2BF}"/>
                  </a:ext>
                </a:extLst>
              </p:cNvPr>
              <p:cNvCxnSpPr/>
              <p:nvPr/>
            </p:nvCxnSpPr>
            <p:spPr>
              <a:xfrm>
                <a:off x="500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C6976A-436C-4E0E-AB89-2F6226BED9C9}"/>
                  </a:ext>
                </a:extLst>
              </p:cNvPr>
              <p:cNvCxnSpPr/>
              <p:nvPr/>
            </p:nvCxnSpPr>
            <p:spPr>
              <a:xfrm>
                <a:off x="544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AA61367-C98C-4A65-A6E2-C100BE79D3D4}"/>
                  </a:ext>
                </a:extLst>
              </p:cNvPr>
              <p:cNvCxnSpPr/>
              <p:nvPr/>
            </p:nvCxnSpPr>
            <p:spPr>
              <a:xfrm>
                <a:off x="584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7B78285-E545-460F-860D-664E65424A2C}"/>
                  </a:ext>
                </a:extLst>
              </p:cNvPr>
              <p:cNvCxnSpPr/>
              <p:nvPr/>
            </p:nvCxnSpPr>
            <p:spPr>
              <a:xfrm>
                <a:off x="628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21A8F29-6788-40AF-9AE2-1C8CC57BF32C}"/>
                  </a:ext>
                </a:extLst>
              </p:cNvPr>
              <p:cNvCxnSpPr/>
              <p:nvPr/>
            </p:nvCxnSpPr>
            <p:spPr>
              <a:xfrm>
                <a:off x="672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53B903F-4B33-4FC4-8CE8-1BB9D82C54A5}"/>
                  </a:ext>
                </a:extLst>
              </p:cNvPr>
              <p:cNvCxnSpPr/>
              <p:nvPr/>
            </p:nvCxnSpPr>
            <p:spPr>
              <a:xfrm>
                <a:off x="714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342A937-C763-4223-8C17-FF23A8966F1F}"/>
                  </a:ext>
                </a:extLst>
              </p:cNvPr>
              <p:cNvCxnSpPr/>
              <p:nvPr/>
            </p:nvCxnSpPr>
            <p:spPr>
              <a:xfrm>
                <a:off x="754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EAB2AFF-0517-4DF8-B873-0BC3E1A03348}"/>
                  </a:ext>
                </a:extLst>
              </p:cNvPr>
              <p:cNvCxnSpPr/>
              <p:nvPr/>
            </p:nvCxnSpPr>
            <p:spPr>
              <a:xfrm>
                <a:off x="798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5277E96-5A1A-4194-9F02-1A81AA6FBCD7}"/>
                  </a:ext>
                </a:extLst>
              </p:cNvPr>
              <p:cNvCxnSpPr/>
              <p:nvPr/>
            </p:nvCxnSpPr>
            <p:spPr>
              <a:xfrm>
                <a:off x="841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6ADB9A6-288B-41BC-B93C-E100C6A9D92E}"/>
                  </a:ext>
                </a:extLst>
              </p:cNvPr>
              <p:cNvCxnSpPr/>
              <p:nvPr/>
            </p:nvCxnSpPr>
            <p:spPr>
              <a:xfrm>
                <a:off x="883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E942BAD-4B88-4614-97A1-60D590F2DC9A}"/>
                  </a:ext>
                </a:extLst>
              </p:cNvPr>
              <p:cNvCxnSpPr/>
              <p:nvPr/>
            </p:nvCxnSpPr>
            <p:spPr>
              <a:xfrm>
                <a:off x="92455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5FDC70D-11BD-4F33-8467-6CF82716AF62}"/>
                  </a:ext>
                </a:extLst>
              </p:cNvPr>
              <p:cNvCxnSpPr/>
              <p:nvPr/>
            </p:nvCxnSpPr>
            <p:spPr>
              <a:xfrm>
                <a:off x="9681027"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43010C2-6070-45EA-999E-D15A1EB72465}"/>
                  </a:ext>
                </a:extLst>
              </p:cNvPr>
              <p:cNvCxnSpPr/>
              <p:nvPr/>
            </p:nvCxnSpPr>
            <p:spPr>
              <a:xfrm>
                <a:off x="101164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104034B-1E37-4DD2-8F5F-D11861991277}"/>
                  </a:ext>
                </a:extLst>
              </p:cNvPr>
              <p:cNvCxnSpPr/>
              <p:nvPr/>
            </p:nvCxnSpPr>
            <p:spPr>
              <a:xfrm>
                <a:off x="1052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7161CCC-6811-461C-B1BC-ABA98032EB22}"/>
                  </a:ext>
                </a:extLst>
              </p:cNvPr>
              <p:cNvCxnSpPr/>
              <p:nvPr/>
            </p:nvCxnSpPr>
            <p:spPr>
              <a:xfrm>
                <a:off x="1092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7A6A529-6A31-4579-AADA-94F9A54B8C6F}"/>
                  </a:ext>
                </a:extLst>
              </p:cNvPr>
              <p:cNvCxnSpPr/>
              <p:nvPr/>
            </p:nvCxnSpPr>
            <p:spPr>
              <a:xfrm>
                <a:off x="1136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04CC808-A4DA-4955-A959-28DF7DCBBEF8}"/>
                  </a:ext>
                </a:extLst>
              </p:cNvPr>
              <p:cNvCxnSpPr/>
              <p:nvPr/>
            </p:nvCxnSpPr>
            <p:spPr>
              <a:xfrm>
                <a:off x="1180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60961EAB-BF19-4778-A202-7894BF15AAD5}"/>
                </a:ext>
              </a:extLst>
            </p:cNvPr>
            <p:cNvGrpSpPr/>
            <p:nvPr/>
          </p:nvGrpSpPr>
          <p:grpSpPr>
            <a:xfrm rot="5400000">
              <a:off x="2924631" y="-2616201"/>
              <a:ext cx="6342742" cy="12192000"/>
              <a:chOff x="377371" y="0"/>
              <a:chExt cx="6342742" cy="6858000"/>
            </a:xfrm>
          </p:grpSpPr>
          <p:cxnSp>
            <p:nvCxnSpPr>
              <p:cNvPr id="8" name="Straight Connector 7">
                <a:extLst>
                  <a:ext uri="{FF2B5EF4-FFF2-40B4-BE49-F238E27FC236}">
                    <a16:creationId xmlns:a16="http://schemas.microsoft.com/office/drawing/2014/main" id="{CF95E087-CDC9-42ED-A9B0-17B1BBD8F2B7}"/>
                  </a:ext>
                </a:extLst>
              </p:cNvPr>
              <p:cNvCxnSpPr/>
              <p:nvPr/>
            </p:nvCxnSpPr>
            <p:spPr>
              <a:xfrm>
                <a:off x="3773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F3B4EE6-DA44-42EF-B5B5-770312DB7336}"/>
                  </a:ext>
                </a:extLst>
              </p:cNvPr>
              <p:cNvCxnSpPr/>
              <p:nvPr/>
            </p:nvCxnSpPr>
            <p:spPr>
              <a:xfrm>
                <a:off x="7837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B359E0F-414D-4DE4-87C8-AA67E8C21D8D}"/>
                  </a:ext>
                </a:extLst>
              </p:cNvPr>
              <p:cNvCxnSpPr/>
              <p:nvPr/>
            </p:nvCxnSpPr>
            <p:spPr>
              <a:xfrm>
                <a:off x="121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71B4C03-0129-432B-91AD-CB08F760BF2B}"/>
                  </a:ext>
                </a:extLst>
              </p:cNvPr>
              <p:cNvCxnSpPr/>
              <p:nvPr/>
            </p:nvCxnSpPr>
            <p:spPr>
              <a:xfrm>
                <a:off x="16546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C98A82-11D7-446B-908C-D1AF079EE38B}"/>
                  </a:ext>
                </a:extLst>
              </p:cNvPr>
              <p:cNvCxnSpPr/>
              <p:nvPr/>
            </p:nvCxnSpPr>
            <p:spPr>
              <a:xfrm>
                <a:off x="206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52F878E-4F4D-42D3-AF67-0369C88FAEC2}"/>
                  </a:ext>
                </a:extLst>
              </p:cNvPr>
              <p:cNvCxnSpPr/>
              <p:nvPr/>
            </p:nvCxnSpPr>
            <p:spPr>
              <a:xfrm>
                <a:off x="246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D48FA8-A64F-4A31-83DB-E2A5C7ACD214}"/>
                  </a:ext>
                </a:extLst>
              </p:cNvPr>
              <p:cNvCxnSpPr/>
              <p:nvPr/>
            </p:nvCxnSpPr>
            <p:spPr>
              <a:xfrm>
                <a:off x="290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0ADA66-CEA3-464C-8C18-8D0BE63E8DEF}"/>
                  </a:ext>
                </a:extLst>
              </p:cNvPr>
              <p:cNvCxnSpPr/>
              <p:nvPr/>
            </p:nvCxnSpPr>
            <p:spPr>
              <a:xfrm>
                <a:off x="333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D04815C-2015-4C37-A7CD-4468C2C6E9CB}"/>
                  </a:ext>
                </a:extLst>
              </p:cNvPr>
              <p:cNvCxnSpPr/>
              <p:nvPr/>
            </p:nvCxnSpPr>
            <p:spPr>
              <a:xfrm>
                <a:off x="37301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F1C51F3-7D37-4BC3-BA22-4DBDC624B42A}"/>
                  </a:ext>
                </a:extLst>
              </p:cNvPr>
              <p:cNvCxnSpPr/>
              <p:nvPr/>
            </p:nvCxnSpPr>
            <p:spPr>
              <a:xfrm>
                <a:off x="41365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9E15302-EFFE-4159-B254-FED1561AE4ED}"/>
                  </a:ext>
                </a:extLst>
              </p:cNvPr>
              <p:cNvCxnSpPr/>
              <p:nvPr/>
            </p:nvCxnSpPr>
            <p:spPr>
              <a:xfrm>
                <a:off x="45719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119F7E2-F7E9-4314-8383-4D1B70782549}"/>
                  </a:ext>
                </a:extLst>
              </p:cNvPr>
              <p:cNvCxnSpPr/>
              <p:nvPr/>
            </p:nvCxnSpPr>
            <p:spPr>
              <a:xfrm>
                <a:off x="500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1644DBE-8D9E-479E-B01C-48FB28CD3F1D}"/>
                  </a:ext>
                </a:extLst>
              </p:cNvPr>
              <p:cNvCxnSpPr/>
              <p:nvPr/>
            </p:nvCxnSpPr>
            <p:spPr>
              <a:xfrm>
                <a:off x="544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D1A8EF0-204B-49D0-A658-5890877534D3}"/>
                  </a:ext>
                </a:extLst>
              </p:cNvPr>
              <p:cNvCxnSpPr/>
              <p:nvPr/>
            </p:nvCxnSpPr>
            <p:spPr>
              <a:xfrm>
                <a:off x="584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DF28B6-B3A6-4912-9781-416B21AC1E50}"/>
                  </a:ext>
                </a:extLst>
              </p:cNvPr>
              <p:cNvCxnSpPr/>
              <p:nvPr/>
            </p:nvCxnSpPr>
            <p:spPr>
              <a:xfrm>
                <a:off x="628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D014B0B-9788-41B6-87EC-A5DCDA6EAFA0}"/>
                  </a:ext>
                </a:extLst>
              </p:cNvPr>
              <p:cNvCxnSpPr/>
              <p:nvPr/>
            </p:nvCxnSpPr>
            <p:spPr>
              <a:xfrm>
                <a:off x="672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60" name="Rounded Rectangle 1">
            <a:extLst>
              <a:ext uri="{FF2B5EF4-FFF2-40B4-BE49-F238E27FC236}">
                <a16:creationId xmlns:a16="http://schemas.microsoft.com/office/drawing/2014/main" id="{ED15A32C-284F-43E0-A1EB-DEA03D512254}"/>
              </a:ext>
            </a:extLst>
          </p:cNvPr>
          <p:cNvSpPr/>
          <p:nvPr/>
        </p:nvSpPr>
        <p:spPr>
          <a:xfrm>
            <a:off x="436646" y="313374"/>
            <a:ext cx="11480773" cy="6235247"/>
          </a:xfrm>
          <a:prstGeom prst="roundRect">
            <a:avLst>
              <a:gd name="adj" fmla="val 7547"/>
            </a:avLst>
          </a:prstGeom>
          <a:solidFill>
            <a:srgbClr val="6B422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31" name="Freeform: Shape 230">
            <a:extLst>
              <a:ext uri="{FF2B5EF4-FFF2-40B4-BE49-F238E27FC236}">
                <a16:creationId xmlns:a16="http://schemas.microsoft.com/office/drawing/2014/main" id="{FDBB89D1-AF3F-40F6-9D55-84DD01271C8C}"/>
              </a:ext>
            </a:extLst>
          </p:cNvPr>
          <p:cNvSpPr/>
          <p:nvPr/>
        </p:nvSpPr>
        <p:spPr>
          <a:xfrm>
            <a:off x="459729" y="311377"/>
            <a:ext cx="11532520" cy="6235247"/>
          </a:xfrm>
          <a:custGeom>
            <a:avLst/>
            <a:gdLst>
              <a:gd name="connsiteX0" fmla="*/ 470574 w 11532520"/>
              <a:gd name="connsiteY0" fmla="*/ 0 h 6235247"/>
              <a:gd name="connsiteX1" fmla="*/ 10614904 w 11532520"/>
              <a:gd name="connsiteY1" fmla="*/ 0 h 6235247"/>
              <a:gd name="connsiteX2" fmla="*/ 11085478 w 11532520"/>
              <a:gd name="connsiteY2" fmla="*/ 470574 h 6235247"/>
              <a:gd name="connsiteX3" fmla="*/ 11085478 w 11532520"/>
              <a:gd name="connsiteY3" fmla="*/ 556491 h 6235247"/>
              <a:gd name="connsiteX4" fmla="*/ 11116921 w 11532520"/>
              <a:gd name="connsiteY4" fmla="*/ 546730 h 6235247"/>
              <a:gd name="connsiteX5" fmla="*/ 11184853 w 11532520"/>
              <a:gd name="connsiteY5" fmla="*/ 539882 h 6235247"/>
              <a:gd name="connsiteX6" fmla="*/ 11195450 w 11532520"/>
              <a:gd name="connsiteY6" fmla="*/ 539882 h 6235247"/>
              <a:gd name="connsiteX7" fmla="*/ 11532520 w 11532520"/>
              <a:gd name="connsiteY7" fmla="*/ 876952 h 6235247"/>
              <a:gd name="connsiteX8" fmla="*/ 11195450 w 11532520"/>
              <a:gd name="connsiteY8" fmla="*/ 1214022 h 6235247"/>
              <a:gd name="connsiteX9" fmla="*/ 11184853 w 11532520"/>
              <a:gd name="connsiteY9" fmla="*/ 1214022 h 6235247"/>
              <a:gd name="connsiteX10" fmla="*/ 11116921 w 11532520"/>
              <a:gd name="connsiteY10" fmla="*/ 1207174 h 6235247"/>
              <a:gd name="connsiteX11" fmla="*/ 11085478 w 11532520"/>
              <a:gd name="connsiteY11" fmla="*/ 1197414 h 6235247"/>
              <a:gd name="connsiteX12" fmla="*/ 11085478 w 11532520"/>
              <a:gd name="connsiteY12" fmla="*/ 5764673 h 6235247"/>
              <a:gd name="connsiteX13" fmla="*/ 10614904 w 11532520"/>
              <a:gd name="connsiteY13" fmla="*/ 6235247 h 6235247"/>
              <a:gd name="connsiteX14" fmla="*/ 470574 w 11532520"/>
              <a:gd name="connsiteY14" fmla="*/ 6235247 h 6235247"/>
              <a:gd name="connsiteX15" fmla="*/ 0 w 11532520"/>
              <a:gd name="connsiteY15" fmla="*/ 5764673 h 6235247"/>
              <a:gd name="connsiteX16" fmla="*/ 0 w 11532520"/>
              <a:gd name="connsiteY16" fmla="*/ 470574 h 6235247"/>
              <a:gd name="connsiteX17" fmla="*/ 470574 w 11532520"/>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32520" h="6235247">
                <a:moveTo>
                  <a:pt x="470574" y="0"/>
                </a:moveTo>
                <a:lnTo>
                  <a:pt x="10614904" y="0"/>
                </a:lnTo>
                <a:cubicBezTo>
                  <a:pt x="10874795" y="0"/>
                  <a:pt x="11085478" y="210683"/>
                  <a:pt x="11085478" y="470574"/>
                </a:cubicBezTo>
                <a:lnTo>
                  <a:pt x="11085478" y="556491"/>
                </a:lnTo>
                <a:lnTo>
                  <a:pt x="11116921" y="546730"/>
                </a:lnTo>
                <a:cubicBezTo>
                  <a:pt x="11138864" y="542240"/>
                  <a:pt x="11161583" y="539882"/>
                  <a:pt x="11184853" y="539882"/>
                </a:cubicBezTo>
                <a:lnTo>
                  <a:pt x="11195450" y="539882"/>
                </a:lnTo>
                <a:cubicBezTo>
                  <a:pt x="11381609" y="539882"/>
                  <a:pt x="11532520" y="690793"/>
                  <a:pt x="11532520" y="876952"/>
                </a:cubicBezTo>
                <a:cubicBezTo>
                  <a:pt x="11532520" y="1063111"/>
                  <a:pt x="11381609" y="1214022"/>
                  <a:pt x="11195450" y="1214022"/>
                </a:cubicBezTo>
                <a:lnTo>
                  <a:pt x="11184853" y="1214022"/>
                </a:lnTo>
                <a:cubicBezTo>
                  <a:pt x="11161583" y="1214022"/>
                  <a:pt x="11138864" y="1211664"/>
                  <a:pt x="11116921" y="1207174"/>
                </a:cubicBezTo>
                <a:lnTo>
                  <a:pt x="11085478" y="1197414"/>
                </a:lnTo>
                <a:lnTo>
                  <a:pt x="11085478" y="5764673"/>
                </a:lnTo>
                <a:cubicBezTo>
                  <a:pt x="11085478" y="6024564"/>
                  <a:pt x="10874795" y="6235247"/>
                  <a:pt x="10614904"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DDBEA9"/>
          </a:solidFill>
          <a:ln>
            <a:noFill/>
          </a:ln>
          <a:effectLst>
            <a:outerShdw blurRad="139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FFFFFF"/>
              </a:solidFill>
            </a:endParaRPr>
          </a:p>
        </p:txBody>
      </p:sp>
      <p:sp>
        <p:nvSpPr>
          <p:cNvPr id="239" name="Freeform: Shape 238">
            <a:extLst>
              <a:ext uri="{FF2B5EF4-FFF2-40B4-BE49-F238E27FC236}">
                <a16:creationId xmlns:a16="http://schemas.microsoft.com/office/drawing/2014/main" id="{90F0FF0A-C4BD-4BFD-B192-39C0035029BD}"/>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2201019 h 6235247"/>
              <a:gd name="connsiteX4" fmla="*/ 11147925 w 11563523"/>
              <a:gd name="connsiteY4" fmla="*/ 2197119 h 6235247"/>
              <a:gd name="connsiteX5" fmla="*/ 11215856 w 11563523"/>
              <a:gd name="connsiteY5" fmla="*/ 2190271 h 6235247"/>
              <a:gd name="connsiteX6" fmla="*/ 11226453 w 11563523"/>
              <a:gd name="connsiteY6" fmla="*/ 2190271 h 6235247"/>
              <a:gd name="connsiteX7" fmla="*/ 11563523 w 11563523"/>
              <a:gd name="connsiteY7" fmla="*/ 2527341 h 6235247"/>
              <a:gd name="connsiteX8" fmla="*/ 11226453 w 11563523"/>
              <a:gd name="connsiteY8" fmla="*/ 2864411 h 6235247"/>
              <a:gd name="connsiteX9" fmla="*/ 11215856 w 11563523"/>
              <a:gd name="connsiteY9" fmla="*/ 2864411 h 6235247"/>
              <a:gd name="connsiteX10" fmla="*/ 11147925 w 11563523"/>
              <a:gd name="connsiteY10" fmla="*/ 2857563 h 6235247"/>
              <a:gd name="connsiteX11" fmla="*/ 11135362 w 11563523"/>
              <a:gd name="connsiteY11" fmla="*/ 2853664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2201019"/>
                </a:lnTo>
                <a:lnTo>
                  <a:pt x="11147925" y="2197119"/>
                </a:lnTo>
                <a:cubicBezTo>
                  <a:pt x="11169867" y="2192629"/>
                  <a:pt x="11192586" y="2190271"/>
                  <a:pt x="11215856" y="2190271"/>
                </a:cubicBezTo>
                <a:lnTo>
                  <a:pt x="11226453" y="2190271"/>
                </a:lnTo>
                <a:cubicBezTo>
                  <a:pt x="11412612" y="2190271"/>
                  <a:pt x="11563523" y="2341182"/>
                  <a:pt x="11563523" y="2527341"/>
                </a:cubicBezTo>
                <a:cubicBezTo>
                  <a:pt x="11563523" y="2713500"/>
                  <a:pt x="11412612" y="2864411"/>
                  <a:pt x="11226453" y="2864411"/>
                </a:cubicBezTo>
                <a:lnTo>
                  <a:pt x="11215856" y="2864411"/>
                </a:lnTo>
                <a:cubicBezTo>
                  <a:pt x="11192586" y="2864411"/>
                  <a:pt x="11169867" y="2862053"/>
                  <a:pt x="11147925" y="2857563"/>
                </a:cubicBezTo>
                <a:lnTo>
                  <a:pt x="11135362" y="2853664"/>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CCD5AE"/>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0" name="Freeform: Shape 239">
            <a:extLst>
              <a:ext uri="{FF2B5EF4-FFF2-40B4-BE49-F238E27FC236}">
                <a16:creationId xmlns:a16="http://schemas.microsoft.com/office/drawing/2014/main" id="{0C148DFF-E3A7-4111-A65B-6FEED5F18A64}"/>
              </a:ext>
            </a:extLst>
          </p:cNvPr>
          <p:cNvSpPr/>
          <p:nvPr/>
        </p:nvSpPr>
        <p:spPr>
          <a:xfrm>
            <a:off x="416985" y="311377"/>
            <a:ext cx="11562589" cy="6235247"/>
          </a:xfrm>
          <a:custGeom>
            <a:avLst/>
            <a:gdLst>
              <a:gd name="connsiteX0" fmla="*/ 470574 w 11562589"/>
              <a:gd name="connsiteY0" fmla="*/ 0 h 6235247"/>
              <a:gd name="connsiteX1" fmla="*/ 10664788 w 11562589"/>
              <a:gd name="connsiteY1" fmla="*/ 0 h 6235247"/>
              <a:gd name="connsiteX2" fmla="*/ 11135362 w 11562589"/>
              <a:gd name="connsiteY2" fmla="*/ 470574 h 6235247"/>
              <a:gd name="connsiteX3" fmla="*/ 11135362 w 11562589"/>
              <a:gd name="connsiteY3" fmla="*/ 1404782 h 6235247"/>
              <a:gd name="connsiteX4" fmla="*/ 11146990 w 11562589"/>
              <a:gd name="connsiteY4" fmla="*/ 1401172 h 6235247"/>
              <a:gd name="connsiteX5" fmla="*/ 11214922 w 11562589"/>
              <a:gd name="connsiteY5" fmla="*/ 1394324 h 6235247"/>
              <a:gd name="connsiteX6" fmla="*/ 11225519 w 11562589"/>
              <a:gd name="connsiteY6" fmla="*/ 1394324 h 6235247"/>
              <a:gd name="connsiteX7" fmla="*/ 11562589 w 11562589"/>
              <a:gd name="connsiteY7" fmla="*/ 1731394 h 6235247"/>
              <a:gd name="connsiteX8" fmla="*/ 11225519 w 11562589"/>
              <a:gd name="connsiteY8" fmla="*/ 2068464 h 6235247"/>
              <a:gd name="connsiteX9" fmla="*/ 11214922 w 11562589"/>
              <a:gd name="connsiteY9" fmla="*/ 2068464 h 6235247"/>
              <a:gd name="connsiteX10" fmla="*/ 11146990 w 11562589"/>
              <a:gd name="connsiteY10" fmla="*/ 2061616 h 6235247"/>
              <a:gd name="connsiteX11" fmla="*/ 11135362 w 11562589"/>
              <a:gd name="connsiteY11" fmla="*/ 2058007 h 6235247"/>
              <a:gd name="connsiteX12" fmla="*/ 11135362 w 11562589"/>
              <a:gd name="connsiteY12" fmla="*/ 5764673 h 6235247"/>
              <a:gd name="connsiteX13" fmla="*/ 10664788 w 11562589"/>
              <a:gd name="connsiteY13" fmla="*/ 6235247 h 6235247"/>
              <a:gd name="connsiteX14" fmla="*/ 470574 w 11562589"/>
              <a:gd name="connsiteY14" fmla="*/ 6235247 h 6235247"/>
              <a:gd name="connsiteX15" fmla="*/ 0 w 11562589"/>
              <a:gd name="connsiteY15" fmla="*/ 5764673 h 6235247"/>
              <a:gd name="connsiteX16" fmla="*/ 0 w 11562589"/>
              <a:gd name="connsiteY16" fmla="*/ 470574 h 6235247"/>
              <a:gd name="connsiteX17" fmla="*/ 470574 w 11562589"/>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2589" h="6235247">
                <a:moveTo>
                  <a:pt x="470574" y="0"/>
                </a:moveTo>
                <a:lnTo>
                  <a:pt x="10664788" y="0"/>
                </a:lnTo>
                <a:cubicBezTo>
                  <a:pt x="10924679" y="0"/>
                  <a:pt x="11135362" y="210683"/>
                  <a:pt x="11135362" y="470574"/>
                </a:cubicBezTo>
                <a:lnTo>
                  <a:pt x="11135362" y="1404782"/>
                </a:lnTo>
                <a:lnTo>
                  <a:pt x="11146990" y="1401172"/>
                </a:lnTo>
                <a:cubicBezTo>
                  <a:pt x="11168933" y="1396682"/>
                  <a:pt x="11191652" y="1394324"/>
                  <a:pt x="11214922" y="1394324"/>
                </a:cubicBezTo>
                <a:lnTo>
                  <a:pt x="11225519" y="1394324"/>
                </a:lnTo>
                <a:cubicBezTo>
                  <a:pt x="11411678" y="1394324"/>
                  <a:pt x="11562589" y="1545235"/>
                  <a:pt x="11562589" y="1731394"/>
                </a:cubicBezTo>
                <a:cubicBezTo>
                  <a:pt x="11562589" y="1917553"/>
                  <a:pt x="11411678" y="2068464"/>
                  <a:pt x="11225519" y="2068464"/>
                </a:cubicBezTo>
                <a:lnTo>
                  <a:pt x="11214922" y="2068464"/>
                </a:lnTo>
                <a:cubicBezTo>
                  <a:pt x="11191652" y="2068464"/>
                  <a:pt x="11168933" y="2066106"/>
                  <a:pt x="11146990" y="2061616"/>
                </a:cubicBezTo>
                <a:lnTo>
                  <a:pt x="11135362" y="2058007"/>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FEFAE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8" name="Freeform: Shape 237">
            <a:extLst>
              <a:ext uri="{FF2B5EF4-FFF2-40B4-BE49-F238E27FC236}">
                <a16:creationId xmlns:a16="http://schemas.microsoft.com/office/drawing/2014/main" id="{DB2A80C7-4194-4E7F-8898-E22C9A600999}"/>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2960517 h 6235247"/>
              <a:gd name="connsiteX4" fmla="*/ 11147924 w 11563523"/>
              <a:gd name="connsiteY4" fmla="*/ 2956617 h 6235247"/>
              <a:gd name="connsiteX5" fmla="*/ 11215856 w 11563523"/>
              <a:gd name="connsiteY5" fmla="*/ 2949769 h 6235247"/>
              <a:gd name="connsiteX6" fmla="*/ 11226453 w 11563523"/>
              <a:gd name="connsiteY6" fmla="*/ 2949769 h 6235247"/>
              <a:gd name="connsiteX7" fmla="*/ 11563523 w 11563523"/>
              <a:gd name="connsiteY7" fmla="*/ 3286839 h 6235247"/>
              <a:gd name="connsiteX8" fmla="*/ 11226453 w 11563523"/>
              <a:gd name="connsiteY8" fmla="*/ 3623909 h 6235247"/>
              <a:gd name="connsiteX9" fmla="*/ 11215856 w 11563523"/>
              <a:gd name="connsiteY9" fmla="*/ 3623909 h 6235247"/>
              <a:gd name="connsiteX10" fmla="*/ 11147924 w 11563523"/>
              <a:gd name="connsiteY10" fmla="*/ 3617061 h 6235247"/>
              <a:gd name="connsiteX11" fmla="*/ 11135362 w 11563523"/>
              <a:gd name="connsiteY11" fmla="*/ 3613162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2960517"/>
                </a:lnTo>
                <a:lnTo>
                  <a:pt x="11147924" y="2956617"/>
                </a:lnTo>
                <a:cubicBezTo>
                  <a:pt x="11169867" y="2952127"/>
                  <a:pt x="11192586" y="2949769"/>
                  <a:pt x="11215856" y="2949769"/>
                </a:cubicBezTo>
                <a:lnTo>
                  <a:pt x="11226453" y="2949769"/>
                </a:lnTo>
                <a:cubicBezTo>
                  <a:pt x="11412612" y="2949769"/>
                  <a:pt x="11563523" y="3100680"/>
                  <a:pt x="11563523" y="3286839"/>
                </a:cubicBezTo>
                <a:cubicBezTo>
                  <a:pt x="11563523" y="3472998"/>
                  <a:pt x="11412612" y="3623909"/>
                  <a:pt x="11226453" y="3623909"/>
                </a:cubicBezTo>
                <a:lnTo>
                  <a:pt x="11215856" y="3623909"/>
                </a:lnTo>
                <a:cubicBezTo>
                  <a:pt x="11192586" y="3623909"/>
                  <a:pt x="11169867" y="3621551"/>
                  <a:pt x="11147924" y="3617061"/>
                </a:cubicBezTo>
                <a:lnTo>
                  <a:pt x="11135362" y="3613162"/>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B7B7A4"/>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CF8DE"/>
              </a:solidFill>
            </a:endParaRPr>
          </a:p>
        </p:txBody>
      </p:sp>
      <p:sp>
        <p:nvSpPr>
          <p:cNvPr id="237" name="Freeform: Shape 236">
            <a:extLst>
              <a:ext uri="{FF2B5EF4-FFF2-40B4-BE49-F238E27FC236}">
                <a16:creationId xmlns:a16="http://schemas.microsoft.com/office/drawing/2014/main" id="{0D432F6B-0B7A-4ADA-8EB7-D05F5A9999EC}"/>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3732342 h 6235247"/>
              <a:gd name="connsiteX4" fmla="*/ 11147924 w 11563523"/>
              <a:gd name="connsiteY4" fmla="*/ 3728442 h 6235247"/>
              <a:gd name="connsiteX5" fmla="*/ 11215856 w 11563523"/>
              <a:gd name="connsiteY5" fmla="*/ 3721594 h 6235247"/>
              <a:gd name="connsiteX6" fmla="*/ 11226453 w 11563523"/>
              <a:gd name="connsiteY6" fmla="*/ 3721594 h 6235247"/>
              <a:gd name="connsiteX7" fmla="*/ 11563523 w 11563523"/>
              <a:gd name="connsiteY7" fmla="*/ 4058664 h 6235247"/>
              <a:gd name="connsiteX8" fmla="*/ 11226453 w 11563523"/>
              <a:gd name="connsiteY8" fmla="*/ 4395734 h 6235247"/>
              <a:gd name="connsiteX9" fmla="*/ 11215856 w 11563523"/>
              <a:gd name="connsiteY9" fmla="*/ 4395734 h 6235247"/>
              <a:gd name="connsiteX10" fmla="*/ 11147924 w 11563523"/>
              <a:gd name="connsiteY10" fmla="*/ 4388886 h 6235247"/>
              <a:gd name="connsiteX11" fmla="*/ 11135362 w 11563523"/>
              <a:gd name="connsiteY11" fmla="*/ 4384987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3732342"/>
                </a:lnTo>
                <a:lnTo>
                  <a:pt x="11147924" y="3728442"/>
                </a:lnTo>
                <a:cubicBezTo>
                  <a:pt x="11169867" y="3723952"/>
                  <a:pt x="11192586" y="3721594"/>
                  <a:pt x="11215856" y="3721594"/>
                </a:cubicBezTo>
                <a:lnTo>
                  <a:pt x="11226453" y="3721594"/>
                </a:lnTo>
                <a:cubicBezTo>
                  <a:pt x="11412612" y="3721594"/>
                  <a:pt x="11563523" y="3872505"/>
                  <a:pt x="11563523" y="4058664"/>
                </a:cubicBezTo>
                <a:cubicBezTo>
                  <a:pt x="11563523" y="4244823"/>
                  <a:pt x="11412612" y="4395734"/>
                  <a:pt x="11226453" y="4395734"/>
                </a:cubicBezTo>
                <a:lnTo>
                  <a:pt x="11215856" y="4395734"/>
                </a:lnTo>
                <a:cubicBezTo>
                  <a:pt x="11192586" y="4395734"/>
                  <a:pt x="11169867" y="4393376"/>
                  <a:pt x="11147924" y="4388886"/>
                </a:cubicBezTo>
                <a:lnTo>
                  <a:pt x="11135362" y="4384987"/>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A5A58D"/>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6" name="Freeform: Shape 235">
            <a:extLst>
              <a:ext uri="{FF2B5EF4-FFF2-40B4-BE49-F238E27FC236}">
                <a16:creationId xmlns:a16="http://schemas.microsoft.com/office/drawing/2014/main" id="{830CB7C3-E54D-4FC9-A967-E2BD6657E7C8}"/>
              </a:ext>
            </a:extLst>
          </p:cNvPr>
          <p:cNvSpPr/>
          <p:nvPr/>
        </p:nvSpPr>
        <p:spPr>
          <a:xfrm>
            <a:off x="430373"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4516657 h 6235247"/>
              <a:gd name="connsiteX4" fmla="*/ 11147925 w 11563523"/>
              <a:gd name="connsiteY4" fmla="*/ 4512757 h 6235247"/>
              <a:gd name="connsiteX5" fmla="*/ 11215856 w 11563523"/>
              <a:gd name="connsiteY5" fmla="*/ 4505909 h 6235247"/>
              <a:gd name="connsiteX6" fmla="*/ 11226453 w 11563523"/>
              <a:gd name="connsiteY6" fmla="*/ 4505909 h 6235247"/>
              <a:gd name="connsiteX7" fmla="*/ 11563523 w 11563523"/>
              <a:gd name="connsiteY7" fmla="*/ 4842979 h 6235247"/>
              <a:gd name="connsiteX8" fmla="*/ 11226453 w 11563523"/>
              <a:gd name="connsiteY8" fmla="*/ 5180049 h 6235247"/>
              <a:gd name="connsiteX9" fmla="*/ 11215856 w 11563523"/>
              <a:gd name="connsiteY9" fmla="*/ 5180049 h 6235247"/>
              <a:gd name="connsiteX10" fmla="*/ 11147925 w 11563523"/>
              <a:gd name="connsiteY10" fmla="*/ 5173201 h 6235247"/>
              <a:gd name="connsiteX11" fmla="*/ 11135362 w 11563523"/>
              <a:gd name="connsiteY11" fmla="*/ 5169302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4516657"/>
                </a:lnTo>
                <a:lnTo>
                  <a:pt x="11147925" y="4512757"/>
                </a:lnTo>
                <a:cubicBezTo>
                  <a:pt x="11169867" y="4508267"/>
                  <a:pt x="11192586" y="4505909"/>
                  <a:pt x="11215856" y="4505909"/>
                </a:cubicBezTo>
                <a:lnTo>
                  <a:pt x="11226453" y="4505909"/>
                </a:lnTo>
                <a:cubicBezTo>
                  <a:pt x="11412612" y="4505909"/>
                  <a:pt x="11563523" y="4656820"/>
                  <a:pt x="11563523" y="4842979"/>
                </a:cubicBezTo>
                <a:cubicBezTo>
                  <a:pt x="11563523" y="5029138"/>
                  <a:pt x="11412612" y="5180049"/>
                  <a:pt x="11226453" y="5180049"/>
                </a:cubicBezTo>
                <a:lnTo>
                  <a:pt x="11215856" y="5180049"/>
                </a:lnTo>
                <a:cubicBezTo>
                  <a:pt x="11192586" y="5180049"/>
                  <a:pt x="11169867" y="5177691"/>
                  <a:pt x="11147925" y="5173201"/>
                </a:cubicBezTo>
                <a:lnTo>
                  <a:pt x="11135362" y="5169302"/>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606C38"/>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5" name="Freeform: Shape 234">
            <a:extLst>
              <a:ext uri="{FF2B5EF4-FFF2-40B4-BE49-F238E27FC236}">
                <a16:creationId xmlns:a16="http://schemas.microsoft.com/office/drawing/2014/main" id="{0F7BA3FC-4D21-4129-8AF2-E4DA19D46D25}"/>
              </a:ext>
            </a:extLst>
          </p:cNvPr>
          <p:cNvSpPr/>
          <p:nvPr/>
        </p:nvSpPr>
        <p:spPr>
          <a:xfrm>
            <a:off x="430373"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5313075 h 6235247"/>
              <a:gd name="connsiteX4" fmla="*/ 11147925 w 11563523"/>
              <a:gd name="connsiteY4" fmla="*/ 5309175 h 6235247"/>
              <a:gd name="connsiteX5" fmla="*/ 11215856 w 11563523"/>
              <a:gd name="connsiteY5" fmla="*/ 5302327 h 6235247"/>
              <a:gd name="connsiteX6" fmla="*/ 11226453 w 11563523"/>
              <a:gd name="connsiteY6" fmla="*/ 5302327 h 6235247"/>
              <a:gd name="connsiteX7" fmla="*/ 11563523 w 11563523"/>
              <a:gd name="connsiteY7" fmla="*/ 5639397 h 6235247"/>
              <a:gd name="connsiteX8" fmla="*/ 11226453 w 11563523"/>
              <a:gd name="connsiteY8" fmla="*/ 5976467 h 6235247"/>
              <a:gd name="connsiteX9" fmla="*/ 11215856 w 11563523"/>
              <a:gd name="connsiteY9" fmla="*/ 5976467 h 6235247"/>
              <a:gd name="connsiteX10" fmla="*/ 11147925 w 11563523"/>
              <a:gd name="connsiteY10" fmla="*/ 5969619 h 6235247"/>
              <a:gd name="connsiteX11" fmla="*/ 11095410 w 11563523"/>
              <a:gd name="connsiteY11" fmla="*/ 5953318 h 6235247"/>
              <a:gd name="connsiteX12" fmla="*/ 11054995 w 11563523"/>
              <a:gd name="connsiteY12" fmla="*/ 6027776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5313075"/>
                </a:lnTo>
                <a:lnTo>
                  <a:pt x="11147925" y="5309175"/>
                </a:lnTo>
                <a:cubicBezTo>
                  <a:pt x="11169867" y="5304685"/>
                  <a:pt x="11192586" y="5302327"/>
                  <a:pt x="11215856" y="5302327"/>
                </a:cubicBezTo>
                <a:lnTo>
                  <a:pt x="11226453" y="5302327"/>
                </a:lnTo>
                <a:cubicBezTo>
                  <a:pt x="11412612" y="5302327"/>
                  <a:pt x="11563523" y="5453238"/>
                  <a:pt x="11563523" y="5639397"/>
                </a:cubicBezTo>
                <a:cubicBezTo>
                  <a:pt x="11563523" y="5825556"/>
                  <a:pt x="11412612" y="5976467"/>
                  <a:pt x="11226453" y="5976467"/>
                </a:cubicBezTo>
                <a:lnTo>
                  <a:pt x="11215856" y="5976467"/>
                </a:lnTo>
                <a:cubicBezTo>
                  <a:pt x="11192586" y="5976467"/>
                  <a:pt x="11169867" y="5974109"/>
                  <a:pt x="11147925" y="5969619"/>
                </a:cubicBezTo>
                <a:lnTo>
                  <a:pt x="11095410" y="5953318"/>
                </a:lnTo>
                <a:lnTo>
                  <a:pt x="11054995" y="6027776"/>
                </a:lnTo>
                <a:cubicBezTo>
                  <a:pt x="10970430" y="6152949"/>
                  <a:pt x="10827220"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6B705C"/>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4" name="Group 113">
            <a:extLst>
              <a:ext uri="{FF2B5EF4-FFF2-40B4-BE49-F238E27FC236}">
                <a16:creationId xmlns:a16="http://schemas.microsoft.com/office/drawing/2014/main" id="{9AA538F5-6C16-401A-ADF3-FB9AB8FF5817}"/>
              </a:ext>
            </a:extLst>
          </p:cNvPr>
          <p:cNvGrpSpPr/>
          <p:nvPr/>
        </p:nvGrpSpPr>
        <p:grpSpPr>
          <a:xfrm>
            <a:off x="127175" y="691681"/>
            <a:ext cx="740248" cy="5388071"/>
            <a:chOff x="127175" y="691681"/>
            <a:chExt cx="740248" cy="5388071"/>
          </a:xfrm>
        </p:grpSpPr>
        <p:grpSp>
          <p:nvGrpSpPr>
            <p:cNvPr id="89" name="Group 88">
              <a:extLst>
                <a:ext uri="{FF2B5EF4-FFF2-40B4-BE49-F238E27FC236}">
                  <a16:creationId xmlns:a16="http://schemas.microsoft.com/office/drawing/2014/main" id="{D988CD13-CC28-4DF2-8285-E8E89C98FA87}"/>
                </a:ext>
              </a:extLst>
            </p:cNvPr>
            <p:cNvGrpSpPr/>
            <p:nvPr/>
          </p:nvGrpSpPr>
          <p:grpSpPr>
            <a:xfrm>
              <a:off x="619993" y="821063"/>
              <a:ext cx="247430" cy="5048114"/>
              <a:chOff x="575576" y="735556"/>
              <a:chExt cx="180000" cy="3672388"/>
            </a:xfrm>
          </p:grpSpPr>
          <p:sp>
            <p:nvSpPr>
              <p:cNvPr id="90" name="Oval 89">
                <a:extLst>
                  <a:ext uri="{FF2B5EF4-FFF2-40B4-BE49-F238E27FC236}">
                    <a16:creationId xmlns:a16="http://schemas.microsoft.com/office/drawing/2014/main" id="{CA719A15-E846-4E5C-BCD4-B9950178183B}"/>
                  </a:ext>
                </a:extLst>
              </p:cNvPr>
              <p:cNvSpPr/>
              <p:nvPr/>
            </p:nvSpPr>
            <p:spPr>
              <a:xfrm>
                <a:off x="575576" y="735556"/>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1" name="Oval 90">
                <a:extLst>
                  <a:ext uri="{FF2B5EF4-FFF2-40B4-BE49-F238E27FC236}">
                    <a16:creationId xmlns:a16="http://schemas.microsoft.com/office/drawing/2014/main" id="{3A776FCC-C429-4CC8-8AB2-FD44099A1957}"/>
                  </a:ext>
                </a:extLst>
              </p:cNvPr>
              <p:cNvSpPr/>
              <p:nvPr/>
            </p:nvSpPr>
            <p:spPr>
              <a:xfrm>
                <a:off x="575576" y="3219832"/>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2" name="Oval 91">
                <a:extLst>
                  <a:ext uri="{FF2B5EF4-FFF2-40B4-BE49-F238E27FC236}">
                    <a16:creationId xmlns:a16="http://schemas.microsoft.com/office/drawing/2014/main" id="{0B929E36-9C01-4F8F-B20F-509BB675EA18}"/>
                  </a:ext>
                </a:extLst>
              </p:cNvPr>
              <p:cNvSpPr/>
              <p:nvPr/>
            </p:nvSpPr>
            <p:spPr>
              <a:xfrm>
                <a:off x="575576" y="2715776"/>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3" name="Oval 92">
                <a:extLst>
                  <a:ext uri="{FF2B5EF4-FFF2-40B4-BE49-F238E27FC236}">
                    <a16:creationId xmlns:a16="http://schemas.microsoft.com/office/drawing/2014/main" id="{3E83462F-3311-486C-83D2-B97FF43C1F92}"/>
                  </a:ext>
                </a:extLst>
              </p:cNvPr>
              <p:cNvSpPr/>
              <p:nvPr/>
            </p:nvSpPr>
            <p:spPr>
              <a:xfrm>
                <a:off x="575576" y="2211720"/>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4" name="Oval 93">
                <a:extLst>
                  <a:ext uri="{FF2B5EF4-FFF2-40B4-BE49-F238E27FC236}">
                    <a16:creationId xmlns:a16="http://schemas.microsoft.com/office/drawing/2014/main" id="{4514351F-9BA2-4686-AE93-B42AC9825265}"/>
                  </a:ext>
                </a:extLst>
              </p:cNvPr>
              <p:cNvSpPr/>
              <p:nvPr/>
            </p:nvSpPr>
            <p:spPr>
              <a:xfrm>
                <a:off x="575576" y="1723743"/>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5" name="Oval 94">
                <a:extLst>
                  <a:ext uri="{FF2B5EF4-FFF2-40B4-BE49-F238E27FC236}">
                    <a16:creationId xmlns:a16="http://schemas.microsoft.com/office/drawing/2014/main" id="{BC00D8DC-63E5-4466-87AE-27343FC8F1FF}"/>
                  </a:ext>
                </a:extLst>
              </p:cNvPr>
              <p:cNvSpPr/>
              <p:nvPr/>
            </p:nvSpPr>
            <p:spPr>
              <a:xfrm>
                <a:off x="575576" y="1203608"/>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6" name="Oval 95">
                <a:extLst>
                  <a:ext uri="{FF2B5EF4-FFF2-40B4-BE49-F238E27FC236}">
                    <a16:creationId xmlns:a16="http://schemas.microsoft.com/office/drawing/2014/main" id="{E88E41BF-799A-4AF4-9889-F18578018A9E}"/>
                  </a:ext>
                </a:extLst>
              </p:cNvPr>
              <p:cNvSpPr/>
              <p:nvPr/>
            </p:nvSpPr>
            <p:spPr>
              <a:xfrm>
                <a:off x="575576" y="4227944"/>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7" name="Oval 96">
                <a:extLst>
                  <a:ext uri="{FF2B5EF4-FFF2-40B4-BE49-F238E27FC236}">
                    <a16:creationId xmlns:a16="http://schemas.microsoft.com/office/drawing/2014/main" id="{E89A6896-2EF6-4468-856A-DB118AE4BC2D}"/>
                  </a:ext>
                </a:extLst>
              </p:cNvPr>
              <p:cNvSpPr/>
              <p:nvPr/>
            </p:nvSpPr>
            <p:spPr>
              <a:xfrm>
                <a:off x="575576" y="3723888"/>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4" name="Group 3">
              <a:extLst>
                <a:ext uri="{FF2B5EF4-FFF2-40B4-BE49-F238E27FC236}">
                  <a16:creationId xmlns:a16="http://schemas.microsoft.com/office/drawing/2014/main" id="{08FAC1C7-39B4-4459-BFC2-6DBC8D07901A}"/>
                </a:ext>
              </a:extLst>
            </p:cNvPr>
            <p:cNvGrpSpPr/>
            <p:nvPr/>
          </p:nvGrpSpPr>
          <p:grpSpPr>
            <a:xfrm>
              <a:off x="127175" y="691681"/>
              <a:ext cx="621212" cy="5388071"/>
              <a:chOff x="55829" y="691681"/>
              <a:chExt cx="621212" cy="5388071"/>
            </a:xfrm>
          </p:grpSpPr>
          <p:sp>
            <p:nvSpPr>
              <p:cNvPr id="3" name="Block Arc 2">
                <a:extLst>
                  <a:ext uri="{FF2B5EF4-FFF2-40B4-BE49-F238E27FC236}">
                    <a16:creationId xmlns:a16="http://schemas.microsoft.com/office/drawing/2014/main" id="{07D44719-113C-44CD-8BAD-5DD9E248ABB5}"/>
                  </a:ext>
                </a:extLst>
              </p:cNvPr>
              <p:cNvSpPr/>
              <p:nvPr/>
            </p:nvSpPr>
            <p:spPr>
              <a:xfrm>
                <a:off x="68460" y="691681"/>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 name="Block Arc 2">
                <a:extLst>
                  <a:ext uri="{FF2B5EF4-FFF2-40B4-BE49-F238E27FC236}">
                    <a16:creationId xmlns:a16="http://schemas.microsoft.com/office/drawing/2014/main" id="{A2C89231-7F60-4869-85AA-71D9F3B45ABB}"/>
                  </a:ext>
                </a:extLst>
              </p:cNvPr>
              <p:cNvSpPr/>
              <p:nvPr/>
            </p:nvSpPr>
            <p:spPr>
              <a:xfrm>
                <a:off x="75335" y="1331016"/>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7" name="Block Arc 2">
                <a:extLst>
                  <a:ext uri="{FF2B5EF4-FFF2-40B4-BE49-F238E27FC236}">
                    <a16:creationId xmlns:a16="http://schemas.microsoft.com/office/drawing/2014/main" id="{A41F11CD-7478-47E7-BF57-80E3FD0C097C}"/>
                  </a:ext>
                </a:extLst>
              </p:cNvPr>
              <p:cNvSpPr/>
              <p:nvPr/>
            </p:nvSpPr>
            <p:spPr>
              <a:xfrm>
                <a:off x="75335" y="2045075"/>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 name="Block Arc 2">
                <a:extLst>
                  <a:ext uri="{FF2B5EF4-FFF2-40B4-BE49-F238E27FC236}">
                    <a16:creationId xmlns:a16="http://schemas.microsoft.com/office/drawing/2014/main" id="{F25861F5-651F-463C-9D43-A55E67067883}"/>
                  </a:ext>
                </a:extLst>
              </p:cNvPr>
              <p:cNvSpPr/>
              <p:nvPr/>
            </p:nvSpPr>
            <p:spPr>
              <a:xfrm>
                <a:off x="82210" y="2712977"/>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0" name="Block Arc 2">
                <a:extLst>
                  <a:ext uri="{FF2B5EF4-FFF2-40B4-BE49-F238E27FC236}">
                    <a16:creationId xmlns:a16="http://schemas.microsoft.com/office/drawing/2014/main" id="{A2487B64-F4C4-456F-B0C9-298120904726}"/>
                  </a:ext>
                </a:extLst>
              </p:cNvPr>
              <p:cNvSpPr/>
              <p:nvPr/>
            </p:nvSpPr>
            <p:spPr>
              <a:xfrm>
                <a:off x="68460" y="3405960"/>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1" name="Block Arc 2">
                <a:extLst>
                  <a:ext uri="{FF2B5EF4-FFF2-40B4-BE49-F238E27FC236}">
                    <a16:creationId xmlns:a16="http://schemas.microsoft.com/office/drawing/2014/main" id="{232E00E0-1A93-4257-B51F-CD69C2066126}"/>
                  </a:ext>
                </a:extLst>
              </p:cNvPr>
              <p:cNvSpPr/>
              <p:nvPr/>
            </p:nvSpPr>
            <p:spPr>
              <a:xfrm>
                <a:off x="68460" y="4107102"/>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2" name="Block Arc 2">
                <a:extLst>
                  <a:ext uri="{FF2B5EF4-FFF2-40B4-BE49-F238E27FC236}">
                    <a16:creationId xmlns:a16="http://schemas.microsoft.com/office/drawing/2014/main" id="{FA67053C-3191-4BF3-92E7-531A8ADFB29B}"/>
                  </a:ext>
                </a:extLst>
              </p:cNvPr>
              <p:cNvSpPr/>
              <p:nvPr/>
            </p:nvSpPr>
            <p:spPr>
              <a:xfrm>
                <a:off x="55829" y="4794392"/>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lock Arc 2">
                <a:extLst>
                  <a:ext uri="{FF2B5EF4-FFF2-40B4-BE49-F238E27FC236}">
                    <a16:creationId xmlns:a16="http://schemas.microsoft.com/office/drawing/2014/main" id="{DC6C4602-325C-45B9-ABFE-C80A3222B475}"/>
                  </a:ext>
                </a:extLst>
              </p:cNvPr>
              <p:cNvSpPr/>
              <p:nvPr/>
            </p:nvSpPr>
            <p:spPr>
              <a:xfrm>
                <a:off x="63083" y="5485468"/>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309" name="Rounded Rectangle 2">
            <a:extLst>
              <a:ext uri="{FF2B5EF4-FFF2-40B4-BE49-F238E27FC236}">
                <a16:creationId xmlns:a16="http://schemas.microsoft.com/office/drawing/2014/main" id="{A8C2936E-E408-4FEE-AA54-6D8058161E6F}"/>
              </a:ext>
            </a:extLst>
          </p:cNvPr>
          <p:cNvSpPr/>
          <p:nvPr/>
        </p:nvSpPr>
        <p:spPr>
          <a:xfrm>
            <a:off x="1039213" y="547708"/>
            <a:ext cx="10245140" cy="5762583"/>
          </a:xfrm>
          <a:prstGeom prst="roundRect">
            <a:avLst>
              <a:gd name="adj" fmla="val 7547"/>
            </a:avLst>
          </a:prstGeom>
          <a:noFill/>
          <a:ln w="98425" cmpd="dbl">
            <a:solidFill>
              <a:srgbClr val="A5A58D">
                <a:alpha val="60000"/>
              </a:srgb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A5A58D"/>
              </a:solidFill>
            </a:endParaRPr>
          </a:p>
        </p:txBody>
      </p:sp>
      <p:grpSp>
        <p:nvGrpSpPr>
          <p:cNvPr id="241" name="Group 240">
            <a:extLst>
              <a:ext uri="{FF2B5EF4-FFF2-40B4-BE49-F238E27FC236}">
                <a16:creationId xmlns:a16="http://schemas.microsoft.com/office/drawing/2014/main" id="{D605CE13-2BE3-4B6F-8DBA-4E42FECBA65F}"/>
              </a:ext>
            </a:extLst>
          </p:cNvPr>
          <p:cNvGrpSpPr/>
          <p:nvPr/>
        </p:nvGrpSpPr>
        <p:grpSpPr>
          <a:xfrm>
            <a:off x="794860" y="363297"/>
            <a:ext cx="10687960" cy="6131405"/>
            <a:chOff x="58561" y="345976"/>
            <a:chExt cx="10687960" cy="6131405"/>
          </a:xfrm>
        </p:grpSpPr>
        <p:grpSp>
          <p:nvGrpSpPr>
            <p:cNvPr id="242" name="Group 241">
              <a:extLst>
                <a:ext uri="{FF2B5EF4-FFF2-40B4-BE49-F238E27FC236}">
                  <a16:creationId xmlns:a16="http://schemas.microsoft.com/office/drawing/2014/main" id="{C52D7017-3855-45EA-B628-BBC366A264E5}"/>
                </a:ext>
              </a:extLst>
            </p:cNvPr>
            <p:cNvGrpSpPr/>
            <p:nvPr/>
          </p:nvGrpSpPr>
          <p:grpSpPr>
            <a:xfrm>
              <a:off x="74463" y="345976"/>
              <a:ext cx="10654512" cy="2287843"/>
              <a:chOff x="-10601" y="314077"/>
              <a:chExt cx="10654512" cy="2287843"/>
            </a:xfrm>
          </p:grpSpPr>
          <p:grpSp>
            <p:nvGrpSpPr>
              <p:cNvPr id="283" name="Group 282">
                <a:extLst>
                  <a:ext uri="{FF2B5EF4-FFF2-40B4-BE49-F238E27FC236}">
                    <a16:creationId xmlns:a16="http://schemas.microsoft.com/office/drawing/2014/main" id="{FE8DC678-2F32-406C-99D5-3F2DAFC82CC7}"/>
                  </a:ext>
                </a:extLst>
              </p:cNvPr>
              <p:cNvGrpSpPr/>
              <p:nvPr/>
            </p:nvGrpSpPr>
            <p:grpSpPr>
              <a:xfrm>
                <a:off x="-2650" y="314077"/>
                <a:ext cx="10646561" cy="1018687"/>
                <a:chOff x="-2650" y="314077"/>
                <a:chExt cx="10646561" cy="1018687"/>
              </a:xfrm>
            </p:grpSpPr>
            <p:grpSp>
              <p:nvGrpSpPr>
                <p:cNvPr id="297" name="Group 296">
                  <a:extLst>
                    <a:ext uri="{FF2B5EF4-FFF2-40B4-BE49-F238E27FC236}">
                      <a16:creationId xmlns:a16="http://schemas.microsoft.com/office/drawing/2014/main" id="{9EDE27DA-CBB7-414D-9C37-5D1798142FC7}"/>
                    </a:ext>
                  </a:extLst>
                </p:cNvPr>
                <p:cNvGrpSpPr/>
                <p:nvPr/>
              </p:nvGrpSpPr>
              <p:grpSpPr>
                <a:xfrm>
                  <a:off x="0" y="314077"/>
                  <a:ext cx="10641260" cy="371981"/>
                  <a:chOff x="251333" y="269936"/>
                  <a:chExt cx="10641260" cy="371981"/>
                </a:xfrm>
              </p:grpSpPr>
              <p:sp>
                <p:nvSpPr>
                  <p:cNvPr id="304" name="TextBox 303">
                    <a:extLst>
                      <a:ext uri="{FF2B5EF4-FFF2-40B4-BE49-F238E27FC236}">
                        <a16:creationId xmlns:a16="http://schemas.microsoft.com/office/drawing/2014/main" id="{D975353A-5CA2-4034-BA14-37B0E03E9222}"/>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A5A58D"/>
                        </a:solidFill>
                      </a:rPr>
                      <a:t>.	.	.	.	.	.	.	.	.	.	.	.	.	.	.	.	.	.	.	.	.</a:t>
                    </a:r>
                  </a:p>
                </p:txBody>
              </p:sp>
              <p:sp>
                <p:nvSpPr>
                  <p:cNvPr id="305" name="TextBox 304">
                    <a:extLst>
                      <a:ext uri="{FF2B5EF4-FFF2-40B4-BE49-F238E27FC236}">
                        <a16:creationId xmlns:a16="http://schemas.microsoft.com/office/drawing/2014/main" id="{F9511693-9B05-49CF-B057-608963EE62FD}"/>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A5A58D"/>
                        </a:solidFill>
                      </a:rPr>
                      <a:t>.	.	.	.	.	.	.	.	.	.</a:t>
                    </a:r>
                  </a:p>
                </p:txBody>
              </p:sp>
            </p:grpSp>
            <p:grpSp>
              <p:nvGrpSpPr>
                <p:cNvPr id="298" name="Group 297">
                  <a:extLst>
                    <a:ext uri="{FF2B5EF4-FFF2-40B4-BE49-F238E27FC236}">
                      <a16:creationId xmlns:a16="http://schemas.microsoft.com/office/drawing/2014/main" id="{E6F73416-F32B-4756-A68D-9A1F9429A973}"/>
                    </a:ext>
                  </a:extLst>
                </p:cNvPr>
                <p:cNvGrpSpPr/>
                <p:nvPr/>
              </p:nvGrpSpPr>
              <p:grpSpPr>
                <a:xfrm>
                  <a:off x="2651" y="646706"/>
                  <a:ext cx="10641260" cy="371981"/>
                  <a:chOff x="251333" y="269936"/>
                  <a:chExt cx="10641260" cy="371981"/>
                </a:xfrm>
              </p:grpSpPr>
              <p:sp>
                <p:nvSpPr>
                  <p:cNvPr id="302" name="TextBox 301">
                    <a:extLst>
                      <a:ext uri="{FF2B5EF4-FFF2-40B4-BE49-F238E27FC236}">
                        <a16:creationId xmlns:a16="http://schemas.microsoft.com/office/drawing/2014/main" id="{1C12EBB2-6EB6-40BD-9B96-457E5EF59264}"/>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A5A58D"/>
                        </a:solidFill>
                      </a:rPr>
                      <a:t>.	.	.	.	.	.	.	.	.	.	.	.	.	.	.	.	.	.	.	.	.</a:t>
                    </a:r>
                  </a:p>
                </p:txBody>
              </p:sp>
              <p:sp>
                <p:nvSpPr>
                  <p:cNvPr id="303" name="TextBox 302">
                    <a:extLst>
                      <a:ext uri="{FF2B5EF4-FFF2-40B4-BE49-F238E27FC236}">
                        <a16:creationId xmlns:a16="http://schemas.microsoft.com/office/drawing/2014/main" id="{0350AA9E-B7AB-4DAB-8E0E-F11D217862E7}"/>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A5A58D"/>
                        </a:solidFill>
                      </a:rPr>
                      <a:t>.	.	.	.	.	.	.	.	.	.</a:t>
                    </a:r>
                  </a:p>
                </p:txBody>
              </p:sp>
            </p:grpSp>
            <p:grpSp>
              <p:nvGrpSpPr>
                <p:cNvPr id="299" name="Group 298">
                  <a:extLst>
                    <a:ext uri="{FF2B5EF4-FFF2-40B4-BE49-F238E27FC236}">
                      <a16:creationId xmlns:a16="http://schemas.microsoft.com/office/drawing/2014/main" id="{CF774770-0EF5-448E-BB7F-C019179B284C}"/>
                    </a:ext>
                  </a:extLst>
                </p:cNvPr>
                <p:cNvGrpSpPr/>
                <p:nvPr/>
              </p:nvGrpSpPr>
              <p:grpSpPr>
                <a:xfrm>
                  <a:off x="-2650" y="960783"/>
                  <a:ext cx="10583552" cy="371981"/>
                  <a:chOff x="251333" y="269936"/>
                  <a:chExt cx="10583552" cy="371981"/>
                </a:xfrm>
              </p:grpSpPr>
              <p:sp>
                <p:nvSpPr>
                  <p:cNvPr id="300" name="TextBox 299">
                    <a:extLst>
                      <a:ext uri="{FF2B5EF4-FFF2-40B4-BE49-F238E27FC236}">
                        <a16:creationId xmlns:a16="http://schemas.microsoft.com/office/drawing/2014/main" id="{66C4A3AF-BCE4-450C-A19A-D4BA1202CB20}"/>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A5A58D"/>
                        </a:solidFill>
                      </a:rPr>
                      <a:t>.	.	.	.	.	.	.	.	.	.	.	.	.	.	.	.	.	.	.	.	.</a:t>
                    </a:r>
                  </a:p>
                </p:txBody>
              </p:sp>
              <p:sp>
                <p:nvSpPr>
                  <p:cNvPr id="301" name="TextBox 300">
                    <a:extLst>
                      <a:ext uri="{FF2B5EF4-FFF2-40B4-BE49-F238E27FC236}">
                        <a16:creationId xmlns:a16="http://schemas.microsoft.com/office/drawing/2014/main" id="{FDB546F3-2270-4C12-A3E7-6A0C38AF0125}"/>
                      </a:ext>
                    </a:extLst>
                  </p:cNvPr>
                  <p:cNvSpPr txBox="1"/>
                  <p:nvPr/>
                </p:nvSpPr>
                <p:spPr>
                  <a:xfrm>
                    <a:off x="7476273" y="272585"/>
                    <a:ext cx="3358612"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A5A58D"/>
                        </a:solidFill>
                      </a:rPr>
                      <a:t>.	.	.	.	.	.	.	.	.	.</a:t>
                    </a:r>
                  </a:p>
                </p:txBody>
              </p:sp>
            </p:grpSp>
          </p:grpSp>
          <p:grpSp>
            <p:nvGrpSpPr>
              <p:cNvPr id="284" name="Group 283">
                <a:extLst>
                  <a:ext uri="{FF2B5EF4-FFF2-40B4-BE49-F238E27FC236}">
                    <a16:creationId xmlns:a16="http://schemas.microsoft.com/office/drawing/2014/main" id="{D54E86EE-C0D5-4081-8815-17DD1025E20C}"/>
                  </a:ext>
                </a:extLst>
              </p:cNvPr>
              <p:cNvGrpSpPr/>
              <p:nvPr/>
            </p:nvGrpSpPr>
            <p:grpSpPr>
              <a:xfrm>
                <a:off x="-10601" y="1269156"/>
                <a:ext cx="10649211" cy="1332764"/>
                <a:chOff x="-2650" y="0"/>
                <a:chExt cx="10649211" cy="1332764"/>
              </a:xfrm>
            </p:grpSpPr>
            <p:grpSp>
              <p:nvGrpSpPr>
                <p:cNvPr id="285" name="Group 284">
                  <a:extLst>
                    <a:ext uri="{FF2B5EF4-FFF2-40B4-BE49-F238E27FC236}">
                      <a16:creationId xmlns:a16="http://schemas.microsoft.com/office/drawing/2014/main" id="{D6519F8C-56BE-452C-93BF-894BDA8CE796}"/>
                    </a:ext>
                  </a:extLst>
                </p:cNvPr>
                <p:cNvGrpSpPr/>
                <p:nvPr/>
              </p:nvGrpSpPr>
              <p:grpSpPr>
                <a:xfrm>
                  <a:off x="5301" y="0"/>
                  <a:ext cx="10641260" cy="371981"/>
                  <a:chOff x="251333" y="269936"/>
                  <a:chExt cx="10641260" cy="371981"/>
                </a:xfrm>
              </p:grpSpPr>
              <p:sp>
                <p:nvSpPr>
                  <p:cNvPr id="295" name="TextBox 294">
                    <a:extLst>
                      <a:ext uri="{FF2B5EF4-FFF2-40B4-BE49-F238E27FC236}">
                        <a16:creationId xmlns:a16="http://schemas.microsoft.com/office/drawing/2014/main" id="{ED2DE293-CC72-453B-B584-31CCDA77DA7F}"/>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A5A58D"/>
                        </a:solidFill>
                      </a:rPr>
                      <a:t>.	.	.	.	.	.	.	.	.	.	.	.	.	.	.	.	.	.	.	.	.</a:t>
                    </a:r>
                  </a:p>
                </p:txBody>
              </p:sp>
              <p:sp>
                <p:nvSpPr>
                  <p:cNvPr id="296" name="TextBox 295">
                    <a:extLst>
                      <a:ext uri="{FF2B5EF4-FFF2-40B4-BE49-F238E27FC236}">
                        <a16:creationId xmlns:a16="http://schemas.microsoft.com/office/drawing/2014/main" id="{FC13FA98-F6DD-489F-9E58-DA2896ED902F}"/>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A5A58D"/>
                        </a:solidFill>
                      </a:rPr>
                      <a:t>.	.	.	.	.	.	.	.	.	.</a:t>
                    </a:r>
                  </a:p>
                </p:txBody>
              </p:sp>
            </p:grpSp>
            <p:grpSp>
              <p:nvGrpSpPr>
                <p:cNvPr id="286" name="Group 285">
                  <a:extLst>
                    <a:ext uri="{FF2B5EF4-FFF2-40B4-BE49-F238E27FC236}">
                      <a16:creationId xmlns:a16="http://schemas.microsoft.com/office/drawing/2014/main" id="{8CDEBA33-49FE-4B63-AB2F-DEF88AD3DB61}"/>
                    </a:ext>
                  </a:extLst>
                </p:cNvPr>
                <p:cNvGrpSpPr/>
                <p:nvPr/>
              </p:nvGrpSpPr>
              <p:grpSpPr>
                <a:xfrm>
                  <a:off x="0" y="314077"/>
                  <a:ext cx="10641260" cy="371981"/>
                  <a:chOff x="251333" y="269936"/>
                  <a:chExt cx="10641260" cy="371981"/>
                </a:xfrm>
              </p:grpSpPr>
              <p:sp>
                <p:nvSpPr>
                  <p:cNvPr id="293" name="TextBox 292">
                    <a:extLst>
                      <a:ext uri="{FF2B5EF4-FFF2-40B4-BE49-F238E27FC236}">
                        <a16:creationId xmlns:a16="http://schemas.microsoft.com/office/drawing/2014/main" id="{58D18BB0-C0AD-4F63-AB18-F4F7B08BA739}"/>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A5A58D"/>
                        </a:solidFill>
                      </a:rPr>
                      <a:t>.	.	.	.	.	.	.	.	.	.	.	.	.	.	.	.	.	.	.	.	.</a:t>
                    </a:r>
                  </a:p>
                </p:txBody>
              </p:sp>
              <p:sp>
                <p:nvSpPr>
                  <p:cNvPr id="294" name="TextBox 293">
                    <a:extLst>
                      <a:ext uri="{FF2B5EF4-FFF2-40B4-BE49-F238E27FC236}">
                        <a16:creationId xmlns:a16="http://schemas.microsoft.com/office/drawing/2014/main" id="{D5F8C74C-8B8B-49F6-BB8F-1C21FED1889F}"/>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A5A58D"/>
                        </a:solidFill>
                      </a:rPr>
                      <a:t>.	.	.	.	.	.	.	.	.	.</a:t>
                    </a:r>
                  </a:p>
                </p:txBody>
              </p:sp>
            </p:grpSp>
            <p:grpSp>
              <p:nvGrpSpPr>
                <p:cNvPr id="287" name="Group 286">
                  <a:extLst>
                    <a:ext uri="{FF2B5EF4-FFF2-40B4-BE49-F238E27FC236}">
                      <a16:creationId xmlns:a16="http://schemas.microsoft.com/office/drawing/2014/main" id="{76CFC6CE-4213-4DDA-8097-3B62A24F1B0C}"/>
                    </a:ext>
                  </a:extLst>
                </p:cNvPr>
                <p:cNvGrpSpPr/>
                <p:nvPr/>
              </p:nvGrpSpPr>
              <p:grpSpPr>
                <a:xfrm>
                  <a:off x="2651" y="646706"/>
                  <a:ext cx="10641260" cy="371981"/>
                  <a:chOff x="251333" y="269936"/>
                  <a:chExt cx="10641260" cy="371981"/>
                </a:xfrm>
              </p:grpSpPr>
              <p:sp>
                <p:nvSpPr>
                  <p:cNvPr id="291" name="TextBox 290">
                    <a:extLst>
                      <a:ext uri="{FF2B5EF4-FFF2-40B4-BE49-F238E27FC236}">
                        <a16:creationId xmlns:a16="http://schemas.microsoft.com/office/drawing/2014/main" id="{351B72E1-88EB-4CA9-B75D-1EA6FB5398A7}"/>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A5A58D"/>
                        </a:solidFill>
                      </a:rPr>
                      <a:t>.	.	.	.	.	.	.	.	.	.	.	.	.	.	.	.	.	.	.	.	.</a:t>
                    </a:r>
                  </a:p>
                </p:txBody>
              </p:sp>
              <p:sp>
                <p:nvSpPr>
                  <p:cNvPr id="292" name="TextBox 291">
                    <a:extLst>
                      <a:ext uri="{FF2B5EF4-FFF2-40B4-BE49-F238E27FC236}">
                        <a16:creationId xmlns:a16="http://schemas.microsoft.com/office/drawing/2014/main" id="{6C331632-2AD9-4C2A-855E-1E1FBF3F17F1}"/>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A5A58D"/>
                        </a:solidFill>
                      </a:rPr>
                      <a:t>.	.	.	.	.	.	.	.	.	.</a:t>
                    </a:r>
                  </a:p>
                </p:txBody>
              </p:sp>
            </p:grpSp>
            <p:grpSp>
              <p:nvGrpSpPr>
                <p:cNvPr id="288" name="Group 287">
                  <a:extLst>
                    <a:ext uri="{FF2B5EF4-FFF2-40B4-BE49-F238E27FC236}">
                      <a16:creationId xmlns:a16="http://schemas.microsoft.com/office/drawing/2014/main" id="{0D50C3DB-28DD-4402-96E8-DF3BE3C47194}"/>
                    </a:ext>
                  </a:extLst>
                </p:cNvPr>
                <p:cNvGrpSpPr/>
                <p:nvPr/>
              </p:nvGrpSpPr>
              <p:grpSpPr>
                <a:xfrm>
                  <a:off x="-2650" y="960783"/>
                  <a:ext cx="10641260" cy="371981"/>
                  <a:chOff x="251333" y="269936"/>
                  <a:chExt cx="10641260" cy="371981"/>
                </a:xfrm>
              </p:grpSpPr>
              <p:sp>
                <p:nvSpPr>
                  <p:cNvPr id="289" name="TextBox 288">
                    <a:extLst>
                      <a:ext uri="{FF2B5EF4-FFF2-40B4-BE49-F238E27FC236}">
                        <a16:creationId xmlns:a16="http://schemas.microsoft.com/office/drawing/2014/main" id="{EF8B5A70-43E2-4A5C-B6EC-28B97EE73155}"/>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A5A58D"/>
                        </a:solidFill>
                      </a:rPr>
                      <a:t>.	.	.	.	.	.	.	.	.	.	.	.	.	.	.	.	.	.	.	.	.</a:t>
                    </a:r>
                  </a:p>
                </p:txBody>
              </p:sp>
              <p:sp>
                <p:nvSpPr>
                  <p:cNvPr id="290" name="TextBox 289">
                    <a:extLst>
                      <a:ext uri="{FF2B5EF4-FFF2-40B4-BE49-F238E27FC236}">
                        <a16:creationId xmlns:a16="http://schemas.microsoft.com/office/drawing/2014/main" id="{6AA98DD4-943F-455E-BF2A-9E76A79E4A3F}"/>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A5A58D"/>
                        </a:solidFill>
                      </a:rPr>
                      <a:t>.	.	.	.	.	.	.	.	.	.</a:t>
                    </a:r>
                  </a:p>
                </p:txBody>
              </p:sp>
            </p:grpSp>
          </p:grpSp>
        </p:grpSp>
        <p:grpSp>
          <p:nvGrpSpPr>
            <p:cNvPr id="243" name="Group 242">
              <a:extLst>
                <a:ext uri="{FF2B5EF4-FFF2-40B4-BE49-F238E27FC236}">
                  <a16:creationId xmlns:a16="http://schemas.microsoft.com/office/drawing/2014/main" id="{5D2FC045-799B-4F6C-B56B-1CB2BC987F17}"/>
                </a:ext>
              </a:extLst>
            </p:cNvPr>
            <p:cNvGrpSpPr/>
            <p:nvPr/>
          </p:nvGrpSpPr>
          <p:grpSpPr>
            <a:xfrm>
              <a:off x="58561" y="2565377"/>
              <a:ext cx="10657162" cy="2601920"/>
              <a:chOff x="-10601" y="0"/>
              <a:chExt cx="10657162" cy="2601920"/>
            </a:xfrm>
          </p:grpSpPr>
          <p:grpSp>
            <p:nvGrpSpPr>
              <p:cNvPr id="257" name="Group 256">
                <a:extLst>
                  <a:ext uri="{FF2B5EF4-FFF2-40B4-BE49-F238E27FC236}">
                    <a16:creationId xmlns:a16="http://schemas.microsoft.com/office/drawing/2014/main" id="{4DE5B450-091B-453B-8F79-4F1C2DD804F2}"/>
                  </a:ext>
                </a:extLst>
              </p:cNvPr>
              <p:cNvGrpSpPr/>
              <p:nvPr/>
            </p:nvGrpSpPr>
            <p:grpSpPr>
              <a:xfrm>
                <a:off x="-2650" y="0"/>
                <a:ext cx="10649211" cy="1332764"/>
                <a:chOff x="-2650" y="0"/>
                <a:chExt cx="10649211" cy="1332764"/>
              </a:xfrm>
            </p:grpSpPr>
            <p:grpSp>
              <p:nvGrpSpPr>
                <p:cNvPr id="271" name="Group 270">
                  <a:extLst>
                    <a:ext uri="{FF2B5EF4-FFF2-40B4-BE49-F238E27FC236}">
                      <a16:creationId xmlns:a16="http://schemas.microsoft.com/office/drawing/2014/main" id="{D22AC3B4-EF57-45B4-84AF-84505AC61F07}"/>
                    </a:ext>
                  </a:extLst>
                </p:cNvPr>
                <p:cNvGrpSpPr/>
                <p:nvPr/>
              </p:nvGrpSpPr>
              <p:grpSpPr>
                <a:xfrm>
                  <a:off x="5301" y="0"/>
                  <a:ext cx="10641260" cy="371981"/>
                  <a:chOff x="251333" y="269936"/>
                  <a:chExt cx="10641260" cy="371981"/>
                </a:xfrm>
              </p:grpSpPr>
              <p:sp>
                <p:nvSpPr>
                  <p:cNvPr id="281" name="TextBox 280">
                    <a:extLst>
                      <a:ext uri="{FF2B5EF4-FFF2-40B4-BE49-F238E27FC236}">
                        <a16:creationId xmlns:a16="http://schemas.microsoft.com/office/drawing/2014/main" id="{26C34EB9-C477-490B-96D9-D4B72623C27C}"/>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A5A58D"/>
                        </a:solidFill>
                      </a:rPr>
                      <a:t>.	.	.	.	.	.	.	.	.	.	.	.	.	.	.	.	.	.	.	.	.</a:t>
                    </a:r>
                  </a:p>
                </p:txBody>
              </p:sp>
              <p:sp>
                <p:nvSpPr>
                  <p:cNvPr id="282" name="TextBox 281">
                    <a:extLst>
                      <a:ext uri="{FF2B5EF4-FFF2-40B4-BE49-F238E27FC236}">
                        <a16:creationId xmlns:a16="http://schemas.microsoft.com/office/drawing/2014/main" id="{13EFDF8C-8862-49C4-B17B-E61B119F248A}"/>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A5A58D"/>
                        </a:solidFill>
                      </a:rPr>
                      <a:t>.	.	.	.	.	.	.	.	.	.</a:t>
                    </a:r>
                  </a:p>
                </p:txBody>
              </p:sp>
            </p:grpSp>
            <p:grpSp>
              <p:nvGrpSpPr>
                <p:cNvPr id="272" name="Group 271">
                  <a:extLst>
                    <a:ext uri="{FF2B5EF4-FFF2-40B4-BE49-F238E27FC236}">
                      <a16:creationId xmlns:a16="http://schemas.microsoft.com/office/drawing/2014/main" id="{075AE3DB-F0C8-4959-934A-D45F4AE75967}"/>
                    </a:ext>
                  </a:extLst>
                </p:cNvPr>
                <p:cNvGrpSpPr/>
                <p:nvPr/>
              </p:nvGrpSpPr>
              <p:grpSpPr>
                <a:xfrm>
                  <a:off x="0" y="314077"/>
                  <a:ext cx="10641260" cy="371981"/>
                  <a:chOff x="251333" y="269936"/>
                  <a:chExt cx="10641260" cy="371981"/>
                </a:xfrm>
              </p:grpSpPr>
              <p:sp>
                <p:nvSpPr>
                  <p:cNvPr id="279" name="TextBox 278">
                    <a:extLst>
                      <a:ext uri="{FF2B5EF4-FFF2-40B4-BE49-F238E27FC236}">
                        <a16:creationId xmlns:a16="http://schemas.microsoft.com/office/drawing/2014/main" id="{FF1D2186-B676-4F2F-9D53-FC2D3464521A}"/>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A5A58D"/>
                        </a:solidFill>
                      </a:rPr>
                      <a:t>.	.	.	.	.	.	.	.	.	.	.	.	.	.	.	.	.	.	.	.	.</a:t>
                    </a:r>
                  </a:p>
                </p:txBody>
              </p:sp>
              <p:sp>
                <p:nvSpPr>
                  <p:cNvPr id="280" name="TextBox 279">
                    <a:extLst>
                      <a:ext uri="{FF2B5EF4-FFF2-40B4-BE49-F238E27FC236}">
                        <a16:creationId xmlns:a16="http://schemas.microsoft.com/office/drawing/2014/main" id="{DF37356B-8BAB-420E-A140-56B788261C80}"/>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A5A58D"/>
                        </a:solidFill>
                      </a:rPr>
                      <a:t>.	.	.	.	.	.	.	.	.	.</a:t>
                    </a:r>
                  </a:p>
                </p:txBody>
              </p:sp>
            </p:grpSp>
            <p:grpSp>
              <p:nvGrpSpPr>
                <p:cNvPr id="273" name="Group 272">
                  <a:extLst>
                    <a:ext uri="{FF2B5EF4-FFF2-40B4-BE49-F238E27FC236}">
                      <a16:creationId xmlns:a16="http://schemas.microsoft.com/office/drawing/2014/main" id="{5838ED75-5055-47E8-865E-2CAEFA2C659D}"/>
                    </a:ext>
                  </a:extLst>
                </p:cNvPr>
                <p:cNvGrpSpPr/>
                <p:nvPr/>
              </p:nvGrpSpPr>
              <p:grpSpPr>
                <a:xfrm>
                  <a:off x="2651" y="646706"/>
                  <a:ext cx="10641260" cy="371981"/>
                  <a:chOff x="251333" y="269936"/>
                  <a:chExt cx="10641260" cy="371981"/>
                </a:xfrm>
              </p:grpSpPr>
              <p:sp>
                <p:nvSpPr>
                  <p:cNvPr id="277" name="TextBox 276">
                    <a:extLst>
                      <a:ext uri="{FF2B5EF4-FFF2-40B4-BE49-F238E27FC236}">
                        <a16:creationId xmlns:a16="http://schemas.microsoft.com/office/drawing/2014/main" id="{E306F6E3-F13F-4C1F-ACD2-3B08DDF95EB3}"/>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A5A58D"/>
                        </a:solidFill>
                      </a:rPr>
                      <a:t>.	.	.	.	.	.	.	.	.	.	.	.	.	.	.	.	.	.	.	.	.</a:t>
                    </a:r>
                  </a:p>
                </p:txBody>
              </p:sp>
              <p:sp>
                <p:nvSpPr>
                  <p:cNvPr id="278" name="TextBox 277">
                    <a:extLst>
                      <a:ext uri="{FF2B5EF4-FFF2-40B4-BE49-F238E27FC236}">
                        <a16:creationId xmlns:a16="http://schemas.microsoft.com/office/drawing/2014/main" id="{9123AF09-A889-4CDD-A928-D9A9073F414A}"/>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A5A58D"/>
                        </a:solidFill>
                      </a:rPr>
                      <a:t>.	.	.	.	.	.	.	.	.	.</a:t>
                    </a:r>
                  </a:p>
                </p:txBody>
              </p:sp>
            </p:grpSp>
            <p:grpSp>
              <p:nvGrpSpPr>
                <p:cNvPr id="274" name="Group 273">
                  <a:extLst>
                    <a:ext uri="{FF2B5EF4-FFF2-40B4-BE49-F238E27FC236}">
                      <a16:creationId xmlns:a16="http://schemas.microsoft.com/office/drawing/2014/main" id="{6582CB99-6537-42F1-BB07-A6852DE47F4D}"/>
                    </a:ext>
                  </a:extLst>
                </p:cNvPr>
                <p:cNvGrpSpPr/>
                <p:nvPr/>
              </p:nvGrpSpPr>
              <p:grpSpPr>
                <a:xfrm>
                  <a:off x="-2650" y="960783"/>
                  <a:ext cx="10641260" cy="371981"/>
                  <a:chOff x="251333" y="269936"/>
                  <a:chExt cx="10641260" cy="371981"/>
                </a:xfrm>
              </p:grpSpPr>
              <p:sp>
                <p:nvSpPr>
                  <p:cNvPr id="275" name="TextBox 274">
                    <a:extLst>
                      <a:ext uri="{FF2B5EF4-FFF2-40B4-BE49-F238E27FC236}">
                        <a16:creationId xmlns:a16="http://schemas.microsoft.com/office/drawing/2014/main" id="{69848BF7-CF45-48B8-B5E4-FE4647A6C8E9}"/>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A5A58D"/>
                        </a:solidFill>
                      </a:rPr>
                      <a:t>.	.	.	.	.	.	.	.	.	.	.	.	.	.	.	.	.	.	.	.	.</a:t>
                    </a:r>
                  </a:p>
                </p:txBody>
              </p:sp>
              <p:sp>
                <p:nvSpPr>
                  <p:cNvPr id="276" name="TextBox 275">
                    <a:extLst>
                      <a:ext uri="{FF2B5EF4-FFF2-40B4-BE49-F238E27FC236}">
                        <a16:creationId xmlns:a16="http://schemas.microsoft.com/office/drawing/2014/main" id="{33AEDD3E-258B-45F8-B0A9-BD259D77D9A3}"/>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A5A58D"/>
                        </a:solidFill>
                      </a:rPr>
                      <a:t>.	.	.	.	.	.	.	.	.	.</a:t>
                    </a:r>
                  </a:p>
                </p:txBody>
              </p:sp>
            </p:grpSp>
          </p:grpSp>
          <p:grpSp>
            <p:nvGrpSpPr>
              <p:cNvPr id="258" name="Group 257">
                <a:extLst>
                  <a:ext uri="{FF2B5EF4-FFF2-40B4-BE49-F238E27FC236}">
                    <a16:creationId xmlns:a16="http://schemas.microsoft.com/office/drawing/2014/main" id="{02E30454-0B91-4E68-A89F-B69DDED96BAC}"/>
                  </a:ext>
                </a:extLst>
              </p:cNvPr>
              <p:cNvGrpSpPr/>
              <p:nvPr/>
            </p:nvGrpSpPr>
            <p:grpSpPr>
              <a:xfrm>
                <a:off x="-10601" y="1269156"/>
                <a:ext cx="10646561" cy="1332764"/>
                <a:chOff x="-2650" y="0"/>
                <a:chExt cx="10646561" cy="1332764"/>
              </a:xfrm>
            </p:grpSpPr>
            <p:grpSp>
              <p:nvGrpSpPr>
                <p:cNvPr id="259" name="Group 258">
                  <a:extLst>
                    <a:ext uri="{FF2B5EF4-FFF2-40B4-BE49-F238E27FC236}">
                      <a16:creationId xmlns:a16="http://schemas.microsoft.com/office/drawing/2014/main" id="{3396B37D-CF67-4B68-B682-DA42C9B0019F}"/>
                    </a:ext>
                  </a:extLst>
                </p:cNvPr>
                <p:cNvGrpSpPr/>
                <p:nvPr/>
              </p:nvGrpSpPr>
              <p:grpSpPr>
                <a:xfrm>
                  <a:off x="5301" y="0"/>
                  <a:ext cx="10583552" cy="371981"/>
                  <a:chOff x="251333" y="269936"/>
                  <a:chExt cx="10583552" cy="371981"/>
                </a:xfrm>
              </p:grpSpPr>
              <p:sp>
                <p:nvSpPr>
                  <p:cNvPr id="269" name="TextBox 268">
                    <a:extLst>
                      <a:ext uri="{FF2B5EF4-FFF2-40B4-BE49-F238E27FC236}">
                        <a16:creationId xmlns:a16="http://schemas.microsoft.com/office/drawing/2014/main" id="{6A1FFD83-8FA1-4EB8-9C38-171B9D68313A}"/>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A5A58D"/>
                        </a:solidFill>
                      </a:rPr>
                      <a:t>.	.	.	.	.	.	.	.	.	.	.	.	.	.	.	.	.	.	.	.	.</a:t>
                    </a:r>
                  </a:p>
                </p:txBody>
              </p:sp>
              <p:sp>
                <p:nvSpPr>
                  <p:cNvPr id="270" name="TextBox 269">
                    <a:extLst>
                      <a:ext uri="{FF2B5EF4-FFF2-40B4-BE49-F238E27FC236}">
                        <a16:creationId xmlns:a16="http://schemas.microsoft.com/office/drawing/2014/main" id="{31F0A4AD-7598-46AE-9051-3793C9D5280A}"/>
                      </a:ext>
                    </a:extLst>
                  </p:cNvPr>
                  <p:cNvSpPr txBox="1"/>
                  <p:nvPr/>
                </p:nvSpPr>
                <p:spPr>
                  <a:xfrm>
                    <a:off x="7476273" y="272585"/>
                    <a:ext cx="3358612"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A5A58D"/>
                        </a:solidFill>
                      </a:rPr>
                      <a:t>.	.	.	.	.	.	.	.	.	.</a:t>
                    </a:r>
                  </a:p>
                </p:txBody>
              </p:sp>
            </p:grpSp>
            <p:grpSp>
              <p:nvGrpSpPr>
                <p:cNvPr id="260" name="Group 259">
                  <a:extLst>
                    <a:ext uri="{FF2B5EF4-FFF2-40B4-BE49-F238E27FC236}">
                      <a16:creationId xmlns:a16="http://schemas.microsoft.com/office/drawing/2014/main" id="{BCC92CD1-2AE5-4C18-8163-F19383EE13ED}"/>
                    </a:ext>
                  </a:extLst>
                </p:cNvPr>
                <p:cNvGrpSpPr/>
                <p:nvPr/>
              </p:nvGrpSpPr>
              <p:grpSpPr>
                <a:xfrm>
                  <a:off x="0" y="314077"/>
                  <a:ext cx="10641260" cy="371981"/>
                  <a:chOff x="251333" y="269936"/>
                  <a:chExt cx="10641260" cy="371981"/>
                </a:xfrm>
              </p:grpSpPr>
              <p:sp>
                <p:nvSpPr>
                  <p:cNvPr id="267" name="TextBox 266">
                    <a:extLst>
                      <a:ext uri="{FF2B5EF4-FFF2-40B4-BE49-F238E27FC236}">
                        <a16:creationId xmlns:a16="http://schemas.microsoft.com/office/drawing/2014/main" id="{3BAA3E44-5E88-41FD-9B0A-53F441ED2EF4}"/>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A5A58D"/>
                        </a:solidFill>
                      </a:rPr>
                      <a:t>.	.	.	.	.	.	.	.	.	.	.	.	.	.	.	.	.	.	.	.	.</a:t>
                    </a:r>
                  </a:p>
                </p:txBody>
              </p:sp>
              <p:sp>
                <p:nvSpPr>
                  <p:cNvPr id="268" name="TextBox 267">
                    <a:extLst>
                      <a:ext uri="{FF2B5EF4-FFF2-40B4-BE49-F238E27FC236}">
                        <a16:creationId xmlns:a16="http://schemas.microsoft.com/office/drawing/2014/main" id="{4506B341-9CC1-4B20-947A-435570408251}"/>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A5A58D"/>
                        </a:solidFill>
                      </a:rPr>
                      <a:t>.	.	.	.	.	.	.	.	.	.</a:t>
                    </a:r>
                  </a:p>
                </p:txBody>
              </p:sp>
            </p:grpSp>
            <p:grpSp>
              <p:nvGrpSpPr>
                <p:cNvPr id="261" name="Group 260">
                  <a:extLst>
                    <a:ext uri="{FF2B5EF4-FFF2-40B4-BE49-F238E27FC236}">
                      <a16:creationId xmlns:a16="http://schemas.microsoft.com/office/drawing/2014/main" id="{EBF6BEFF-1D25-433A-9DA9-1BF214138414}"/>
                    </a:ext>
                  </a:extLst>
                </p:cNvPr>
                <p:cNvGrpSpPr/>
                <p:nvPr/>
              </p:nvGrpSpPr>
              <p:grpSpPr>
                <a:xfrm>
                  <a:off x="2651" y="646706"/>
                  <a:ext cx="10641260" cy="371981"/>
                  <a:chOff x="251333" y="269936"/>
                  <a:chExt cx="10641260" cy="371981"/>
                </a:xfrm>
              </p:grpSpPr>
              <p:sp>
                <p:nvSpPr>
                  <p:cNvPr id="265" name="TextBox 264">
                    <a:extLst>
                      <a:ext uri="{FF2B5EF4-FFF2-40B4-BE49-F238E27FC236}">
                        <a16:creationId xmlns:a16="http://schemas.microsoft.com/office/drawing/2014/main" id="{A90D46F1-5650-442E-A395-89A78AC7CB95}"/>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A5A58D"/>
                        </a:solidFill>
                      </a:rPr>
                      <a:t>.	.	.	.	.	.	.	.	.	.	.	.	.	.	.	.	.	.	.	.	.</a:t>
                    </a:r>
                  </a:p>
                </p:txBody>
              </p:sp>
              <p:sp>
                <p:nvSpPr>
                  <p:cNvPr id="266" name="TextBox 265">
                    <a:extLst>
                      <a:ext uri="{FF2B5EF4-FFF2-40B4-BE49-F238E27FC236}">
                        <a16:creationId xmlns:a16="http://schemas.microsoft.com/office/drawing/2014/main" id="{EE523E24-4CC4-45F7-9DB6-F79FC7307668}"/>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A5A58D"/>
                        </a:solidFill>
                      </a:rPr>
                      <a:t>.	.	.	.	.	.	.	.	.	.</a:t>
                    </a:r>
                  </a:p>
                </p:txBody>
              </p:sp>
            </p:grpSp>
            <p:grpSp>
              <p:nvGrpSpPr>
                <p:cNvPr id="262" name="Group 261">
                  <a:extLst>
                    <a:ext uri="{FF2B5EF4-FFF2-40B4-BE49-F238E27FC236}">
                      <a16:creationId xmlns:a16="http://schemas.microsoft.com/office/drawing/2014/main" id="{51E7FB2F-50AB-4181-8709-8E35EC67C93F}"/>
                    </a:ext>
                  </a:extLst>
                </p:cNvPr>
                <p:cNvGrpSpPr/>
                <p:nvPr/>
              </p:nvGrpSpPr>
              <p:grpSpPr>
                <a:xfrm>
                  <a:off x="-2650" y="960783"/>
                  <a:ext cx="10641260" cy="371981"/>
                  <a:chOff x="251333" y="269936"/>
                  <a:chExt cx="10641260" cy="371981"/>
                </a:xfrm>
              </p:grpSpPr>
              <p:sp>
                <p:nvSpPr>
                  <p:cNvPr id="263" name="TextBox 262">
                    <a:extLst>
                      <a:ext uri="{FF2B5EF4-FFF2-40B4-BE49-F238E27FC236}">
                        <a16:creationId xmlns:a16="http://schemas.microsoft.com/office/drawing/2014/main" id="{C7CDBF36-DC67-4666-BBA8-ECE8F8529BB1}"/>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A5A58D"/>
                        </a:solidFill>
                      </a:rPr>
                      <a:t>.	.	.	.	.	.	.	.	.	.	.	.	.	.	.	.	.	.	.	.	.</a:t>
                    </a:r>
                  </a:p>
                </p:txBody>
              </p:sp>
              <p:sp>
                <p:nvSpPr>
                  <p:cNvPr id="264" name="TextBox 263">
                    <a:extLst>
                      <a:ext uri="{FF2B5EF4-FFF2-40B4-BE49-F238E27FC236}">
                        <a16:creationId xmlns:a16="http://schemas.microsoft.com/office/drawing/2014/main" id="{8F15FA4B-FCCD-4CCB-BF36-C3C882F86074}"/>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A5A58D"/>
                        </a:solidFill>
                      </a:rPr>
                      <a:t>.	.	.	.	.	.	.	.	.	.</a:t>
                    </a:r>
                  </a:p>
                </p:txBody>
              </p:sp>
            </p:grpSp>
          </p:grpSp>
        </p:grpSp>
        <p:grpSp>
          <p:nvGrpSpPr>
            <p:cNvPr id="244" name="Group 243">
              <a:extLst>
                <a:ext uri="{FF2B5EF4-FFF2-40B4-BE49-F238E27FC236}">
                  <a16:creationId xmlns:a16="http://schemas.microsoft.com/office/drawing/2014/main" id="{69AB5C6F-8C5F-4473-996A-B7606A8B9849}"/>
                </a:ext>
              </a:extLst>
            </p:cNvPr>
            <p:cNvGrpSpPr/>
            <p:nvPr/>
          </p:nvGrpSpPr>
          <p:grpSpPr>
            <a:xfrm>
              <a:off x="97310" y="5144617"/>
              <a:ext cx="10649211" cy="1332764"/>
              <a:chOff x="-2650" y="0"/>
              <a:chExt cx="10649211" cy="1332764"/>
            </a:xfrm>
          </p:grpSpPr>
          <p:grpSp>
            <p:nvGrpSpPr>
              <p:cNvPr id="245" name="Group 244">
                <a:extLst>
                  <a:ext uri="{FF2B5EF4-FFF2-40B4-BE49-F238E27FC236}">
                    <a16:creationId xmlns:a16="http://schemas.microsoft.com/office/drawing/2014/main" id="{417D0AC9-5012-44F5-A7BC-CD5D62B42344}"/>
                  </a:ext>
                </a:extLst>
              </p:cNvPr>
              <p:cNvGrpSpPr/>
              <p:nvPr/>
            </p:nvGrpSpPr>
            <p:grpSpPr>
              <a:xfrm>
                <a:off x="5301" y="0"/>
                <a:ext cx="10641260" cy="371981"/>
                <a:chOff x="251333" y="269936"/>
                <a:chExt cx="10641260" cy="371981"/>
              </a:xfrm>
            </p:grpSpPr>
            <p:sp>
              <p:nvSpPr>
                <p:cNvPr id="255" name="TextBox 254">
                  <a:extLst>
                    <a:ext uri="{FF2B5EF4-FFF2-40B4-BE49-F238E27FC236}">
                      <a16:creationId xmlns:a16="http://schemas.microsoft.com/office/drawing/2014/main" id="{64A3E1E9-2A32-47F9-8B9F-D6BFC290282F}"/>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A5A58D"/>
                      </a:solidFill>
                    </a:rPr>
                    <a:t>.	.	.	.	.	.	.	.	.	.	.	.	.	.	.	.	.	.	.	.	.</a:t>
                  </a:r>
                </a:p>
              </p:txBody>
            </p:sp>
            <p:sp>
              <p:nvSpPr>
                <p:cNvPr id="256" name="TextBox 255">
                  <a:extLst>
                    <a:ext uri="{FF2B5EF4-FFF2-40B4-BE49-F238E27FC236}">
                      <a16:creationId xmlns:a16="http://schemas.microsoft.com/office/drawing/2014/main" id="{26A3A6A7-41F8-4A2C-B6E0-73B66D97C4F0}"/>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A5A58D"/>
                      </a:solidFill>
                    </a:rPr>
                    <a:t>.	.	.	.	.	.	.	.	.	.</a:t>
                  </a:r>
                </a:p>
              </p:txBody>
            </p:sp>
          </p:grpSp>
          <p:grpSp>
            <p:nvGrpSpPr>
              <p:cNvPr id="246" name="Group 245">
                <a:extLst>
                  <a:ext uri="{FF2B5EF4-FFF2-40B4-BE49-F238E27FC236}">
                    <a16:creationId xmlns:a16="http://schemas.microsoft.com/office/drawing/2014/main" id="{5578E606-6B29-42D1-864C-F858FBD48849}"/>
                  </a:ext>
                </a:extLst>
              </p:cNvPr>
              <p:cNvGrpSpPr/>
              <p:nvPr/>
            </p:nvGrpSpPr>
            <p:grpSpPr>
              <a:xfrm>
                <a:off x="0" y="314077"/>
                <a:ext cx="10641260" cy="371981"/>
                <a:chOff x="251333" y="269936"/>
                <a:chExt cx="10641260" cy="371981"/>
              </a:xfrm>
            </p:grpSpPr>
            <p:sp>
              <p:nvSpPr>
                <p:cNvPr id="253" name="TextBox 252">
                  <a:extLst>
                    <a:ext uri="{FF2B5EF4-FFF2-40B4-BE49-F238E27FC236}">
                      <a16:creationId xmlns:a16="http://schemas.microsoft.com/office/drawing/2014/main" id="{59A93D98-CBCE-409C-9A3F-06FCF9158F8F}"/>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A5A58D"/>
                      </a:solidFill>
                    </a:rPr>
                    <a:t>.	.	.	.	.	.	.	.	.	.	.	.	.	.	.	.	.	.	.	.	.</a:t>
                  </a:r>
                </a:p>
              </p:txBody>
            </p:sp>
            <p:sp>
              <p:nvSpPr>
                <p:cNvPr id="254" name="TextBox 253">
                  <a:extLst>
                    <a:ext uri="{FF2B5EF4-FFF2-40B4-BE49-F238E27FC236}">
                      <a16:creationId xmlns:a16="http://schemas.microsoft.com/office/drawing/2014/main" id="{DDBC4877-2353-417C-949E-D5037A6327F4}"/>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A5A58D"/>
                      </a:solidFill>
                    </a:rPr>
                    <a:t>.	.	.	.	.	.	.	.	.	.</a:t>
                  </a:r>
                </a:p>
              </p:txBody>
            </p:sp>
          </p:grpSp>
          <p:grpSp>
            <p:nvGrpSpPr>
              <p:cNvPr id="247" name="Group 246">
                <a:extLst>
                  <a:ext uri="{FF2B5EF4-FFF2-40B4-BE49-F238E27FC236}">
                    <a16:creationId xmlns:a16="http://schemas.microsoft.com/office/drawing/2014/main" id="{B8B6114B-CB12-4A2F-998F-3FC6A0EB27B5}"/>
                  </a:ext>
                </a:extLst>
              </p:cNvPr>
              <p:cNvGrpSpPr/>
              <p:nvPr/>
            </p:nvGrpSpPr>
            <p:grpSpPr>
              <a:xfrm>
                <a:off x="2651" y="646706"/>
                <a:ext cx="10641260" cy="371981"/>
                <a:chOff x="251333" y="269936"/>
                <a:chExt cx="10641260" cy="371981"/>
              </a:xfrm>
            </p:grpSpPr>
            <p:sp>
              <p:nvSpPr>
                <p:cNvPr id="251" name="TextBox 250">
                  <a:extLst>
                    <a:ext uri="{FF2B5EF4-FFF2-40B4-BE49-F238E27FC236}">
                      <a16:creationId xmlns:a16="http://schemas.microsoft.com/office/drawing/2014/main" id="{9B999A34-28FE-4743-9301-B13AE4F3F53E}"/>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A5A58D"/>
                      </a:solidFill>
                    </a:rPr>
                    <a:t>.	.	.	.	.	.	.	.	.	.	.	.	.	.	.	.	.	.	.	.	.</a:t>
                  </a:r>
                </a:p>
              </p:txBody>
            </p:sp>
            <p:sp>
              <p:nvSpPr>
                <p:cNvPr id="252" name="TextBox 251">
                  <a:extLst>
                    <a:ext uri="{FF2B5EF4-FFF2-40B4-BE49-F238E27FC236}">
                      <a16:creationId xmlns:a16="http://schemas.microsoft.com/office/drawing/2014/main" id="{D7CFC06F-F958-41E0-A1E8-6DC193A27663}"/>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A5A58D"/>
                      </a:solidFill>
                    </a:rPr>
                    <a:t>.	.	.	.	.	.	.	.	.	.</a:t>
                  </a:r>
                </a:p>
              </p:txBody>
            </p:sp>
          </p:grpSp>
          <p:grpSp>
            <p:nvGrpSpPr>
              <p:cNvPr id="248" name="Group 247">
                <a:extLst>
                  <a:ext uri="{FF2B5EF4-FFF2-40B4-BE49-F238E27FC236}">
                    <a16:creationId xmlns:a16="http://schemas.microsoft.com/office/drawing/2014/main" id="{06404A41-1C28-42D3-B2F8-786AACD013C2}"/>
                  </a:ext>
                </a:extLst>
              </p:cNvPr>
              <p:cNvGrpSpPr/>
              <p:nvPr/>
            </p:nvGrpSpPr>
            <p:grpSpPr>
              <a:xfrm>
                <a:off x="-2650" y="960783"/>
                <a:ext cx="10641260" cy="371981"/>
                <a:chOff x="251333" y="269936"/>
                <a:chExt cx="10641260" cy="371981"/>
              </a:xfrm>
            </p:grpSpPr>
            <p:sp>
              <p:nvSpPr>
                <p:cNvPr id="249" name="TextBox 248">
                  <a:extLst>
                    <a:ext uri="{FF2B5EF4-FFF2-40B4-BE49-F238E27FC236}">
                      <a16:creationId xmlns:a16="http://schemas.microsoft.com/office/drawing/2014/main" id="{415C8E85-F805-489E-B5BD-B96F614BDC31}"/>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A5A58D"/>
                      </a:solidFill>
                    </a:rPr>
                    <a:t>.	.	.	.	.	.	.	.	.	.	.	.	.	.	.	.	.	.	.	.	.</a:t>
                  </a:r>
                </a:p>
              </p:txBody>
            </p:sp>
            <p:sp>
              <p:nvSpPr>
                <p:cNvPr id="250" name="TextBox 249">
                  <a:extLst>
                    <a:ext uri="{FF2B5EF4-FFF2-40B4-BE49-F238E27FC236}">
                      <a16:creationId xmlns:a16="http://schemas.microsoft.com/office/drawing/2014/main" id="{91A26E1E-B26A-4228-9FB4-151A8012A920}"/>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A5A58D"/>
                      </a:solidFill>
                    </a:rPr>
                    <a:t>.	.	.	.	.	.	.	.	.	.</a:t>
                  </a:r>
                </a:p>
              </p:txBody>
            </p:sp>
          </p:grpSp>
        </p:grpSp>
      </p:grpSp>
      <p:grpSp>
        <p:nvGrpSpPr>
          <p:cNvPr id="306" name="Group 305">
            <a:extLst>
              <a:ext uri="{FF2B5EF4-FFF2-40B4-BE49-F238E27FC236}">
                <a16:creationId xmlns:a16="http://schemas.microsoft.com/office/drawing/2014/main" id="{2C9F6537-0F2F-4DBF-8809-F761FE1D8A59}"/>
              </a:ext>
            </a:extLst>
          </p:cNvPr>
          <p:cNvGrpSpPr/>
          <p:nvPr/>
        </p:nvGrpSpPr>
        <p:grpSpPr>
          <a:xfrm>
            <a:off x="447389" y="5291462"/>
            <a:ext cx="10046528" cy="1297343"/>
            <a:chOff x="419679" y="5263752"/>
            <a:chExt cx="10046528" cy="1297343"/>
          </a:xfrm>
          <a:effectLst>
            <a:outerShdw blurRad="203200" dist="38100" dir="16200000" rotWithShape="0">
              <a:prstClr val="black">
                <a:alpha val="10000"/>
              </a:prstClr>
            </a:outerShdw>
          </a:effectLst>
        </p:grpSpPr>
        <p:pic>
          <p:nvPicPr>
            <p:cNvPr id="307" name="Picture 306">
              <a:extLst>
                <a:ext uri="{FF2B5EF4-FFF2-40B4-BE49-F238E27FC236}">
                  <a16:creationId xmlns:a16="http://schemas.microsoft.com/office/drawing/2014/main" id="{A42F021A-EBF0-40D4-BA62-91EC7A82883F}"/>
                </a:ext>
              </a:extLst>
            </p:cNvPr>
            <p:cNvPicPr>
              <a:picLocks noChangeAspect="1"/>
            </p:cNvPicPr>
            <p:nvPr/>
          </p:nvPicPr>
          <p:blipFill rotWithShape="1">
            <a:blip r:embed="rId2">
              <a:extLst>
                <a:ext uri="{28A0092B-C50C-407E-A947-70E740481C1C}">
                  <a14:useLocalDpi xmlns:a14="http://schemas.microsoft.com/office/drawing/2010/main" val="0"/>
                </a:ext>
              </a:extLst>
            </a:blip>
            <a:srcRect l="34430" r="37042" b="4970"/>
            <a:stretch/>
          </p:blipFill>
          <p:spPr>
            <a:xfrm rot="5400000">
              <a:off x="2323297" y="3368699"/>
              <a:ext cx="1281250" cy="5088485"/>
            </a:xfrm>
            <a:custGeom>
              <a:avLst/>
              <a:gdLst>
                <a:gd name="connsiteX0" fmla="*/ 0 w 1281250"/>
                <a:gd name="connsiteY0" fmla="*/ 5088485 h 5088485"/>
                <a:gd name="connsiteX1" fmla="*/ 0 w 1281250"/>
                <a:gd name="connsiteY1" fmla="*/ 0 h 5088485"/>
                <a:gd name="connsiteX2" fmla="*/ 1281250 w 1281250"/>
                <a:gd name="connsiteY2" fmla="*/ 0 h 5088485"/>
                <a:gd name="connsiteX3" fmla="*/ 1281250 w 1281250"/>
                <a:gd name="connsiteY3" fmla="*/ 4617911 h 5088485"/>
                <a:gd name="connsiteX4" fmla="*/ 810676 w 1281250"/>
                <a:gd name="connsiteY4" fmla="*/ 5088485 h 508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250" h="5088485">
                  <a:moveTo>
                    <a:pt x="0" y="5088485"/>
                  </a:moveTo>
                  <a:lnTo>
                    <a:pt x="0" y="0"/>
                  </a:lnTo>
                  <a:lnTo>
                    <a:pt x="1281250" y="0"/>
                  </a:lnTo>
                  <a:lnTo>
                    <a:pt x="1281250" y="4617911"/>
                  </a:lnTo>
                  <a:cubicBezTo>
                    <a:pt x="1281250" y="4877802"/>
                    <a:pt x="1070567" y="5088485"/>
                    <a:pt x="810676" y="5088485"/>
                  </a:cubicBezTo>
                  <a:close/>
                </a:path>
              </a:pathLst>
            </a:custGeom>
          </p:spPr>
        </p:pic>
        <p:pic>
          <p:nvPicPr>
            <p:cNvPr id="308" name="Picture 307">
              <a:extLst>
                <a:ext uri="{FF2B5EF4-FFF2-40B4-BE49-F238E27FC236}">
                  <a16:creationId xmlns:a16="http://schemas.microsoft.com/office/drawing/2014/main" id="{FADDB6A2-486B-4691-BFF7-6D2A41DAAD33}"/>
                </a:ext>
              </a:extLst>
            </p:cNvPr>
            <p:cNvPicPr>
              <a:picLocks noChangeAspect="1"/>
            </p:cNvPicPr>
            <p:nvPr/>
          </p:nvPicPr>
          <p:blipFill rotWithShape="1">
            <a:blip r:embed="rId2">
              <a:extLst>
                <a:ext uri="{28A0092B-C50C-407E-A947-70E740481C1C}">
                  <a14:useLocalDpi xmlns:a14="http://schemas.microsoft.com/office/drawing/2010/main" val="0"/>
                </a:ext>
              </a:extLst>
            </a:blip>
            <a:srcRect l="34430" r="36684"/>
            <a:stretch/>
          </p:blipFill>
          <p:spPr>
            <a:xfrm rot="16200000" flipH="1">
              <a:off x="7140231" y="3235119"/>
              <a:ext cx="1297343" cy="5354609"/>
            </a:xfrm>
            <a:prstGeom prst="rect">
              <a:avLst/>
            </a:prstGeom>
          </p:spPr>
        </p:pic>
      </p:grpSp>
      <p:pic>
        <p:nvPicPr>
          <p:cNvPr id="310" name="Picture 309" descr="See the source image">
            <a:extLst>
              <a:ext uri="{FF2B5EF4-FFF2-40B4-BE49-F238E27FC236}">
                <a16:creationId xmlns:a16="http://schemas.microsoft.com/office/drawing/2014/main" id="{28A91DD2-022E-4337-B82A-23E2696A834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r="1" b="76"/>
          <a:stretch>
            <a:fillRect/>
          </a:stretch>
        </p:blipFill>
        <p:spPr bwMode="auto">
          <a:xfrm>
            <a:off x="6061648" y="3158368"/>
            <a:ext cx="5487549" cy="3410004"/>
          </a:xfrm>
          <a:custGeom>
            <a:avLst/>
            <a:gdLst>
              <a:gd name="connsiteX0" fmla="*/ 0 w 6639297"/>
              <a:gd name="connsiteY0" fmla="*/ 0 h 4125709"/>
              <a:gd name="connsiteX1" fmla="*/ 6639297 w 6639297"/>
              <a:gd name="connsiteY1" fmla="*/ 0 h 4125709"/>
              <a:gd name="connsiteX2" fmla="*/ 6639297 w 6639297"/>
              <a:gd name="connsiteY2" fmla="*/ 3655135 h 4125709"/>
              <a:gd name="connsiteX3" fmla="*/ 6168723 w 6639297"/>
              <a:gd name="connsiteY3" fmla="*/ 4125709 h 4125709"/>
              <a:gd name="connsiteX4" fmla="*/ 0 w 6639297"/>
              <a:gd name="connsiteY4" fmla="*/ 4125709 h 4125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9297" h="4125709">
                <a:moveTo>
                  <a:pt x="0" y="0"/>
                </a:moveTo>
                <a:lnTo>
                  <a:pt x="6639297" y="0"/>
                </a:lnTo>
                <a:lnTo>
                  <a:pt x="6639297" y="3655135"/>
                </a:lnTo>
                <a:cubicBezTo>
                  <a:pt x="6639297" y="3915026"/>
                  <a:pt x="6428614" y="4125709"/>
                  <a:pt x="6168723" y="4125709"/>
                </a:cubicBezTo>
                <a:lnTo>
                  <a:pt x="0" y="4125709"/>
                </a:lnTo>
                <a:close/>
              </a:path>
            </a:pathLst>
          </a:custGeom>
          <a:noFill/>
          <a:effectLst/>
          <a:extLst>
            <a:ext uri="{909E8E84-426E-40DD-AFC4-6F175D3DCCD1}">
              <a14:hiddenFill xmlns:a14="http://schemas.microsoft.com/office/drawing/2010/main">
                <a:solidFill>
                  <a:srgbClr val="FFFFFF"/>
                </a:solidFill>
              </a14:hiddenFill>
            </a:ext>
          </a:extLst>
        </p:spPr>
      </p:pic>
      <p:grpSp>
        <p:nvGrpSpPr>
          <p:cNvPr id="311" name="Group 310">
            <a:extLst>
              <a:ext uri="{FF2B5EF4-FFF2-40B4-BE49-F238E27FC236}">
                <a16:creationId xmlns:a16="http://schemas.microsoft.com/office/drawing/2014/main" id="{647AAF83-8961-4840-975E-979D36DE2165}"/>
              </a:ext>
            </a:extLst>
          </p:cNvPr>
          <p:cNvGrpSpPr/>
          <p:nvPr/>
        </p:nvGrpSpPr>
        <p:grpSpPr>
          <a:xfrm>
            <a:off x="3159986" y="2326127"/>
            <a:ext cx="5518196" cy="1579727"/>
            <a:chOff x="2180392" y="1198236"/>
            <a:chExt cx="5518196" cy="1579727"/>
          </a:xfrm>
        </p:grpSpPr>
        <p:sp>
          <p:nvSpPr>
            <p:cNvPr id="312" name="TextBox 311">
              <a:extLst>
                <a:ext uri="{FF2B5EF4-FFF2-40B4-BE49-F238E27FC236}">
                  <a16:creationId xmlns:a16="http://schemas.microsoft.com/office/drawing/2014/main" id="{452A2DBF-5B46-43C7-9F49-DAA829D84A5D}"/>
                </a:ext>
              </a:extLst>
            </p:cNvPr>
            <p:cNvSpPr txBox="1"/>
            <p:nvPr/>
          </p:nvSpPr>
          <p:spPr>
            <a:xfrm>
              <a:off x="2180392" y="1198718"/>
              <a:ext cx="5291833" cy="1569660"/>
            </a:xfrm>
            <a:prstGeom prst="rect">
              <a:avLst/>
            </a:prstGeom>
            <a:noFill/>
          </p:spPr>
          <p:txBody>
            <a:bodyPr wrap="none" rtlCol="0">
              <a:spAutoFit/>
            </a:bodyPr>
            <a:lstStyle/>
            <a:p>
              <a:r>
                <a:rPr lang="en-US" sz="9600" b="1" dirty="0">
                  <a:solidFill>
                    <a:srgbClr val="9B4F4C"/>
                  </a:solidFill>
                  <a:effectLst>
                    <a:outerShdw blurRad="38100" dist="38100" dir="2700000" algn="tl">
                      <a:srgbClr val="000000">
                        <a:alpha val="43137"/>
                      </a:srgbClr>
                    </a:outerShdw>
                  </a:effectLst>
                  <a:latin typeface="Amellinda Weddings" pitchFamily="50" charset="0"/>
                </a:rPr>
                <a:t>Live Demo</a:t>
              </a:r>
              <a:endParaRPr lang="id-ID" sz="9600" b="1" dirty="0">
                <a:solidFill>
                  <a:srgbClr val="9B4F4C"/>
                </a:solidFill>
                <a:effectLst>
                  <a:outerShdw blurRad="38100" dist="38100" dir="2700000" algn="tl">
                    <a:srgbClr val="000000">
                      <a:alpha val="43137"/>
                    </a:srgbClr>
                  </a:outerShdw>
                </a:effectLst>
                <a:latin typeface="Amellinda Weddings" pitchFamily="50" charset="0"/>
              </a:endParaRPr>
            </a:p>
          </p:txBody>
        </p:sp>
        <p:sp>
          <p:nvSpPr>
            <p:cNvPr id="313" name="TextBox 312">
              <a:extLst>
                <a:ext uri="{FF2B5EF4-FFF2-40B4-BE49-F238E27FC236}">
                  <a16:creationId xmlns:a16="http://schemas.microsoft.com/office/drawing/2014/main" id="{519F15DD-BBD3-409A-A1F0-0EEDA1642E99}"/>
                </a:ext>
              </a:extLst>
            </p:cNvPr>
            <p:cNvSpPr txBox="1"/>
            <p:nvPr/>
          </p:nvSpPr>
          <p:spPr>
            <a:xfrm>
              <a:off x="2263403" y="1198236"/>
              <a:ext cx="5291833" cy="1569660"/>
            </a:xfrm>
            <a:prstGeom prst="rect">
              <a:avLst/>
            </a:prstGeom>
            <a:noFill/>
          </p:spPr>
          <p:txBody>
            <a:bodyPr wrap="none" rtlCol="0">
              <a:spAutoFit/>
            </a:bodyPr>
            <a:lstStyle/>
            <a:p>
              <a:r>
                <a:rPr lang="en-US" sz="9600" b="1" dirty="0">
                  <a:solidFill>
                    <a:srgbClr val="CE7967"/>
                  </a:solidFill>
                  <a:effectLst>
                    <a:outerShdw blurRad="38100" dist="38100" dir="2700000" algn="tl">
                      <a:srgbClr val="000000">
                        <a:alpha val="43137"/>
                      </a:srgbClr>
                    </a:outerShdw>
                  </a:effectLst>
                  <a:latin typeface="Amellinda Weddings" pitchFamily="50" charset="0"/>
                </a:rPr>
                <a:t>Live Demo</a:t>
              </a:r>
              <a:endParaRPr lang="id-ID" sz="9600" b="1" dirty="0">
                <a:solidFill>
                  <a:srgbClr val="CE7967"/>
                </a:solidFill>
                <a:effectLst>
                  <a:outerShdw blurRad="38100" dist="38100" dir="2700000" algn="tl">
                    <a:srgbClr val="000000">
                      <a:alpha val="43137"/>
                    </a:srgbClr>
                  </a:outerShdw>
                </a:effectLst>
                <a:latin typeface="Amellinda Weddings" pitchFamily="50" charset="0"/>
              </a:endParaRPr>
            </a:p>
          </p:txBody>
        </p:sp>
        <p:sp>
          <p:nvSpPr>
            <p:cNvPr id="314" name="TextBox 313">
              <a:extLst>
                <a:ext uri="{FF2B5EF4-FFF2-40B4-BE49-F238E27FC236}">
                  <a16:creationId xmlns:a16="http://schemas.microsoft.com/office/drawing/2014/main" id="{F512F4AB-9478-4C2A-8B7D-5E773DC650B2}"/>
                </a:ext>
              </a:extLst>
            </p:cNvPr>
            <p:cNvSpPr txBox="1"/>
            <p:nvPr/>
          </p:nvSpPr>
          <p:spPr>
            <a:xfrm>
              <a:off x="2338641" y="1208303"/>
              <a:ext cx="5291833" cy="1569660"/>
            </a:xfrm>
            <a:prstGeom prst="rect">
              <a:avLst/>
            </a:prstGeom>
            <a:noFill/>
          </p:spPr>
          <p:txBody>
            <a:bodyPr wrap="none" rtlCol="0">
              <a:spAutoFit/>
            </a:bodyPr>
            <a:lstStyle/>
            <a:p>
              <a:r>
                <a:rPr lang="en-US" sz="9600" b="1" dirty="0">
                  <a:solidFill>
                    <a:srgbClr val="EDA87E"/>
                  </a:solidFill>
                  <a:effectLst>
                    <a:outerShdw blurRad="38100" dist="38100" dir="2700000" algn="tl">
                      <a:srgbClr val="000000">
                        <a:alpha val="43137"/>
                      </a:srgbClr>
                    </a:outerShdw>
                  </a:effectLst>
                  <a:latin typeface="Amellinda Weddings" pitchFamily="50" charset="0"/>
                </a:rPr>
                <a:t>Live Demo</a:t>
              </a:r>
              <a:endParaRPr lang="id-ID" sz="9600" b="1" dirty="0">
                <a:solidFill>
                  <a:srgbClr val="EDA87E"/>
                </a:solidFill>
                <a:effectLst>
                  <a:outerShdw blurRad="38100" dist="38100" dir="2700000" algn="tl">
                    <a:srgbClr val="000000">
                      <a:alpha val="43137"/>
                    </a:srgbClr>
                  </a:outerShdw>
                </a:effectLst>
                <a:latin typeface="Amellinda Weddings" pitchFamily="50" charset="0"/>
              </a:endParaRPr>
            </a:p>
          </p:txBody>
        </p:sp>
        <p:sp>
          <p:nvSpPr>
            <p:cNvPr id="315" name="TextBox 314">
              <a:extLst>
                <a:ext uri="{FF2B5EF4-FFF2-40B4-BE49-F238E27FC236}">
                  <a16:creationId xmlns:a16="http://schemas.microsoft.com/office/drawing/2014/main" id="{B637DCCE-59A2-4B1D-8B0C-A8DF8B4BA07D}"/>
                </a:ext>
              </a:extLst>
            </p:cNvPr>
            <p:cNvSpPr txBox="1"/>
            <p:nvPr/>
          </p:nvSpPr>
          <p:spPr>
            <a:xfrm>
              <a:off x="2406755" y="1204027"/>
              <a:ext cx="5291833" cy="1569660"/>
            </a:xfrm>
            <a:prstGeom prst="rect">
              <a:avLst/>
            </a:prstGeom>
            <a:noFill/>
          </p:spPr>
          <p:txBody>
            <a:bodyPr wrap="none" rtlCol="0">
              <a:spAutoFit/>
            </a:bodyPr>
            <a:lstStyle/>
            <a:p>
              <a:r>
                <a:rPr lang="en-US" sz="9600" b="1" dirty="0">
                  <a:solidFill>
                    <a:srgbClr val="F9E1D3"/>
                  </a:solidFill>
                  <a:effectLst>
                    <a:outerShdw blurRad="38100" dist="38100" dir="2700000" algn="tl">
                      <a:srgbClr val="000000">
                        <a:alpha val="43137"/>
                      </a:srgbClr>
                    </a:outerShdw>
                  </a:effectLst>
                  <a:latin typeface="Amellinda Weddings" pitchFamily="50" charset="0"/>
                </a:rPr>
                <a:t>Live Demo</a:t>
              </a:r>
              <a:endParaRPr lang="id-ID" sz="9600" b="1" dirty="0">
                <a:solidFill>
                  <a:srgbClr val="F9E1D3"/>
                </a:solidFill>
                <a:effectLst>
                  <a:outerShdw blurRad="38100" dist="38100" dir="2700000" algn="tl">
                    <a:srgbClr val="000000">
                      <a:alpha val="43137"/>
                    </a:srgbClr>
                  </a:outerShdw>
                </a:effectLst>
                <a:latin typeface="Amellinda Weddings" pitchFamily="50" charset="0"/>
              </a:endParaRPr>
            </a:p>
          </p:txBody>
        </p:sp>
      </p:grpSp>
      <p:grpSp>
        <p:nvGrpSpPr>
          <p:cNvPr id="318" name="Group 317">
            <a:extLst>
              <a:ext uri="{FF2B5EF4-FFF2-40B4-BE49-F238E27FC236}">
                <a16:creationId xmlns:a16="http://schemas.microsoft.com/office/drawing/2014/main" id="{5DD93836-75BD-4385-A9A0-0ADAD3CAE98D}"/>
              </a:ext>
            </a:extLst>
          </p:cNvPr>
          <p:cNvGrpSpPr/>
          <p:nvPr/>
        </p:nvGrpSpPr>
        <p:grpSpPr>
          <a:xfrm>
            <a:off x="4308772" y="294854"/>
            <a:ext cx="7232728" cy="928055"/>
            <a:chOff x="4281062" y="294854"/>
            <a:chExt cx="7232728" cy="928055"/>
          </a:xfrm>
        </p:grpSpPr>
        <p:pic>
          <p:nvPicPr>
            <p:cNvPr id="319" name="Picture 318" descr="See the source image">
              <a:extLst>
                <a:ext uri="{FF2B5EF4-FFF2-40B4-BE49-F238E27FC236}">
                  <a16:creationId xmlns:a16="http://schemas.microsoft.com/office/drawing/2014/main" id="{C26E66FF-15CD-4CAC-90A6-44BC06CB405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4246" r="47197" b="46149"/>
            <a:stretch/>
          </p:blipFill>
          <p:spPr bwMode="auto">
            <a:xfrm>
              <a:off x="7560302" y="305792"/>
              <a:ext cx="3953488" cy="917117"/>
            </a:xfrm>
            <a:custGeom>
              <a:avLst/>
              <a:gdLst>
                <a:gd name="connsiteX0" fmla="*/ 0 w 3953488"/>
                <a:gd name="connsiteY0" fmla="*/ 0 h 917117"/>
                <a:gd name="connsiteX1" fmla="*/ 3482914 w 3953488"/>
                <a:gd name="connsiteY1" fmla="*/ 0 h 917117"/>
                <a:gd name="connsiteX2" fmla="*/ 3953488 w 3953488"/>
                <a:gd name="connsiteY2" fmla="*/ 470574 h 917117"/>
                <a:gd name="connsiteX3" fmla="*/ 3953488 w 3953488"/>
                <a:gd name="connsiteY3" fmla="*/ 917117 h 917117"/>
                <a:gd name="connsiteX4" fmla="*/ 0 w 3953488"/>
                <a:gd name="connsiteY4" fmla="*/ 917117 h 917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3488" h="917117">
                  <a:moveTo>
                    <a:pt x="0" y="0"/>
                  </a:moveTo>
                  <a:lnTo>
                    <a:pt x="3482914" y="0"/>
                  </a:lnTo>
                  <a:cubicBezTo>
                    <a:pt x="3742805" y="0"/>
                    <a:pt x="3953488" y="210683"/>
                    <a:pt x="3953488" y="470574"/>
                  </a:cubicBezTo>
                  <a:lnTo>
                    <a:pt x="3953488" y="917117"/>
                  </a:lnTo>
                  <a:lnTo>
                    <a:pt x="0" y="917117"/>
                  </a:lnTo>
                  <a:close/>
                </a:path>
              </a:pathLst>
            </a:custGeom>
            <a:noFill/>
            <a:extLst>
              <a:ext uri="{909E8E84-426E-40DD-AFC4-6F175D3DCCD1}">
                <a14:hiddenFill xmlns:a14="http://schemas.microsoft.com/office/drawing/2010/main">
                  <a:solidFill>
                    <a:srgbClr val="FFFFFF"/>
                  </a:solidFill>
                </a14:hiddenFill>
              </a:ext>
            </a:extLst>
          </p:spPr>
        </p:pic>
        <p:pic>
          <p:nvPicPr>
            <p:cNvPr id="320" name="Picture 18" descr="See the source image">
              <a:extLst>
                <a:ext uri="{FF2B5EF4-FFF2-40B4-BE49-F238E27FC236}">
                  <a16:creationId xmlns:a16="http://schemas.microsoft.com/office/drawing/2014/main" id="{84D12120-116F-4160-BB7D-2961AA0D1C4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4195" r="44617" b="46149"/>
            <a:stretch/>
          </p:blipFill>
          <p:spPr bwMode="auto">
            <a:xfrm>
              <a:off x="4281062" y="294854"/>
              <a:ext cx="4146630" cy="919524"/>
            </a:xfrm>
            <a:prstGeom prst="rect">
              <a:avLst/>
            </a:prstGeom>
            <a:noFill/>
            <a:extLst>
              <a:ext uri="{909E8E84-426E-40DD-AFC4-6F175D3DCCD1}">
                <a14:hiddenFill xmlns:a14="http://schemas.microsoft.com/office/drawing/2010/main">
                  <a:solidFill>
                    <a:srgbClr val="FFFFFF"/>
                  </a:solidFill>
                </a14:hiddenFill>
              </a:ext>
            </a:extLst>
          </p:spPr>
        </p:pic>
      </p:grpSp>
      <p:pic>
        <p:nvPicPr>
          <p:cNvPr id="179" name="Picture 6" descr="See the source image">
            <a:extLst>
              <a:ext uri="{FF2B5EF4-FFF2-40B4-BE49-F238E27FC236}">
                <a16:creationId xmlns:a16="http://schemas.microsoft.com/office/drawing/2014/main" id="{CCE91456-FEB1-42CE-BB2D-48382625EE34}"/>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2000" t="13947" r="18310" b="19169"/>
          <a:stretch/>
        </p:blipFill>
        <p:spPr bwMode="auto">
          <a:xfrm rot="540354">
            <a:off x="1329294" y="3884050"/>
            <a:ext cx="1633927" cy="1830859"/>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324" name="Picture 14" descr="See the source image">
            <a:extLst>
              <a:ext uri="{FF2B5EF4-FFF2-40B4-BE49-F238E27FC236}">
                <a16:creationId xmlns:a16="http://schemas.microsoft.com/office/drawing/2014/main" id="{3DD09657-D8D9-4F11-B63B-0757E2823E6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838586">
            <a:off x="1572090" y="4935803"/>
            <a:ext cx="1199627" cy="1223416"/>
          </a:xfrm>
          <a:prstGeom prst="rect">
            <a:avLst/>
          </a:prstGeom>
          <a:noFill/>
          <a:effectLst>
            <a:outerShdw blurRad="50800" dist="38100" dir="10800000" algn="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80" name="Picture 14" descr="See the source image">
            <a:extLst>
              <a:ext uri="{FF2B5EF4-FFF2-40B4-BE49-F238E27FC236}">
                <a16:creationId xmlns:a16="http://schemas.microsoft.com/office/drawing/2014/main" id="{E14EF699-F49F-482B-833C-4438A53C46F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20200539">
            <a:off x="644377" y="4468354"/>
            <a:ext cx="1617876" cy="1649959"/>
          </a:xfrm>
          <a:prstGeom prst="rect">
            <a:avLst/>
          </a:prstGeom>
          <a:noFill/>
          <a:effectLst>
            <a:outerShdw blurRad="50800" dist="38100" dir="10800000" algn="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25" name="Picture 12" descr="See the source image">
            <a:extLst>
              <a:ext uri="{FF2B5EF4-FFF2-40B4-BE49-F238E27FC236}">
                <a16:creationId xmlns:a16="http://schemas.microsoft.com/office/drawing/2014/main" id="{B8039868-743B-4646-BC9E-3FBF0D7909C3}"/>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5390" t="28065" r="28387" b="26838"/>
          <a:stretch/>
        </p:blipFill>
        <p:spPr bwMode="auto">
          <a:xfrm>
            <a:off x="1408646" y="5556550"/>
            <a:ext cx="683942" cy="667295"/>
          </a:xfrm>
          <a:prstGeom prst="rect">
            <a:avLst/>
          </a:prstGeom>
          <a:noFill/>
          <a:extLst>
            <a:ext uri="{909E8E84-426E-40DD-AFC4-6F175D3DCCD1}">
              <a14:hiddenFill xmlns:a14="http://schemas.microsoft.com/office/drawing/2010/main">
                <a:solidFill>
                  <a:srgbClr val="FFFFFF"/>
                </a:solidFill>
              </a14:hiddenFill>
            </a:ext>
          </a:extLst>
        </p:spPr>
      </p:pic>
      <p:pic>
        <p:nvPicPr>
          <p:cNvPr id="330" name="Picture 12" descr="See the source image">
            <a:extLst>
              <a:ext uri="{FF2B5EF4-FFF2-40B4-BE49-F238E27FC236}">
                <a16:creationId xmlns:a16="http://schemas.microsoft.com/office/drawing/2014/main" id="{A250DEDC-5B87-4A0F-8BF1-7034D76ABFF7}"/>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5390" t="28065" r="28387" b="26838"/>
          <a:stretch/>
        </p:blipFill>
        <p:spPr bwMode="auto">
          <a:xfrm>
            <a:off x="7790442" y="434121"/>
            <a:ext cx="683942" cy="667295"/>
          </a:xfrm>
          <a:prstGeom prst="rect">
            <a:avLst/>
          </a:prstGeom>
          <a:noFill/>
          <a:extLst>
            <a:ext uri="{909E8E84-426E-40DD-AFC4-6F175D3DCCD1}">
              <a14:hiddenFill xmlns:a14="http://schemas.microsoft.com/office/drawing/2010/main">
                <a:solidFill>
                  <a:srgbClr val="FFFFFF"/>
                </a:solidFill>
              </a14:hiddenFill>
            </a:ext>
          </a:extLst>
        </p:spPr>
      </p:pic>
      <p:pic>
        <p:nvPicPr>
          <p:cNvPr id="331" name="Picture 22">
            <a:extLst>
              <a:ext uri="{FF2B5EF4-FFF2-40B4-BE49-F238E27FC236}">
                <a16:creationId xmlns:a16="http://schemas.microsoft.com/office/drawing/2014/main" id="{F27160B0-46AD-4228-9186-D8EF1B279E9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2638" t="43898" r="4272" b="48946"/>
          <a:stretch/>
        </p:blipFill>
        <p:spPr bwMode="auto">
          <a:xfrm rot="20789838">
            <a:off x="6159686" y="5610676"/>
            <a:ext cx="1663640" cy="40455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32" name="Picture 331">
            <a:extLst>
              <a:ext uri="{FF2B5EF4-FFF2-40B4-BE49-F238E27FC236}">
                <a16:creationId xmlns:a16="http://schemas.microsoft.com/office/drawing/2014/main" id="{F52ED5A3-A760-4107-9B44-8E94C84B278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305612">
            <a:off x="8340973" y="1390362"/>
            <a:ext cx="2213612" cy="2213612"/>
          </a:xfrm>
          <a:prstGeom prst="rect">
            <a:avLst/>
          </a:prstGeom>
        </p:spPr>
      </p:pic>
      <p:pic>
        <p:nvPicPr>
          <p:cNvPr id="333" name="Picture 332">
            <a:extLst>
              <a:ext uri="{FF2B5EF4-FFF2-40B4-BE49-F238E27FC236}">
                <a16:creationId xmlns:a16="http://schemas.microsoft.com/office/drawing/2014/main" id="{1BD89F7D-C296-4D26-8953-71ACBF6C40A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9040628">
            <a:off x="1962227" y="1321905"/>
            <a:ext cx="2213612" cy="2213612"/>
          </a:xfrm>
          <a:prstGeom prst="rect">
            <a:avLst/>
          </a:prstGeom>
        </p:spPr>
      </p:pic>
      <p:pic>
        <p:nvPicPr>
          <p:cNvPr id="175" name="Picture 16" descr="See the source image">
            <a:extLst>
              <a:ext uri="{FF2B5EF4-FFF2-40B4-BE49-F238E27FC236}">
                <a16:creationId xmlns:a16="http://schemas.microsoft.com/office/drawing/2014/main" id="{4B91A6B8-D0A9-4CEE-A4A2-14A53E418147}"/>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114904" y="3170783"/>
            <a:ext cx="1048070" cy="1005540"/>
          </a:xfrm>
          <a:prstGeom prst="rect">
            <a:avLst/>
          </a:prstGeom>
          <a:noFill/>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76" name="Picture 20" descr="See the source image">
            <a:extLst>
              <a:ext uri="{FF2B5EF4-FFF2-40B4-BE49-F238E27FC236}">
                <a16:creationId xmlns:a16="http://schemas.microsoft.com/office/drawing/2014/main" id="{A0BD1AF0-6443-4969-AA0E-1C4E1B0643BF}"/>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4843" t="16148" r="24378" b="17477"/>
          <a:stretch/>
        </p:blipFill>
        <p:spPr bwMode="auto">
          <a:xfrm>
            <a:off x="10288535" y="3493823"/>
            <a:ext cx="899015" cy="1175128"/>
          </a:xfrm>
          <a:prstGeom prst="rect">
            <a:avLst/>
          </a:prstGeom>
          <a:noFill/>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77" name="Picture 20" descr="See the source image">
            <a:extLst>
              <a:ext uri="{FF2B5EF4-FFF2-40B4-BE49-F238E27FC236}">
                <a16:creationId xmlns:a16="http://schemas.microsoft.com/office/drawing/2014/main" id="{7CC4EFFD-9207-4399-A6F9-97ABEE2781E2}"/>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4843" t="16148" r="24378" b="17477"/>
          <a:stretch/>
        </p:blipFill>
        <p:spPr bwMode="auto">
          <a:xfrm flipH="1">
            <a:off x="8968920" y="3891065"/>
            <a:ext cx="899015" cy="1175128"/>
          </a:xfrm>
          <a:prstGeom prst="rect">
            <a:avLst/>
          </a:prstGeom>
          <a:noFill/>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78" name="Picture 16" descr="See the source image">
            <a:extLst>
              <a:ext uri="{FF2B5EF4-FFF2-40B4-BE49-F238E27FC236}">
                <a16:creationId xmlns:a16="http://schemas.microsoft.com/office/drawing/2014/main" id="{EE0783F5-A5CE-4C37-B9E6-6CD449133386}"/>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340814" y="3771982"/>
            <a:ext cx="1355339" cy="1300340"/>
          </a:xfrm>
          <a:prstGeom prst="rect">
            <a:avLst/>
          </a:prstGeom>
          <a:noFill/>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81" name="Picture 10" descr="See the source image">
            <a:extLst>
              <a:ext uri="{FF2B5EF4-FFF2-40B4-BE49-F238E27FC236}">
                <a16:creationId xmlns:a16="http://schemas.microsoft.com/office/drawing/2014/main" id="{C89033D0-5989-400C-9C3A-39C6AB554EF4}"/>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35417" t="58130" r="32531" b="12839"/>
          <a:stretch/>
        </p:blipFill>
        <p:spPr bwMode="auto">
          <a:xfrm rot="5400000" flipV="1">
            <a:off x="1846861" y="388355"/>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182" name="Picture 10" descr="See the source image">
            <a:extLst>
              <a:ext uri="{FF2B5EF4-FFF2-40B4-BE49-F238E27FC236}">
                <a16:creationId xmlns:a16="http://schemas.microsoft.com/office/drawing/2014/main" id="{FC899438-1EE3-46B5-9E60-96D2FB1B5F0F}"/>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35533" t="29599" r="32415" b="41370"/>
          <a:stretch/>
        </p:blipFill>
        <p:spPr bwMode="auto">
          <a:xfrm rot="16200000">
            <a:off x="2688355" y="388684"/>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183" name="Picture 10" descr="See the source image">
            <a:extLst>
              <a:ext uri="{FF2B5EF4-FFF2-40B4-BE49-F238E27FC236}">
                <a16:creationId xmlns:a16="http://schemas.microsoft.com/office/drawing/2014/main" id="{A3E816F6-428D-4A59-8A7E-9FA0ADA8DF92}"/>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35387" t="2910" r="32561" b="68059"/>
          <a:stretch/>
        </p:blipFill>
        <p:spPr bwMode="auto">
          <a:xfrm rot="4499693" flipV="1">
            <a:off x="3582618" y="373146"/>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184" name="Graphic 183">
            <a:hlinkClick r:id="rId16" action="ppaction://hlinksldjump"/>
            <a:extLst>
              <a:ext uri="{FF2B5EF4-FFF2-40B4-BE49-F238E27FC236}">
                <a16:creationId xmlns:a16="http://schemas.microsoft.com/office/drawing/2014/main" id="{A9B84551-05E5-4299-9B85-2D8C1E40B328}"/>
              </a:ext>
            </a:extLst>
          </p:cNvPr>
          <p:cNvPicPr>
            <a:picLocks/>
          </p:cNvPicPr>
          <p:nvPr/>
        </p:nvPicPr>
        <p:blipFill>
          <a:blip r:embed="rId17" cstate="print">
            <a:extLst>
              <a:ext uri="{96DAC541-7B7A-43D3-8B79-37D633B846F1}">
                <asvg:svgBlip xmlns:asvg="http://schemas.microsoft.com/office/drawing/2016/SVG/main" r:embed="rId18"/>
              </a:ext>
            </a:extLst>
          </a:blip>
          <a:stretch>
            <a:fillRect/>
          </a:stretch>
        </p:blipFill>
        <p:spPr>
          <a:xfrm>
            <a:off x="11572206" y="956566"/>
            <a:ext cx="402332" cy="402332"/>
          </a:xfrm>
          <a:prstGeom prst="rect">
            <a:avLst/>
          </a:prstGeom>
        </p:spPr>
      </p:pic>
      <p:pic>
        <p:nvPicPr>
          <p:cNvPr id="185" name="Graphic 184">
            <a:hlinkClick r:id="rId19" action="ppaction://hlinksldjump"/>
            <a:extLst>
              <a:ext uri="{FF2B5EF4-FFF2-40B4-BE49-F238E27FC236}">
                <a16:creationId xmlns:a16="http://schemas.microsoft.com/office/drawing/2014/main" id="{EA837434-72BC-4DE7-8B19-9084E43A30EE}"/>
              </a:ext>
            </a:extLst>
          </p:cNvPr>
          <p:cNvPicPr>
            <a:picLocks/>
          </p:cNvPicPr>
          <p:nvPr/>
        </p:nvPicPr>
        <p:blipFill>
          <a:blip r:embed="rId20" cstate="print">
            <a:extLst>
              <a:ext uri="{96DAC541-7B7A-43D3-8B79-37D633B846F1}">
                <asvg:svgBlip xmlns:asvg="http://schemas.microsoft.com/office/drawing/2016/SVG/main" r:embed="rId21"/>
              </a:ext>
            </a:extLst>
          </a:blip>
          <a:stretch>
            <a:fillRect/>
          </a:stretch>
        </p:blipFill>
        <p:spPr>
          <a:xfrm>
            <a:off x="11578326" y="1835779"/>
            <a:ext cx="402332" cy="402332"/>
          </a:xfrm>
          <a:prstGeom prst="rect">
            <a:avLst/>
          </a:prstGeom>
        </p:spPr>
      </p:pic>
      <p:pic>
        <p:nvPicPr>
          <p:cNvPr id="186" name="Graphic 185">
            <a:hlinkClick r:id="rId22" action="ppaction://hlinksldjump"/>
            <a:extLst>
              <a:ext uri="{FF2B5EF4-FFF2-40B4-BE49-F238E27FC236}">
                <a16:creationId xmlns:a16="http://schemas.microsoft.com/office/drawing/2014/main" id="{0755AB1E-5C77-4D30-8F09-F4DDE296C4A0}"/>
              </a:ext>
            </a:extLst>
          </p:cNvPr>
          <p:cNvPicPr>
            <a:picLocks/>
          </p:cNvPicPr>
          <p:nvPr/>
        </p:nvPicPr>
        <p:blipFill>
          <a:blip r:embed="rId23" cstate="print">
            <a:extLst>
              <a:ext uri="{96DAC541-7B7A-43D3-8B79-37D633B846F1}">
                <asvg:svgBlip xmlns:asvg="http://schemas.microsoft.com/office/drawing/2016/SVG/main" r:embed="rId24"/>
              </a:ext>
            </a:extLst>
          </a:blip>
          <a:stretch>
            <a:fillRect/>
          </a:stretch>
        </p:blipFill>
        <p:spPr>
          <a:xfrm>
            <a:off x="11560603" y="2641826"/>
            <a:ext cx="402332" cy="402332"/>
          </a:xfrm>
          <a:prstGeom prst="rect">
            <a:avLst/>
          </a:prstGeom>
        </p:spPr>
      </p:pic>
      <p:pic>
        <p:nvPicPr>
          <p:cNvPr id="187" name="Graphic 186">
            <a:hlinkClick r:id="rId25" action="ppaction://hlinksldjump"/>
            <a:extLst>
              <a:ext uri="{FF2B5EF4-FFF2-40B4-BE49-F238E27FC236}">
                <a16:creationId xmlns:a16="http://schemas.microsoft.com/office/drawing/2014/main" id="{236C57F7-1FBF-4251-B146-A8EF52F1F782}"/>
              </a:ext>
            </a:extLst>
          </p:cNvPr>
          <p:cNvPicPr>
            <a:picLocks/>
          </p:cNvPicPr>
          <p:nvPr/>
        </p:nvPicPr>
        <p:blipFill>
          <a:blip r:embed="rId26" cstate="print">
            <a:extLst>
              <a:ext uri="{96DAC541-7B7A-43D3-8B79-37D633B846F1}">
                <asvg:svgBlip xmlns:asvg="http://schemas.microsoft.com/office/drawing/2016/SVG/main" r:embed="rId27"/>
              </a:ext>
            </a:extLst>
          </a:blip>
          <a:stretch>
            <a:fillRect/>
          </a:stretch>
        </p:blipFill>
        <p:spPr>
          <a:xfrm>
            <a:off x="11578326" y="3354901"/>
            <a:ext cx="402332" cy="402332"/>
          </a:xfrm>
          <a:prstGeom prst="rect">
            <a:avLst/>
          </a:prstGeom>
        </p:spPr>
      </p:pic>
      <p:pic>
        <p:nvPicPr>
          <p:cNvPr id="188" name="Graphic 187">
            <a:hlinkClick r:id="rId28" action="ppaction://hlinksldjump"/>
            <a:extLst>
              <a:ext uri="{FF2B5EF4-FFF2-40B4-BE49-F238E27FC236}">
                <a16:creationId xmlns:a16="http://schemas.microsoft.com/office/drawing/2014/main" id="{D4A0F497-2D53-4647-90FC-186A70EB86DE}"/>
              </a:ext>
            </a:extLst>
          </p:cNvPr>
          <p:cNvPicPr>
            <a:picLocks/>
          </p:cNvPicPr>
          <p:nvPr/>
        </p:nvPicPr>
        <p:blipFill>
          <a:blip r:embed="rId29" cstate="print">
            <a:extLst>
              <a:ext uri="{96DAC541-7B7A-43D3-8B79-37D633B846F1}">
                <asvg:svgBlip xmlns:asvg="http://schemas.microsoft.com/office/drawing/2016/SVG/main" r:embed="rId30"/>
              </a:ext>
            </a:extLst>
          </a:blip>
          <a:stretch>
            <a:fillRect/>
          </a:stretch>
        </p:blipFill>
        <p:spPr>
          <a:xfrm>
            <a:off x="11569883" y="4152289"/>
            <a:ext cx="402332" cy="402332"/>
          </a:xfrm>
          <a:prstGeom prst="rect">
            <a:avLst/>
          </a:prstGeom>
        </p:spPr>
      </p:pic>
      <p:pic>
        <p:nvPicPr>
          <p:cNvPr id="189" name="Graphic 188">
            <a:hlinkClick r:id="rId25" action="ppaction://hlinksldjump"/>
            <a:extLst>
              <a:ext uri="{FF2B5EF4-FFF2-40B4-BE49-F238E27FC236}">
                <a16:creationId xmlns:a16="http://schemas.microsoft.com/office/drawing/2014/main" id="{772D9E73-1EF5-4697-BB04-41CA313C2234}"/>
              </a:ext>
            </a:extLst>
          </p:cNvPr>
          <p:cNvPicPr>
            <a:picLocks/>
          </p:cNvPicPr>
          <p:nvPr/>
        </p:nvPicPr>
        <p:blipFill>
          <a:blip r:embed="rId31" cstate="print">
            <a:extLst>
              <a:ext uri="{96DAC541-7B7A-43D3-8B79-37D633B846F1}">
                <asvg:svgBlip xmlns:asvg="http://schemas.microsoft.com/office/drawing/2016/SVG/main" r:embed="rId32"/>
              </a:ext>
            </a:extLst>
          </a:blip>
          <a:stretch>
            <a:fillRect/>
          </a:stretch>
        </p:blipFill>
        <p:spPr>
          <a:xfrm>
            <a:off x="11569155" y="4926395"/>
            <a:ext cx="402332" cy="402332"/>
          </a:xfrm>
          <a:prstGeom prst="rect">
            <a:avLst/>
          </a:prstGeom>
        </p:spPr>
      </p:pic>
      <p:pic>
        <p:nvPicPr>
          <p:cNvPr id="190" name="Graphic 189">
            <a:hlinkClick r:id="rId33" action="ppaction://hlinksldjump"/>
            <a:extLst>
              <a:ext uri="{FF2B5EF4-FFF2-40B4-BE49-F238E27FC236}">
                <a16:creationId xmlns:a16="http://schemas.microsoft.com/office/drawing/2014/main" id="{0FB7C1AD-96AB-4AE7-AC00-6F9AF0973493}"/>
              </a:ext>
            </a:extLst>
          </p:cNvPr>
          <p:cNvPicPr>
            <a:picLocks/>
          </p:cNvPicPr>
          <p:nvPr/>
        </p:nvPicPr>
        <p:blipFill>
          <a:blip r:embed="rId34" cstate="print">
            <a:extLst>
              <a:ext uri="{96DAC541-7B7A-43D3-8B79-37D633B846F1}">
                <asvg:svgBlip xmlns:asvg="http://schemas.microsoft.com/office/drawing/2016/SVG/main" r:embed="rId35"/>
              </a:ext>
            </a:extLst>
          </a:blip>
          <a:stretch>
            <a:fillRect/>
          </a:stretch>
        </p:blipFill>
        <p:spPr>
          <a:xfrm>
            <a:off x="11535425" y="5718035"/>
            <a:ext cx="402332" cy="402332"/>
          </a:xfrm>
          <a:prstGeom prst="rect">
            <a:avLst/>
          </a:prstGeom>
        </p:spPr>
      </p:pic>
    </p:spTree>
    <p:extLst>
      <p:ext uri="{BB962C8B-B14F-4D97-AF65-F5344CB8AC3E}">
        <p14:creationId xmlns:p14="http://schemas.microsoft.com/office/powerpoint/2010/main" val="37653480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200" fill="hold">
                                          <p:stCondLst>
                                            <p:cond delay="0"/>
                                          </p:stCondLst>
                                        </p:cTn>
                                        <p:tgtEl>
                                          <p:spTgt spid="177"/>
                                        </p:tgtEl>
                                        <p:attrNameLst>
                                          <p:attrName>r</p:attrName>
                                        </p:attrNameLst>
                                      </p:cBhvr>
                                    </p:animRot>
                                    <p:animRot by="-240000">
                                      <p:cBhvr>
                                        <p:cTn id="7" dur="400" fill="hold">
                                          <p:stCondLst>
                                            <p:cond delay="400"/>
                                          </p:stCondLst>
                                        </p:cTn>
                                        <p:tgtEl>
                                          <p:spTgt spid="177"/>
                                        </p:tgtEl>
                                        <p:attrNameLst>
                                          <p:attrName>r</p:attrName>
                                        </p:attrNameLst>
                                      </p:cBhvr>
                                    </p:animRot>
                                    <p:animRot by="240000">
                                      <p:cBhvr>
                                        <p:cTn id="8" dur="400" fill="hold">
                                          <p:stCondLst>
                                            <p:cond delay="800"/>
                                          </p:stCondLst>
                                        </p:cTn>
                                        <p:tgtEl>
                                          <p:spTgt spid="177"/>
                                        </p:tgtEl>
                                        <p:attrNameLst>
                                          <p:attrName>r</p:attrName>
                                        </p:attrNameLst>
                                      </p:cBhvr>
                                    </p:animRot>
                                    <p:animRot by="-240000">
                                      <p:cBhvr>
                                        <p:cTn id="9" dur="400" fill="hold">
                                          <p:stCondLst>
                                            <p:cond delay="1200"/>
                                          </p:stCondLst>
                                        </p:cTn>
                                        <p:tgtEl>
                                          <p:spTgt spid="177"/>
                                        </p:tgtEl>
                                        <p:attrNameLst>
                                          <p:attrName>r</p:attrName>
                                        </p:attrNameLst>
                                      </p:cBhvr>
                                    </p:animRot>
                                    <p:animRot by="120000">
                                      <p:cBhvr>
                                        <p:cTn id="10" dur="400" fill="hold">
                                          <p:stCondLst>
                                            <p:cond delay="1600"/>
                                          </p:stCondLst>
                                        </p:cTn>
                                        <p:tgtEl>
                                          <p:spTgt spid="177"/>
                                        </p:tgtEl>
                                        <p:attrNameLst>
                                          <p:attrName>r</p:attrName>
                                        </p:attrNameLst>
                                      </p:cBhvr>
                                    </p:animRot>
                                  </p:childTnLst>
                                </p:cTn>
                              </p:par>
                              <p:par>
                                <p:cTn id="11" presetID="32" presetClass="emph" presetSubtype="0" repeatCount="indefinite" fill="hold" nodeType="withEffect">
                                  <p:stCondLst>
                                    <p:cond delay="0"/>
                                  </p:stCondLst>
                                  <p:childTnLst>
                                    <p:animRot by="120000">
                                      <p:cBhvr>
                                        <p:cTn id="12" dur="200" fill="hold">
                                          <p:stCondLst>
                                            <p:cond delay="0"/>
                                          </p:stCondLst>
                                        </p:cTn>
                                        <p:tgtEl>
                                          <p:spTgt spid="176"/>
                                        </p:tgtEl>
                                        <p:attrNameLst>
                                          <p:attrName>r</p:attrName>
                                        </p:attrNameLst>
                                      </p:cBhvr>
                                    </p:animRot>
                                    <p:animRot by="-240000">
                                      <p:cBhvr>
                                        <p:cTn id="13" dur="400" fill="hold">
                                          <p:stCondLst>
                                            <p:cond delay="400"/>
                                          </p:stCondLst>
                                        </p:cTn>
                                        <p:tgtEl>
                                          <p:spTgt spid="176"/>
                                        </p:tgtEl>
                                        <p:attrNameLst>
                                          <p:attrName>r</p:attrName>
                                        </p:attrNameLst>
                                      </p:cBhvr>
                                    </p:animRot>
                                    <p:animRot by="240000">
                                      <p:cBhvr>
                                        <p:cTn id="14" dur="400" fill="hold">
                                          <p:stCondLst>
                                            <p:cond delay="800"/>
                                          </p:stCondLst>
                                        </p:cTn>
                                        <p:tgtEl>
                                          <p:spTgt spid="176"/>
                                        </p:tgtEl>
                                        <p:attrNameLst>
                                          <p:attrName>r</p:attrName>
                                        </p:attrNameLst>
                                      </p:cBhvr>
                                    </p:animRot>
                                    <p:animRot by="-240000">
                                      <p:cBhvr>
                                        <p:cTn id="15" dur="400" fill="hold">
                                          <p:stCondLst>
                                            <p:cond delay="1200"/>
                                          </p:stCondLst>
                                        </p:cTn>
                                        <p:tgtEl>
                                          <p:spTgt spid="176"/>
                                        </p:tgtEl>
                                        <p:attrNameLst>
                                          <p:attrName>r</p:attrName>
                                        </p:attrNameLst>
                                      </p:cBhvr>
                                    </p:animRot>
                                    <p:animRot by="120000">
                                      <p:cBhvr>
                                        <p:cTn id="16" dur="400" fill="hold">
                                          <p:stCondLst>
                                            <p:cond delay="1600"/>
                                          </p:stCondLst>
                                        </p:cTn>
                                        <p:tgtEl>
                                          <p:spTgt spid="176"/>
                                        </p:tgtEl>
                                        <p:attrNameLst>
                                          <p:attrName>r</p:attrName>
                                        </p:attrNameLst>
                                      </p:cBhvr>
                                    </p:animRot>
                                  </p:childTnLst>
                                </p:cTn>
                              </p:par>
                              <p:par>
                                <p:cTn id="17" presetID="6" presetClass="emph" presetSubtype="0" repeatCount="indefinite" autoRev="1" fill="hold" nodeType="withEffect">
                                  <p:stCondLst>
                                    <p:cond delay="0"/>
                                  </p:stCondLst>
                                  <p:childTnLst>
                                    <p:animScale>
                                      <p:cBhvr>
                                        <p:cTn id="18" dur="2000" fill="hold"/>
                                        <p:tgtEl>
                                          <p:spTgt spid="178"/>
                                        </p:tgtEl>
                                      </p:cBhvr>
                                      <p:by x="80000" y="80000"/>
                                    </p:animScale>
                                  </p:childTnLst>
                                </p:cTn>
                              </p:par>
                              <p:par>
                                <p:cTn id="19" presetID="6" presetClass="emph" presetSubtype="0" repeatCount="indefinite" autoRev="1" fill="hold" nodeType="withEffect">
                                  <p:stCondLst>
                                    <p:cond delay="0"/>
                                  </p:stCondLst>
                                  <p:childTnLst>
                                    <p:animScale>
                                      <p:cBhvr>
                                        <p:cTn id="20" dur="2750" fill="hold"/>
                                        <p:tgtEl>
                                          <p:spTgt spid="175"/>
                                        </p:tgtEl>
                                      </p:cBhvr>
                                      <p:by x="80000" y="80000"/>
                                    </p:animScale>
                                  </p:childTnLst>
                                </p:cTn>
                              </p:par>
                              <p:par>
                                <p:cTn id="21" presetID="32" presetClass="emph" presetSubtype="0" repeatCount="indefinite" fill="hold" nodeType="withEffect">
                                  <p:stCondLst>
                                    <p:cond delay="0"/>
                                  </p:stCondLst>
                                  <p:childTnLst>
                                    <p:animRot by="120000">
                                      <p:cBhvr>
                                        <p:cTn id="22" dur="200" fill="hold">
                                          <p:stCondLst>
                                            <p:cond delay="0"/>
                                          </p:stCondLst>
                                        </p:cTn>
                                        <p:tgtEl>
                                          <p:spTgt spid="179"/>
                                        </p:tgtEl>
                                        <p:attrNameLst>
                                          <p:attrName>r</p:attrName>
                                        </p:attrNameLst>
                                      </p:cBhvr>
                                    </p:animRot>
                                    <p:animRot by="-240000">
                                      <p:cBhvr>
                                        <p:cTn id="23" dur="400" fill="hold">
                                          <p:stCondLst>
                                            <p:cond delay="400"/>
                                          </p:stCondLst>
                                        </p:cTn>
                                        <p:tgtEl>
                                          <p:spTgt spid="179"/>
                                        </p:tgtEl>
                                        <p:attrNameLst>
                                          <p:attrName>r</p:attrName>
                                        </p:attrNameLst>
                                      </p:cBhvr>
                                    </p:animRot>
                                    <p:animRot by="240000">
                                      <p:cBhvr>
                                        <p:cTn id="24" dur="400" fill="hold">
                                          <p:stCondLst>
                                            <p:cond delay="800"/>
                                          </p:stCondLst>
                                        </p:cTn>
                                        <p:tgtEl>
                                          <p:spTgt spid="179"/>
                                        </p:tgtEl>
                                        <p:attrNameLst>
                                          <p:attrName>r</p:attrName>
                                        </p:attrNameLst>
                                      </p:cBhvr>
                                    </p:animRot>
                                    <p:animRot by="-240000">
                                      <p:cBhvr>
                                        <p:cTn id="25" dur="400" fill="hold">
                                          <p:stCondLst>
                                            <p:cond delay="1200"/>
                                          </p:stCondLst>
                                        </p:cTn>
                                        <p:tgtEl>
                                          <p:spTgt spid="179"/>
                                        </p:tgtEl>
                                        <p:attrNameLst>
                                          <p:attrName>r</p:attrName>
                                        </p:attrNameLst>
                                      </p:cBhvr>
                                    </p:animRot>
                                    <p:animRot by="120000">
                                      <p:cBhvr>
                                        <p:cTn id="26" dur="400" fill="hold">
                                          <p:stCondLst>
                                            <p:cond delay="1600"/>
                                          </p:stCondLst>
                                        </p:cTn>
                                        <p:tgtEl>
                                          <p:spTgt spid="179"/>
                                        </p:tgtEl>
                                        <p:attrNameLst>
                                          <p:attrName>r</p:attrName>
                                        </p:attrNameLst>
                                      </p:cBhvr>
                                    </p:animRot>
                                  </p:childTnLst>
                                </p:cTn>
                              </p:par>
                              <p:par>
                                <p:cTn id="27" presetID="8" presetClass="emph" presetSubtype="0" repeatCount="indefinite" fill="hold" nodeType="withEffect">
                                  <p:stCondLst>
                                    <p:cond delay="0"/>
                                  </p:stCondLst>
                                  <p:childTnLst>
                                    <p:animRot by="21600000">
                                      <p:cBhvr>
                                        <p:cTn id="28" dur="3000" fill="hold"/>
                                        <p:tgtEl>
                                          <p:spTgt spid="181"/>
                                        </p:tgtEl>
                                        <p:attrNameLst>
                                          <p:attrName>r</p:attrName>
                                        </p:attrNameLst>
                                      </p:cBhvr>
                                    </p:animRot>
                                  </p:childTnLst>
                                </p:cTn>
                              </p:par>
                              <p:par>
                                <p:cTn id="29" presetID="8" presetClass="emph" presetSubtype="0" repeatCount="indefinite" fill="hold" nodeType="withEffect">
                                  <p:stCondLst>
                                    <p:cond delay="0"/>
                                  </p:stCondLst>
                                  <p:childTnLst>
                                    <p:animRot by="21600000">
                                      <p:cBhvr>
                                        <p:cTn id="30" dur="3000" fill="hold"/>
                                        <p:tgtEl>
                                          <p:spTgt spid="182"/>
                                        </p:tgtEl>
                                        <p:attrNameLst>
                                          <p:attrName>r</p:attrName>
                                        </p:attrNameLst>
                                      </p:cBhvr>
                                    </p:animRot>
                                  </p:childTnLst>
                                </p:cTn>
                              </p:par>
                              <p:par>
                                <p:cTn id="31" presetID="8" presetClass="emph" presetSubtype="0" repeatCount="indefinite" fill="hold" nodeType="withEffect">
                                  <p:stCondLst>
                                    <p:cond delay="0"/>
                                  </p:stCondLst>
                                  <p:childTnLst>
                                    <p:animRot by="21600000">
                                      <p:cBhvr>
                                        <p:cTn id="32" dur="3000" fill="hold"/>
                                        <p:tgtEl>
                                          <p:spTgt spid="183"/>
                                        </p:tgtEl>
                                        <p:attrNameLst>
                                          <p:attrName>r</p:attrName>
                                        </p:attrNameLst>
                                      </p:cBhvr>
                                    </p:animRot>
                                  </p:childTnLst>
                                </p:cTn>
                              </p:par>
                              <p:par>
                                <p:cTn id="33" presetID="53" presetClass="entr" presetSubtype="16" fill="hold" nodeType="withEffect">
                                  <p:stCondLst>
                                    <p:cond delay="0"/>
                                  </p:stCondLst>
                                  <p:childTnLst>
                                    <p:set>
                                      <p:cBhvr>
                                        <p:cTn id="34" dur="1" fill="hold">
                                          <p:stCondLst>
                                            <p:cond delay="0"/>
                                          </p:stCondLst>
                                        </p:cTn>
                                        <p:tgtEl>
                                          <p:spTgt spid="311"/>
                                        </p:tgtEl>
                                        <p:attrNameLst>
                                          <p:attrName>style.visibility</p:attrName>
                                        </p:attrNameLst>
                                      </p:cBhvr>
                                      <p:to>
                                        <p:strVal val="visible"/>
                                      </p:to>
                                    </p:set>
                                    <p:anim calcmode="lin" valueType="num">
                                      <p:cBhvr>
                                        <p:cTn id="35" dur="1000" fill="hold"/>
                                        <p:tgtEl>
                                          <p:spTgt spid="311"/>
                                        </p:tgtEl>
                                        <p:attrNameLst>
                                          <p:attrName>ppt_w</p:attrName>
                                        </p:attrNameLst>
                                      </p:cBhvr>
                                      <p:tavLst>
                                        <p:tav tm="0">
                                          <p:val>
                                            <p:fltVal val="0"/>
                                          </p:val>
                                        </p:tav>
                                        <p:tav tm="100000">
                                          <p:val>
                                            <p:strVal val="#ppt_w"/>
                                          </p:val>
                                        </p:tav>
                                      </p:tavLst>
                                    </p:anim>
                                    <p:anim calcmode="lin" valueType="num">
                                      <p:cBhvr>
                                        <p:cTn id="36" dur="1000" fill="hold"/>
                                        <p:tgtEl>
                                          <p:spTgt spid="311"/>
                                        </p:tgtEl>
                                        <p:attrNameLst>
                                          <p:attrName>ppt_h</p:attrName>
                                        </p:attrNameLst>
                                      </p:cBhvr>
                                      <p:tavLst>
                                        <p:tav tm="0">
                                          <p:val>
                                            <p:fltVal val="0"/>
                                          </p:val>
                                        </p:tav>
                                        <p:tav tm="100000">
                                          <p:val>
                                            <p:strVal val="#ppt_h"/>
                                          </p:val>
                                        </p:tav>
                                      </p:tavLst>
                                    </p:anim>
                                    <p:animEffect transition="in" filter="fade">
                                      <p:cBhvr>
                                        <p:cTn id="37" dur="1000"/>
                                        <p:tgtEl>
                                          <p:spTgt spid="311"/>
                                        </p:tgtEl>
                                      </p:cBhvr>
                                    </p:animEffect>
                                  </p:childTnLst>
                                </p:cTn>
                              </p:par>
                              <p:par>
                                <p:cTn id="38" presetID="6" presetClass="emph" presetSubtype="0" repeatCount="indefinite" autoRev="1" fill="hold" nodeType="withEffect">
                                  <p:stCondLst>
                                    <p:cond delay="0"/>
                                  </p:stCondLst>
                                  <p:childTnLst>
                                    <p:animScale>
                                      <p:cBhvr>
                                        <p:cTn id="39" dur="1500" fill="hold"/>
                                        <p:tgtEl>
                                          <p:spTgt spid="311"/>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E4D7"/>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F347D77-6637-42FA-93D2-9AFC6AE9D86C}"/>
              </a:ext>
            </a:extLst>
          </p:cNvPr>
          <p:cNvGrpSpPr/>
          <p:nvPr/>
        </p:nvGrpSpPr>
        <p:grpSpPr>
          <a:xfrm>
            <a:off x="2" y="0"/>
            <a:ext cx="12192000" cy="6858000"/>
            <a:chOff x="2" y="0"/>
            <a:chExt cx="12192000" cy="6858000"/>
          </a:xfrm>
        </p:grpSpPr>
        <p:grpSp>
          <p:nvGrpSpPr>
            <p:cNvPr id="6" name="Group 5">
              <a:extLst>
                <a:ext uri="{FF2B5EF4-FFF2-40B4-BE49-F238E27FC236}">
                  <a16:creationId xmlns:a16="http://schemas.microsoft.com/office/drawing/2014/main" id="{20F707EB-965D-4CAA-A222-28A20B057A80}"/>
                </a:ext>
              </a:extLst>
            </p:cNvPr>
            <p:cNvGrpSpPr/>
            <p:nvPr/>
          </p:nvGrpSpPr>
          <p:grpSpPr>
            <a:xfrm>
              <a:off x="377371" y="0"/>
              <a:ext cx="11422742" cy="6858000"/>
              <a:chOff x="377371" y="0"/>
              <a:chExt cx="11422742" cy="6858000"/>
            </a:xfrm>
          </p:grpSpPr>
          <p:cxnSp>
            <p:nvCxnSpPr>
              <p:cNvPr id="24" name="Straight Connector 23">
                <a:extLst>
                  <a:ext uri="{FF2B5EF4-FFF2-40B4-BE49-F238E27FC236}">
                    <a16:creationId xmlns:a16="http://schemas.microsoft.com/office/drawing/2014/main" id="{079A262A-5554-4413-9F36-90B63A92BE32}"/>
                  </a:ext>
                </a:extLst>
              </p:cNvPr>
              <p:cNvCxnSpPr/>
              <p:nvPr/>
            </p:nvCxnSpPr>
            <p:spPr>
              <a:xfrm>
                <a:off x="3773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02F581A-C0D1-46F8-9B62-F3CDC6668090}"/>
                  </a:ext>
                </a:extLst>
              </p:cNvPr>
              <p:cNvCxnSpPr/>
              <p:nvPr/>
            </p:nvCxnSpPr>
            <p:spPr>
              <a:xfrm>
                <a:off x="7837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9E927BE-0145-48FB-BE67-D431D67A415F}"/>
                  </a:ext>
                </a:extLst>
              </p:cNvPr>
              <p:cNvCxnSpPr/>
              <p:nvPr/>
            </p:nvCxnSpPr>
            <p:spPr>
              <a:xfrm>
                <a:off x="121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A26AE-AA70-41DD-86D8-9376BFE084A5}"/>
                  </a:ext>
                </a:extLst>
              </p:cNvPr>
              <p:cNvCxnSpPr/>
              <p:nvPr/>
            </p:nvCxnSpPr>
            <p:spPr>
              <a:xfrm>
                <a:off x="16546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8BBE312-48FF-4C1C-8E61-715BFC43251E}"/>
                  </a:ext>
                </a:extLst>
              </p:cNvPr>
              <p:cNvCxnSpPr/>
              <p:nvPr/>
            </p:nvCxnSpPr>
            <p:spPr>
              <a:xfrm>
                <a:off x="206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298F388-88BF-4275-B469-EF5DF9D3628E}"/>
                  </a:ext>
                </a:extLst>
              </p:cNvPr>
              <p:cNvCxnSpPr/>
              <p:nvPr/>
            </p:nvCxnSpPr>
            <p:spPr>
              <a:xfrm>
                <a:off x="246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F860951-887D-4AA5-8E57-A7906AF11436}"/>
                  </a:ext>
                </a:extLst>
              </p:cNvPr>
              <p:cNvCxnSpPr/>
              <p:nvPr/>
            </p:nvCxnSpPr>
            <p:spPr>
              <a:xfrm>
                <a:off x="290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310EE58-3C64-4A3A-869D-212382B278D1}"/>
                  </a:ext>
                </a:extLst>
              </p:cNvPr>
              <p:cNvCxnSpPr/>
              <p:nvPr/>
            </p:nvCxnSpPr>
            <p:spPr>
              <a:xfrm>
                <a:off x="333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A1FBB8A-6C7E-4F5B-A2EA-74D38315507F}"/>
                  </a:ext>
                </a:extLst>
              </p:cNvPr>
              <p:cNvCxnSpPr/>
              <p:nvPr/>
            </p:nvCxnSpPr>
            <p:spPr>
              <a:xfrm>
                <a:off x="37301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33152-CDE9-4775-965F-2C7C46E5E84B}"/>
                  </a:ext>
                </a:extLst>
              </p:cNvPr>
              <p:cNvCxnSpPr/>
              <p:nvPr/>
            </p:nvCxnSpPr>
            <p:spPr>
              <a:xfrm>
                <a:off x="41365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7F6A9D7-5156-44CA-A9D9-F57730140CAC}"/>
                  </a:ext>
                </a:extLst>
              </p:cNvPr>
              <p:cNvCxnSpPr/>
              <p:nvPr/>
            </p:nvCxnSpPr>
            <p:spPr>
              <a:xfrm>
                <a:off x="45719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EED3280-EF38-4353-8C22-9CDF7AB9F2BF}"/>
                  </a:ext>
                </a:extLst>
              </p:cNvPr>
              <p:cNvCxnSpPr/>
              <p:nvPr/>
            </p:nvCxnSpPr>
            <p:spPr>
              <a:xfrm>
                <a:off x="500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C6976A-436C-4E0E-AB89-2F6226BED9C9}"/>
                  </a:ext>
                </a:extLst>
              </p:cNvPr>
              <p:cNvCxnSpPr/>
              <p:nvPr/>
            </p:nvCxnSpPr>
            <p:spPr>
              <a:xfrm>
                <a:off x="544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AA61367-C98C-4A65-A6E2-C100BE79D3D4}"/>
                  </a:ext>
                </a:extLst>
              </p:cNvPr>
              <p:cNvCxnSpPr/>
              <p:nvPr/>
            </p:nvCxnSpPr>
            <p:spPr>
              <a:xfrm>
                <a:off x="584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7B78285-E545-460F-860D-664E65424A2C}"/>
                  </a:ext>
                </a:extLst>
              </p:cNvPr>
              <p:cNvCxnSpPr/>
              <p:nvPr/>
            </p:nvCxnSpPr>
            <p:spPr>
              <a:xfrm>
                <a:off x="628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21A8F29-6788-40AF-9AE2-1C8CC57BF32C}"/>
                  </a:ext>
                </a:extLst>
              </p:cNvPr>
              <p:cNvCxnSpPr/>
              <p:nvPr/>
            </p:nvCxnSpPr>
            <p:spPr>
              <a:xfrm>
                <a:off x="672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53B903F-4B33-4FC4-8CE8-1BB9D82C54A5}"/>
                  </a:ext>
                </a:extLst>
              </p:cNvPr>
              <p:cNvCxnSpPr/>
              <p:nvPr/>
            </p:nvCxnSpPr>
            <p:spPr>
              <a:xfrm>
                <a:off x="714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342A937-C763-4223-8C17-FF23A8966F1F}"/>
                  </a:ext>
                </a:extLst>
              </p:cNvPr>
              <p:cNvCxnSpPr/>
              <p:nvPr/>
            </p:nvCxnSpPr>
            <p:spPr>
              <a:xfrm>
                <a:off x="754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EAB2AFF-0517-4DF8-B873-0BC3E1A03348}"/>
                  </a:ext>
                </a:extLst>
              </p:cNvPr>
              <p:cNvCxnSpPr/>
              <p:nvPr/>
            </p:nvCxnSpPr>
            <p:spPr>
              <a:xfrm>
                <a:off x="798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5277E96-5A1A-4194-9F02-1A81AA6FBCD7}"/>
                  </a:ext>
                </a:extLst>
              </p:cNvPr>
              <p:cNvCxnSpPr/>
              <p:nvPr/>
            </p:nvCxnSpPr>
            <p:spPr>
              <a:xfrm>
                <a:off x="841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6ADB9A6-288B-41BC-B93C-E100C6A9D92E}"/>
                  </a:ext>
                </a:extLst>
              </p:cNvPr>
              <p:cNvCxnSpPr/>
              <p:nvPr/>
            </p:nvCxnSpPr>
            <p:spPr>
              <a:xfrm>
                <a:off x="883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E942BAD-4B88-4614-97A1-60D590F2DC9A}"/>
                  </a:ext>
                </a:extLst>
              </p:cNvPr>
              <p:cNvCxnSpPr/>
              <p:nvPr/>
            </p:nvCxnSpPr>
            <p:spPr>
              <a:xfrm>
                <a:off x="92455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5FDC70D-11BD-4F33-8467-6CF82716AF62}"/>
                  </a:ext>
                </a:extLst>
              </p:cNvPr>
              <p:cNvCxnSpPr/>
              <p:nvPr/>
            </p:nvCxnSpPr>
            <p:spPr>
              <a:xfrm>
                <a:off x="9681027"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43010C2-6070-45EA-999E-D15A1EB72465}"/>
                  </a:ext>
                </a:extLst>
              </p:cNvPr>
              <p:cNvCxnSpPr/>
              <p:nvPr/>
            </p:nvCxnSpPr>
            <p:spPr>
              <a:xfrm>
                <a:off x="101164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104034B-1E37-4DD2-8F5F-D11861991277}"/>
                  </a:ext>
                </a:extLst>
              </p:cNvPr>
              <p:cNvCxnSpPr/>
              <p:nvPr/>
            </p:nvCxnSpPr>
            <p:spPr>
              <a:xfrm>
                <a:off x="1052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7161CCC-6811-461C-B1BC-ABA98032EB22}"/>
                  </a:ext>
                </a:extLst>
              </p:cNvPr>
              <p:cNvCxnSpPr/>
              <p:nvPr/>
            </p:nvCxnSpPr>
            <p:spPr>
              <a:xfrm>
                <a:off x="1092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7A6A529-6A31-4579-AADA-94F9A54B8C6F}"/>
                  </a:ext>
                </a:extLst>
              </p:cNvPr>
              <p:cNvCxnSpPr/>
              <p:nvPr/>
            </p:nvCxnSpPr>
            <p:spPr>
              <a:xfrm>
                <a:off x="1136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04CC808-A4DA-4955-A959-28DF7DCBBEF8}"/>
                  </a:ext>
                </a:extLst>
              </p:cNvPr>
              <p:cNvCxnSpPr/>
              <p:nvPr/>
            </p:nvCxnSpPr>
            <p:spPr>
              <a:xfrm>
                <a:off x="1180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60961EAB-BF19-4778-A202-7894BF15AAD5}"/>
                </a:ext>
              </a:extLst>
            </p:cNvPr>
            <p:cNvGrpSpPr/>
            <p:nvPr/>
          </p:nvGrpSpPr>
          <p:grpSpPr>
            <a:xfrm rot="5400000">
              <a:off x="2924631" y="-2616201"/>
              <a:ext cx="6342742" cy="12192000"/>
              <a:chOff x="377371" y="0"/>
              <a:chExt cx="6342742" cy="6858000"/>
            </a:xfrm>
          </p:grpSpPr>
          <p:cxnSp>
            <p:nvCxnSpPr>
              <p:cNvPr id="8" name="Straight Connector 7">
                <a:extLst>
                  <a:ext uri="{FF2B5EF4-FFF2-40B4-BE49-F238E27FC236}">
                    <a16:creationId xmlns:a16="http://schemas.microsoft.com/office/drawing/2014/main" id="{CF95E087-CDC9-42ED-A9B0-17B1BBD8F2B7}"/>
                  </a:ext>
                </a:extLst>
              </p:cNvPr>
              <p:cNvCxnSpPr/>
              <p:nvPr/>
            </p:nvCxnSpPr>
            <p:spPr>
              <a:xfrm>
                <a:off x="3773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F3B4EE6-DA44-42EF-B5B5-770312DB7336}"/>
                  </a:ext>
                </a:extLst>
              </p:cNvPr>
              <p:cNvCxnSpPr/>
              <p:nvPr/>
            </p:nvCxnSpPr>
            <p:spPr>
              <a:xfrm>
                <a:off x="7837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B359E0F-414D-4DE4-87C8-AA67E8C21D8D}"/>
                  </a:ext>
                </a:extLst>
              </p:cNvPr>
              <p:cNvCxnSpPr/>
              <p:nvPr/>
            </p:nvCxnSpPr>
            <p:spPr>
              <a:xfrm>
                <a:off x="121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71B4C03-0129-432B-91AD-CB08F760BF2B}"/>
                  </a:ext>
                </a:extLst>
              </p:cNvPr>
              <p:cNvCxnSpPr/>
              <p:nvPr/>
            </p:nvCxnSpPr>
            <p:spPr>
              <a:xfrm>
                <a:off x="16546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C98A82-11D7-446B-908C-D1AF079EE38B}"/>
                  </a:ext>
                </a:extLst>
              </p:cNvPr>
              <p:cNvCxnSpPr/>
              <p:nvPr/>
            </p:nvCxnSpPr>
            <p:spPr>
              <a:xfrm>
                <a:off x="206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52F878E-4F4D-42D3-AF67-0369C88FAEC2}"/>
                  </a:ext>
                </a:extLst>
              </p:cNvPr>
              <p:cNvCxnSpPr/>
              <p:nvPr/>
            </p:nvCxnSpPr>
            <p:spPr>
              <a:xfrm>
                <a:off x="246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D48FA8-A64F-4A31-83DB-E2A5C7ACD214}"/>
                  </a:ext>
                </a:extLst>
              </p:cNvPr>
              <p:cNvCxnSpPr/>
              <p:nvPr/>
            </p:nvCxnSpPr>
            <p:spPr>
              <a:xfrm>
                <a:off x="290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0ADA66-CEA3-464C-8C18-8D0BE63E8DEF}"/>
                  </a:ext>
                </a:extLst>
              </p:cNvPr>
              <p:cNvCxnSpPr/>
              <p:nvPr/>
            </p:nvCxnSpPr>
            <p:spPr>
              <a:xfrm>
                <a:off x="333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D04815C-2015-4C37-A7CD-4468C2C6E9CB}"/>
                  </a:ext>
                </a:extLst>
              </p:cNvPr>
              <p:cNvCxnSpPr/>
              <p:nvPr/>
            </p:nvCxnSpPr>
            <p:spPr>
              <a:xfrm>
                <a:off x="37301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F1C51F3-7D37-4BC3-BA22-4DBDC624B42A}"/>
                  </a:ext>
                </a:extLst>
              </p:cNvPr>
              <p:cNvCxnSpPr/>
              <p:nvPr/>
            </p:nvCxnSpPr>
            <p:spPr>
              <a:xfrm>
                <a:off x="41365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9E15302-EFFE-4159-B254-FED1561AE4ED}"/>
                  </a:ext>
                </a:extLst>
              </p:cNvPr>
              <p:cNvCxnSpPr/>
              <p:nvPr/>
            </p:nvCxnSpPr>
            <p:spPr>
              <a:xfrm>
                <a:off x="45719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119F7E2-F7E9-4314-8383-4D1B70782549}"/>
                  </a:ext>
                </a:extLst>
              </p:cNvPr>
              <p:cNvCxnSpPr/>
              <p:nvPr/>
            </p:nvCxnSpPr>
            <p:spPr>
              <a:xfrm>
                <a:off x="500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1644DBE-8D9E-479E-B01C-48FB28CD3F1D}"/>
                  </a:ext>
                </a:extLst>
              </p:cNvPr>
              <p:cNvCxnSpPr/>
              <p:nvPr/>
            </p:nvCxnSpPr>
            <p:spPr>
              <a:xfrm>
                <a:off x="544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D1A8EF0-204B-49D0-A658-5890877534D3}"/>
                  </a:ext>
                </a:extLst>
              </p:cNvPr>
              <p:cNvCxnSpPr/>
              <p:nvPr/>
            </p:nvCxnSpPr>
            <p:spPr>
              <a:xfrm>
                <a:off x="584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DF28B6-B3A6-4912-9781-416B21AC1E50}"/>
                  </a:ext>
                </a:extLst>
              </p:cNvPr>
              <p:cNvCxnSpPr/>
              <p:nvPr/>
            </p:nvCxnSpPr>
            <p:spPr>
              <a:xfrm>
                <a:off x="628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D014B0B-9788-41B6-87EC-A5DCDA6EAFA0}"/>
                  </a:ext>
                </a:extLst>
              </p:cNvPr>
              <p:cNvCxnSpPr/>
              <p:nvPr/>
            </p:nvCxnSpPr>
            <p:spPr>
              <a:xfrm>
                <a:off x="672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60" name="Rounded Rectangle 1">
            <a:extLst>
              <a:ext uri="{FF2B5EF4-FFF2-40B4-BE49-F238E27FC236}">
                <a16:creationId xmlns:a16="http://schemas.microsoft.com/office/drawing/2014/main" id="{ED15A32C-284F-43E0-A1EB-DEA03D512254}"/>
              </a:ext>
            </a:extLst>
          </p:cNvPr>
          <p:cNvSpPr/>
          <p:nvPr/>
        </p:nvSpPr>
        <p:spPr>
          <a:xfrm>
            <a:off x="436646" y="313374"/>
            <a:ext cx="11480773" cy="6235247"/>
          </a:xfrm>
          <a:prstGeom prst="roundRect">
            <a:avLst>
              <a:gd name="adj" fmla="val 7547"/>
            </a:avLst>
          </a:prstGeom>
          <a:solidFill>
            <a:srgbClr val="6B422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39" name="Freeform: Shape 238">
            <a:extLst>
              <a:ext uri="{FF2B5EF4-FFF2-40B4-BE49-F238E27FC236}">
                <a16:creationId xmlns:a16="http://schemas.microsoft.com/office/drawing/2014/main" id="{90F0FF0A-C4BD-4BFD-B192-39C0035029BD}"/>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2201019 h 6235247"/>
              <a:gd name="connsiteX4" fmla="*/ 11147925 w 11563523"/>
              <a:gd name="connsiteY4" fmla="*/ 2197119 h 6235247"/>
              <a:gd name="connsiteX5" fmla="*/ 11215856 w 11563523"/>
              <a:gd name="connsiteY5" fmla="*/ 2190271 h 6235247"/>
              <a:gd name="connsiteX6" fmla="*/ 11226453 w 11563523"/>
              <a:gd name="connsiteY6" fmla="*/ 2190271 h 6235247"/>
              <a:gd name="connsiteX7" fmla="*/ 11563523 w 11563523"/>
              <a:gd name="connsiteY7" fmla="*/ 2527341 h 6235247"/>
              <a:gd name="connsiteX8" fmla="*/ 11226453 w 11563523"/>
              <a:gd name="connsiteY8" fmla="*/ 2864411 h 6235247"/>
              <a:gd name="connsiteX9" fmla="*/ 11215856 w 11563523"/>
              <a:gd name="connsiteY9" fmla="*/ 2864411 h 6235247"/>
              <a:gd name="connsiteX10" fmla="*/ 11147925 w 11563523"/>
              <a:gd name="connsiteY10" fmla="*/ 2857563 h 6235247"/>
              <a:gd name="connsiteX11" fmla="*/ 11135362 w 11563523"/>
              <a:gd name="connsiteY11" fmla="*/ 2853664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2201019"/>
                </a:lnTo>
                <a:lnTo>
                  <a:pt x="11147925" y="2197119"/>
                </a:lnTo>
                <a:cubicBezTo>
                  <a:pt x="11169867" y="2192629"/>
                  <a:pt x="11192586" y="2190271"/>
                  <a:pt x="11215856" y="2190271"/>
                </a:cubicBezTo>
                <a:lnTo>
                  <a:pt x="11226453" y="2190271"/>
                </a:lnTo>
                <a:cubicBezTo>
                  <a:pt x="11412612" y="2190271"/>
                  <a:pt x="11563523" y="2341182"/>
                  <a:pt x="11563523" y="2527341"/>
                </a:cubicBezTo>
                <a:cubicBezTo>
                  <a:pt x="11563523" y="2713500"/>
                  <a:pt x="11412612" y="2864411"/>
                  <a:pt x="11226453" y="2864411"/>
                </a:cubicBezTo>
                <a:lnTo>
                  <a:pt x="11215856" y="2864411"/>
                </a:lnTo>
                <a:cubicBezTo>
                  <a:pt x="11192586" y="2864411"/>
                  <a:pt x="11169867" y="2862053"/>
                  <a:pt x="11147925" y="2857563"/>
                </a:cubicBezTo>
                <a:lnTo>
                  <a:pt x="11135362" y="2853664"/>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CCD5AE"/>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8" name="Freeform: Shape 237">
            <a:extLst>
              <a:ext uri="{FF2B5EF4-FFF2-40B4-BE49-F238E27FC236}">
                <a16:creationId xmlns:a16="http://schemas.microsoft.com/office/drawing/2014/main" id="{DB2A80C7-4194-4E7F-8898-E22C9A600999}"/>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2960517 h 6235247"/>
              <a:gd name="connsiteX4" fmla="*/ 11147924 w 11563523"/>
              <a:gd name="connsiteY4" fmla="*/ 2956617 h 6235247"/>
              <a:gd name="connsiteX5" fmla="*/ 11215856 w 11563523"/>
              <a:gd name="connsiteY5" fmla="*/ 2949769 h 6235247"/>
              <a:gd name="connsiteX6" fmla="*/ 11226453 w 11563523"/>
              <a:gd name="connsiteY6" fmla="*/ 2949769 h 6235247"/>
              <a:gd name="connsiteX7" fmla="*/ 11563523 w 11563523"/>
              <a:gd name="connsiteY7" fmla="*/ 3286839 h 6235247"/>
              <a:gd name="connsiteX8" fmla="*/ 11226453 w 11563523"/>
              <a:gd name="connsiteY8" fmla="*/ 3623909 h 6235247"/>
              <a:gd name="connsiteX9" fmla="*/ 11215856 w 11563523"/>
              <a:gd name="connsiteY9" fmla="*/ 3623909 h 6235247"/>
              <a:gd name="connsiteX10" fmla="*/ 11147924 w 11563523"/>
              <a:gd name="connsiteY10" fmla="*/ 3617061 h 6235247"/>
              <a:gd name="connsiteX11" fmla="*/ 11135362 w 11563523"/>
              <a:gd name="connsiteY11" fmla="*/ 3613162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2960517"/>
                </a:lnTo>
                <a:lnTo>
                  <a:pt x="11147924" y="2956617"/>
                </a:lnTo>
                <a:cubicBezTo>
                  <a:pt x="11169867" y="2952127"/>
                  <a:pt x="11192586" y="2949769"/>
                  <a:pt x="11215856" y="2949769"/>
                </a:cubicBezTo>
                <a:lnTo>
                  <a:pt x="11226453" y="2949769"/>
                </a:lnTo>
                <a:cubicBezTo>
                  <a:pt x="11412612" y="2949769"/>
                  <a:pt x="11563523" y="3100680"/>
                  <a:pt x="11563523" y="3286839"/>
                </a:cubicBezTo>
                <a:cubicBezTo>
                  <a:pt x="11563523" y="3472998"/>
                  <a:pt x="11412612" y="3623909"/>
                  <a:pt x="11226453" y="3623909"/>
                </a:cubicBezTo>
                <a:lnTo>
                  <a:pt x="11215856" y="3623909"/>
                </a:lnTo>
                <a:cubicBezTo>
                  <a:pt x="11192586" y="3623909"/>
                  <a:pt x="11169867" y="3621551"/>
                  <a:pt x="11147924" y="3617061"/>
                </a:cubicBezTo>
                <a:lnTo>
                  <a:pt x="11135362" y="3613162"/>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B7B7A4"/>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7" name="Freeform: Shape 236">
            <a:extLst>
              <a:ext uri="{FF2B5EF4-FFF2-40B4-BE49-F238E27FC236}">
                <a16:creationId xmlns:a16="http://schemas.microsoft.com/office/drawing/2014/main" id="{0D432F6B-0B7A-4ADA-8EB7-D05F5A9999EC}"/>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3732342 h 6235247"/>
              <a:gd name="connsiteX4" fmla="*/ 11147924 w 11563523"/>
              <a:gd name="connsiteY4" fmla="*/ 3728442 h 6235247"/>
              <a:gd name="connsiteX5" fmla="*/ 11215856 w 11563523"/>
              <a:gd name="connsiteY5" fmla="*/ 3721594 h 6235247"/>
              <a:gd name="connsiteX6" fmla="*/ 11226453 w 11563523"/>
              <a:gd name="connsiteY6" fmla="*/ 3721594 h 6235247"/>
              <a:gd name="connsiteX7" fmla="*/ 11563523 w 11563523"/>
              <a:gd name="connsiteY7" fmla="*/ 4058664 h 6235247"/>
              <a:gd name="connsiteX8" fmla="*/ 11226453 w 11563523"/>
              <a:gd name="connsiteY8" fmla="*/ 4395734 h 6235247"/>
              <a:gd name="connsiteX9" fmla="*/ 11215856 w 11563523"/>
              <a:gd name="connsiteY9" fmla="*/ 4395734 h 6235247"/>
              <a:gd name="connsiteX10" fmla="*/ 11147924 w 11563523"/>
              <a:gd name="connsiteY10" fmla="*/ 4388886 h 6235247"/>
              <a:gd name="connsiteX11" fmla="*/ 11135362 w 11563523"/>
              <a:gd name="connsiteY11" fmla="*/ 4384987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3732342"/>
                </a:lnTo>
                <a:lnTo>
                  <a:pt x="11147924" y="3728442"/>
                </a:lnTo>
                <a:cubicBezTo>
                  <a:pt x="11169867" y="3723952"/>
                  <a:pt x="11192586" y="3721594"/>
                  <a:pt x="11215856" y="3721594"/>
                </a:cubicBezTo>
                <a:lnTo>
                  <a:pt x="11226453" y="3721594"/>
                </a:lnTo>
                <a:cubicBezTo>
                  <a:pt x="11412612" y="3721594"/>
                  <a:pt x="11563523" y="3872505"/>
                  <a:pt x="11563523" y="4058664"/>
                </a:cubicBezTo>
                <a:cubicBezTo>
                  <a:pt x="11563523" y="4244823"/>
                  <a:pt x="11412612" y="4395734"/>
                  <a:pt x="11226453" y="4395734"/>
                </a:cubicBezTo>
                <a:lnTo>
                  <a:pt x="11215856" y="4395734"/>
                </a:lnTo>
                <a:cubicBezTo>
                  <a:pt x="11192586" y="4395734"/>
                  <a:pt x="11169867" y="4393376"/>
                  <a:pt x="11147924" y="4388886"/>
                </a:cubicBezTo>
                <a:lnTo>
                  <a:pt x="11135362" y="4384987"/>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A5A58D"/>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6" name="Freeform: Shape 235">
            <a:extLst>
              <a:ext uri="{FF2B5EF4-FFF2-40B4-BE49-F238E27FC236}">
                <a16:creationId xmlns:a16="http://schemas.microsoft.com/office/drawing/2014/main" id="{830CB7C3-E54D-4FC9-A967-E2BD6657E7C8}"/>
              </a:ext>
            </a:extLst>
          </p:cNvPr>
          <p:cNvSpPr/>
          <p:nvPr/>
        </p:nvSpPr>
        <p:spPr>
          <a:xfrm>
            <a:off x="430373"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4516657 h 6235247"/>
              <a:gd name="connsiteX4" fmla="*/ 11147925 w 11563523"/>
              <a:gd name="connsiteY4" fmla="*/ 4512757 h 6235247"/>
              <a:gd name="connsiteX5" fmla="*/ 11215856 w 11563523"/>
              <a:gd name="connsiteY5" fmla="*/ 4505909 h 6235247"/>
              <a:gd name="connsiteX6" fmla="*/ 11226453 w 11563523"/>
              <a:gd name="connsiteY6" fmla="*/ 4505909 h 6235247"/>
              <a:gd name="connsiteX7" fmla="*/ 11563523 w 11563523"/>
              <a:gd name="connsiteY7" fmla="*/ 4842979 h 6235247"/>
              <a:gd name="connsiteX8" fmla="*/ 11226453 w 11563523"/>
              <a:gd name="connsiteY8" fmla="*/ 5180049 h 6235247"/>
              <a:gd name="connsiteX9" fmla="*/ 11215856 w 11563523"/>
              <a:gd name="connsiteY9" fmla="*/ 5180049 h 6235247"/>
              <a:gd name="connsiteX10" fmla="*/ 11147925 w 11563523"/>
              <a:gd name="connsiteY10" fmla="*/ 5173201 h 6235247"/>
              <a:gd name="connsiteX11" fmla="*/ 11135362 w 11563523"/>
              <a:gd name="connsiteY11" fmla="*/ 5169302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4516657"/>
                </a:lnTo>
                <a:lnTo>
                  <a:pt x="11147925" y="4512757"/>
                </a:lnTo>
                <a:cubicBezTo>
                  <a:pt x="11169867" y="4508267"/>
                  <a:pt x="11192586" y="4505909"/>
                  <a:pt x="11215856" y="4505909"/>
                </a:cubicBezTo>
                <a:lnTo>
                  <a:pt x="11226453" y="4505909"/>
                </a:lnTo>
                <a:cubicBezTo>
                  <a:pt x="11412612" y="4505909"/>
                  <a:pt x="11563523" y="4656820"/>
                  <a:pt x="11563523" y="4842979"/>
                </a:cubicBezTo>
                <a:cubicBezTo>
                  <a:pt x="11563523" y="5029138"/>
                  <a:pt x="11412612" y="5180049"/>
                  <a:pt x="11226453" y="5180049"/>
                </a:cubicBezTo>
                <a:lnTo>
                  <a:pt x="11215856" y="5180049"/>
                </a:lnTo>
                <a:cubicBezTo>
                  <a:pt x="11192586" y="5180049"/>
                  <a:pt x="11169867" y="5177691"/>
                  <a:pt x="11147925" y="5173201"/>
                </a:cubicBezTo>
                <a:lnTo>
                  <a:pt x="11135362" y="5169302"/>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606C38"/>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5" name="Freeform: Shape 234">
            <a:extLst>
              <a:ext uri="{FF2B5EF4-FFF2-40B4-BE49-F238E27FC236}">
                <a16:creationId xmlns:a16="http://schemas.microsoft.com/office/drawing/2014/main" id="{0F7BA3FC-4D21-4129-8AF2-E4DA19D46D25}"/>
              </a:ext>
            </a:extLst>
          </p:cNvPr>
          <p:cNvSpPr/>
          <p:nvPr/>
        </p:nvSpPr>
        <p:spPr>
          <a:xfrm>
            <a:off x="430373"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5313075 h 6235247"/>
              <a:gd name="connsiteX4" fmla="*/ 11147925 w 11563523"/>
              <a:gd name="connsiteY4" fmla="*/ 5309175 h 6235247"/>
              <a:gd name="connsiteX5" fmla="*/ 11215856 w 11563523"/>
              <a:gd name="connsiteY5" fmla="*/ 5302327 h 6235247"/>
              <a:gd name="connsiteX6" fmla="*/ 11226453 w 11563523"/>
              <a:gd name="connsiteY6" fmla="*/ 5302327 h 6235247"/>
              <a:gd name="connsiteX7" fmla="*/ 11563523 w 11563523"/>
              <a:gd name="connsiteY7" fmla="*/ 5639397 h 6235247"/>
              <a:gd name="connsiteX8" fmla="*/ 11226453 w 11563523"/>
              <a:gd name="connsiteY8" fmla="*/ 5976467 h 6235247"/>
              <a:gd name="connsiteX9" fmla="*/ 11215856 w 11563523"/>
              <a:gd name="connsiteY9" fmla="*/ 5976467 h 6235247"/>
              <a:gd name="connsiteX10" fmla="*/ 11147925 w 11563523"/>
              <a:gd name="connsiteY10" fmla="*/ 5969619 h 6235247"/>
              <a:gd name="connsiteX11" fmla="*/ 11095410 w 11563523"/>
              <a:gd name="connsiteY11" fmla="*/ 5953318 h 6235247"/>
              <a:gd name="connsiteX12" fmla="*/ 11054995 w 11563523"/>
              <a:gd name="connsiteY12" fmla="*/ 6027776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5313075"/>
                </a:lnTo>
                <a:lnTo>
                  <a:pt x="11147925" y="5309175"/>
                </a:lnTo>
                <a:cubicBezTo>
                  <a:pt x="11169867" y="5304685"/>
                  <a:pt x="11192586" y="5302327"/>
                  <a:pt x="11215856" y="5302327"/>
                </a:cubicBezTo>
                <a:lnTo>
                  <a:pt x="11226453" y="5302327"/>
                </a:lnTo>
                <a:cubicBezTo>
                  <a:pt x="11412612" y="5302327"/>
                  <a:pt x="11563523" y="5453238"/>
                  <a:pt x="11563523" y="5639397"/>
                </a:cubicBezTo>
                <a:cubicBezTo>
                  <a:pt x="11563523" y="5825556"/>
                  <a:pt x="11412612" y="5976467"/>
                  <a:pt x="11226453" y="5976467"/>
                </a:cubicBezTo>
                <a:lnTo>
                  <a:pt x="11215856" y="5976467"/>
                </a:lnTo>
                <a:cubicBezTo>
                  <a:pt x="11192586" y="5976467"/>
                  <a:pt x="11169867" y="5974109"/>
                  <a:pt x="11147925" y="5969619"/>
                </a:cubicBezTo>
                <a:lnTo>
                  <a:pt x="11095410" y="5953318"/>
                </a:lnTo>
                <a:lnTo>
                  <a:pt x="11054995" y="6027776"/>
                </a:lnTo>
                <a:cubicBezTo>
                  <a:pt x="10970430" y="6152949"/>
                  <a:pt x="10827220"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6B705C"/>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1" name="Freeform: Shape 230">
            <a:extLst>
              <a:ext uri="{FF2B5EF4-FFF2-40B4-BE49-F238E27FC236}">
                <a16:creationId xmlns:a16="http://schemas.microsoft.com/office/drawing/2014/main" id="{FDBB89D1-AF3F-40F6-9D55-84DD01271C8C}"/>
              </a:ext>
            </a:extLst>
          </p:cNvPr>
          <p:cNvSpPr/>
          <p:nvPr/>
        </p:nvSpPr>
        <p:spPr>
          <a:xfrm>
            <a:off x="459729" y="311377"/>
            <a:ext cx="11532520" cy="6235247"/>
          </a:xfrm>
          <a:custGeom>
            <a:avLst/>
            <a:gdLst>
              <a:gd name="connsiteX0" fmla="*/ 470574 w 11532520"/>
              <a:gd name="connsiteY0" fmla="*/ 0 h 6235247"/>
              <a:gd name="connsiteX1" fmla="*/ 10614904 w 11532520"/>
              <a:gd name="connsiteY1" fmla="*/ 0 h 6235247"/>
              <a:gd name="connsiteX2" fmla="*/ 11085478 w 11532520"/>
              <a:gd name="connsiteY2" fmla="*/ 470574 h 6235247"/>
              <a:gd name="connsiteX3" fmla="*/ 11085478 w 11532520"/>
              <a:gd name="connsiteY3" fmla="*/ 556491 h 6235247"/>
              <a:gd name="connsiteX4" fmla="*/ 11116921 w 11532520"/>
              <a:gd name="connsiteY4" fmla="*/ 546730 h 6235247"/>
              <a:gd name="connsiteX5" fmla="*/ 11184853 w 11532520"/>
              <a:gd name="connsiteY5" fmla="*/ 539882 h 6235247"/>
              <a:gd name="connsiteX6" fmla="*/ 11195450 w 11532520"/>
              <a:gd name="connsiteY6" fmla="*/ 539882 h 6235247"/>
              <a:gd name="connsiteX7" fmla="*/ 11532520 w 11532520"/>
              <a:gd name="connsiteY7" fmla="*/ 876952 h 6235247"/>
              <a:gd name="connsiteX8" fmla="*/ 11195450 w 11532520"/>
              <a:gd name="connsiteY8" fmla="*/ 1214022 h 6235247"/>
              <a:gd name="connsiteX9" fmla="*/ 11184853 w 11532520"/>
              <a:gd name="connsiteY9" fmla="*/ 1214022 h 6235247"/>
              <a:gd name="connsiteX10" fmla="*/ 11116921 w 11532520"/>
              <a:gd name="connsiteY10" fmla="*/ 1207174 h 6235247"/>
              <a:gd name="connsiteX11" fmla="*/ 11085478 w 11532520"/>
              <a:gd name="connsiteY11" fmla="*/ 1197414 h 6235247"/>
              <a:gd name="connsiteX12" fmla="*/ 11085478 w 11532520"/>
              <a:gd name="connsiteY12" fmla="*/ 5764673 h 6235247"/>
              <a:gd name="connsiteX13" fmla="*/ 10614904 w 11532520"/>
              <a:gd name="connsiteY13" fmla="*/ 6235247 h 6235247"/>
              <a:gd name="connsiteX14" fmla="*/ 470574 w 11532520"/>
              <a:gd name="connsiteY14" fmla="*/ 6235247 h 6235247"/>
              <a:gd name="connsiteX15" fmla="*/ 0 w 11532520"/>
              <a:gd name="connsiteY15" fmla="*/ 5764673 h 6235247"/>
              <a:gd name="connsiteX16" fmla="*/ 0 w 11532520"/>
              <a:gd name="connsiteY16" fmla="*/ 470574 h 6235247"/>
              <a:gd name="connsiteX17" fmla="*/ 470574 w 11532520"/>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32520" h="6235247">
                <a:moveTo>
                  <a:pt x="470574" y="0"/>
                </a:moveTo>
                <a:lnTo>
                  <a:pt x="10614904" y="0"/>
                </a:lnTo>
                <a:cubicBezTo>
                  <a:pt x="10874795" y="0"/>
                  <a:pt x="11085478" y="210683"/>
                  <a:pt x="11085478" y="470574"/>
                </a:cubicBezTo>
                <a:lnTo>
                  <a:pt x="11085478" y="556491"/>
                </a:lnTo>
                <a:lnTo>
                  <a:pt x="11116921" y="546730"/>
                </a:lnTo>
                <a:cubicBezTo>
                  <a:pt x="11138864" y="542240"/>
                  <a:pt x="11161583" y="539882"/>
                  <a:pt x="11184853" y="539882"/>
                </a:cubicBezTo>
                <a:lnTo>
                  <a:pt x="11195450" y="539882"/>
                </a:lnTo>
                <a:cubicBezTo>
                  <a:pt x="11381609" y="539882"/>
                  <a:pt x="11532520" y="690793"/>
                  <a:pt x="11532520" y="876952"/>
                </a:cubicBezTo>
                <a:cubicBezTo>
                  <a:pt x="11532520" y="1063111"/>
                  <a:pt x="11381609" y="1214022"/>
                  <a:pt x="11195450" y="1214022"/>
                </a:cubicBezTo>
                <a:lnTo>
                  <a:pt x="11184853" y="1214022"/>
                </a:lnTo>
                <a:cubicBezTo>
                  <a:pt x="11161583" y="1214022"/>
                  <a:pt x="11138864" y="1211664"/>
                  <a:pt x="11116921" y="1207174"/>
                </a:cubicBezTo>
                <a:lnTo>
                  <a:pt x="11085478" y="1197414"/>
                </a:lnTo>
                <a:lnTo>
                  <a:pt x="11085478" y="5764673"/>
                </a:lnTo>
                <a:cubicBezTo>
                  <a:pt x="11085478" y="6024564"/>
                  <a:pt x="10874795" y="6235247"/>
                  <a:pt x="10614904"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DDBEA9"/>
          </a:solidFill>
          <a:ln>
            <a:noFill/>
          </a:ln>
          <a:effectLst>
            <a:outerShdw blurRad="139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FFFFFF"/>
              </a:solidFill>
            </a:endParaRPr>
          </a:p>
        </p:txBody>
      </p:sp>
      <p:sp>
        <p:nvSpPr>
          <p:cNvPr id="240" name="Freeform: Shape 239">
            <a:extLst>
              <a:ext uri="{FF2B5EF4-FFF2-40B4-BE49-F238E27FC236}">
                <a16:creationId xmlns:a16="http://schemas.microsoft.com/office/drawing/2014/main" id="{0C148DFF-E3A7-4111-A65B-6FEED5F18A64}"/>
              </a:ext>
            </a:extLst>
          </p:cNvPr>
          <p:cNvSpPr/>
          <p:nvPr/>
        </p:nvSpPr>
        <p:spPr>
          <a:xfrm>
            <a:off x="416985" y="311377"/>
            <a:ext cx="11562589" cy="6235247"/>
          </a:xfrm>
          <a:custGeom>
            <a:avLst/>
            <a:gdLst>
              <a:gd name="connsiteX0" fmla="*/ 470574 w 11562589"/>
              <a:gd name="connsiteY0" fmla="*/ 0 h 6235247"/>
              <a:gd name="connsiteX1" fmla="*/ 10664788 w 11562589"/>
              <a:gd name="connsiteY1" fmla="*/ 0 h 6235247"/>
              <a:gd name="connsiteX2" fmla="*/ 11135362 w 11562589"/>
              <a:gd name="connsiteY2" fmla="*/ 470574 h 6235247"/>
              <a:gd name="connsiteX3" fmla="*/ 11135362 w 11562589"/>
              <a:gd name="connsiteY3" fmla="*/ 1404782 h 6235247"/>
              <a:gd name="connsiteX4" fmla="*/ 11146990 w 11562589"/>
              <a:gd name="connsiteY4" fmla="*/ 1401172 h 6235247"/>
              <a:gd name="connsiteX5" fmla="*/ 11214922 w 11562589"/>
              <a:gd name="connsiteY5" fmla="*/ 1394324 h 6235247"/>
              <a:gd name="connsiteX6" fmla="*/ 11225519 w 11562589"/>
              <a:gd name="connsiteY6" fmla="*/ 1394324 h 6235247"/>
              <a:gd name="connsiteX7" fmla="*/ 11562589 w 11562589"/>
              <a:gd name="connsiteY7" fmla="*/ 1731394 h 6235247"/>
              <a:gd name="connsiteX8" fmla="*/ 11225519 w 11562589"/>
              <a:gd name="connsiteY8" fmla="*/ 2068464 h 6235247"/>
              <a:gd name="connsiteX9" fmla="*/ 11214922 w 11562589"/>
              <a:gd name="connsiteY9" fmla="*/ 2068464 h 6235247"/>
              <a:gd name="connsiteX10" fmla="*/ 11146990 w 11562589"/>
              <a:gd name="connsiteY10" fmla="*/ 2061616 h 6235247"/>
              <a:gd name="connsiteX11" fmla="*/ 11135362 w 11562589"/>
              <a:gd name="connsiteY11" fmla="*/ 2058007 h 6235247"/>
              <a:gd name="connsiteX12" fmla="*/ 11135362 w 11562589"/>
              <a:gd name="connsiteY12" fmla="*/ 5764673 h 6235247"/>
              <a:gd name="connsiteX13" fmla="*/ 10664788 w 11562589"/>
              <a:gd name="connsiteY13" fmla="*/ 6235247 h 6235247"/>
              <a:gd name="connsiteX14" fmla="*/ 470574 w 11562589"/>
              <a:gd name="connsiteY14" fmla="*/ 6235247 h 6235247"/>
              <a:gd name="connsiteX15" fmla="*/ 0 w 11562589"/>
              <a:gd name="connsiteY15" fmla="*/ 5764673 h 6235247"/>
              <a:gd name="connsiteX16" fmla="*/ 0 w 11562589"/>
              <a:gd name="connsiteY16" fmla="*/ 470574 h 6235247"/>
              <a:gd name="connsiteX17" fmla="*/ 470574 w 11562589"/>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2589" h="6235247">
                <a:moveTo>
                  <a:pt x="470574" y="0"/>
                </a:moveTo>
                <a:lnTo>
                  <a:pt x="10664788" y="0"/>
                </a:lnTo>
                <a:cubicBezTo>
                  <a:pt x="10924679" y="0"/>
                  <a:pt x="11135362" y="210683"/>
                  <a:pt x="11135362" y="470574"/>
                </a:cubicBezTo>
                <a:lnTo>
                  <a:pt x="11135362" y="1404782"/>
                </a:lnTo>
                <a:lnTo>
                  <a:pt x="11146990" y="1401172"/>
                </a:lnTo>
                <a:cubicBezTo>
                  <a:pt x="11168933" y="1396682"/>
                  <a:pt x="11191652" y="1394324"/>
                  <a:pt x="11214922" y="1394324"/>
                </a:cubicBezTo>
                <a:lnTo>
                  <a:pt x="11225519" y="1394324"/>
                </a:lnTo>
                <a:cubicBezTo>
                  <a:pt x="11411678" y="1394324"/>
                  <a:pt x="11562589" y="1545235"/>
                  <a:pt x="11562589" y="1731394"/>
                </a:cubicBezTo>
                <a:cubicBezTo>
                  <a:pt x="11562589" y="1917553"/>
                  <a:pt x="11411678" y="2068464"/>
                  <a:pt x="11225519" y="2068464"/>
                </a:cubicBezTo>
                <a:lnTo>
                  <a:pt x="11214922" y="2068464"/>
                </a:lnTo>
                <a:cubicBezTo>
                  <a:pt x="11191652" y="2068464"/>
                  <a:pt x="11168933" y="2066106"/>
                  <a:pt x="11146990" y="2061616"/>
                </a:cubicBezTo>
                <a:lnTo>
                  <a:pt x="11135362" y="2058007"/>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FEFAE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53" name="Group 152">
            <a:extLst>
              <a:ext uri="{FF2B5EF4-FFF2-40B4-BE49-F238E27FC236}">
                <a16:creationId xmlns:a16="http://schemas.microsoft.com/office/drawing/2014/main" id="{665019AC-5CBC-4A03-8ADA-3885203B6C14}"/>
              </a:ext>
            </a:extLst>
          </p:cNvPr>
          <p:cNvGrpSpPr/>
          <p:nvPr/>
        </p:nvGrpSpPr>
        <p:grpSpPr>
          <a:xfrm>
            <a:off x="794860" y="349442"/>
            <a:ext cx="11319372" cy="6131405"/>
            <a:chOff x="58561" y="345976"/>
            <a:chExt cx="11319372" cy="6131405"/>
          </a:xfrm>
        </p:grpSpPr>
        <p:grpSp>
          <p:nvGrpSpPr>
            <p:cNvPr id="154" name="Group 153">
              <a:extLst>
                <a:ext uri="{FF2B5EF4-FFF2-40B4-BE49-F238E27FC236}">
                  <a16:creationId xmlns:a16="http://schemas.microsoft.com/office/drawing/2014/main" id="{2F7F677F-E204-4984-A0E1-993DDA07E95E}"/>
                </a:ext>
              </a:extLst>
            </p:cNvPr>
            <p:cNvGrpSpPr/>
            <p:nvPr/>
          </p:nvGrpSpPr>
          <p:grpSpPr>
            <a:xfrm>
              <a:off x="74463" y="345976"/>
              <a:ext cx="10654512" cy="2287843"/>
              <a:chOff x="-10601" y="314077"/>
              <a:chExt cx="10654512" cy="2287843"/>
            </a:xfrm>
          </p:grpSpPr>
          <p:grpSp>
            <p:nvGrpSpPr>
              <p:cNvPr id="198" name="Group 197">
                <a:extLst>
                  <a:ext uri="{FF2B5EF4-FFF2-40B4-BE49-F238E27FC236}">
                    <a16:creationId xmlns:a16="http://schemas.microsoft.com/office/drawing/2014/main" id="{FCB6C0F8-0875-465C-A1E7-9DD59576D48D}"/>
                  </a:ext>
                </a:extLst>
              </p:cNvPr>
              <p:cNvGrpSpPr/>
              <p:nvPr/>
            </p:nvGrpSpPr>
            <p:grpSpPr>
              <a:xfrm>
                <a:off x="-2650" y="314077"/>
                <a:ext cx="10646561" cy="1018687"/>
                <a:chOff x="-2650" y="314077"/>
                <a:chExt cx="10646561" cy="1018687"/>
              </a:xfrm>
            </p:grpSpPr>
            <p:grpSp>
              <p:nvGrpSpPr>
                <p:cNvPr id="213" name="Group 212">
                  <a:extLst>
                    <a:ext uri="{FF2B5EF4-FFF2-40B4-BE49-F238E27FC236}">
                      <a16:creationId xmlns:a16="http://schemas.microsoft.com/office/drawing/2014/main" id="{A94E93DF-BBA9-420B-8C79-3447B3373F48}"/>
                    </a:ext>
                  </a:extLst>
                </p:cNvPr>
                <p:cNvGrpSpPr/>
                <p:nvPr/>
              </p:nvGrpSpPr>
              <p:grpSpPr>
                <a:xfrm>
                  <a:off x="0" y="314077"/>
                  <a:ext cx="10641260" cy="371981"/>
                  <a:chOff x="251333" y="269936"/>
                  <a:chExt cx="10641260" cy="371981"/>
                </a:xfrm>
              </p:grpSpPr>
              <p:sp>
                <p:nvSpPr>
                  <p:cNvPr id="220" name="TextBox 219">
                    <a:extLst>
                      <a:ext uri="{FF2B5EF4-FFF2-40B4-BE49-F238E27FC236}">
                        <a16:creationId xmlns:a16="http://schemas.microsoft.com/office/drawing/2014/main" id="{F71843C9-BA3D-4A00-B767-0CA73E0D0E15}"/>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	.	.	.	.	.	.	.	.	.	.	.</a:t>
                    </a:r>
                  </a:p>
                </p:txBody>
              </p:sp>
              <p:sp>
                <p:nvSpPr>
                  <p:cNvPr id="221" name="TextBox 220">
                    <a:extLst>
                      <a:ext uri="{FF2B5EF4-FFF2-40B4-BE49-F238E27FC236}">
                        <a16:creationId xmlns:a16="http://schemas.microsoft.com/office/drawing/2014/main" id="{257967E1-8921-4A78-8E9A-AC5081005E83}"/>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a:t>
                    </a:r>
                  </a:p>
                </p:txBody>
              </p:sp>
            </p:grpSp>
            <p:grpSp>
              <p:nvGrpSpPr>
                <p:cNvPr id="214" name="Group 213">
                  <a:extLst>
                    <a:ext uri="{FF2B5EF4-FFF2-40B4-BE49-F238E27FC236}">
                      <a16:creationId xmlns:a16="http://schemas.microsoft.com/office/drawing/2014/main" id="{A009DD3C-27F7-46F2-BDC7-8354898229FD}"/>
                    </a:ext>
                  </a:extLst>
                </p:cNvPr>
                <p:cNvGrpSpPr/>
                <p:nvPr/>
              </p:nvGrpSpPr>
              <p:grpSpPr>
                <a:xfrm>
                  <a:off x="2651" y="646706"/>
                  <a:ext cx="10641260" cy="371981"/>
                  <a:chOff x="251333" y="269936"/>
                  <a:chExt cx="10641260" cy="371981"/>
                </a:xfrm>
              </p:grpSpPr>
              <p:sp>
                <p:nvSpPr>
                  <p:cNvPr id="218" name="TextBox 217">
                    <a:extLst>
                      <a:ext uri="{FF2B5EF4-FFF2-40B4-BE49-F238E27FC236}">
                        <a16:creationId xmlns:a16="http://schemas.microsoft.com/office/drawing/2014/main" id="{AA59757E-B93F-44BE-9D75-DC4A9226FB02}"/>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	.	.	.	.	.	.	.	.	.	.	.</a:t>
                    </a:r>
                  </a:p>
                </p:txBody>
              </p:sp>
              <p:sp>
                <p:nvSpPr>
                  <p:cNvPr id="219" name="TextBox 218">
                    <a:extLst>
                      <a:ext uri="{FF2B5EF4-FFF2-40B4-BE49-F238E27FC236}">
                        <a16:creationId xmlns:a16="http://schemas.microsoft.com/office/drawing/2014/main" id="{75FAD3C7-40A9-4166-AE28-E84442A54179}"/>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a:t>
                    </a:r>
                  </a:p>
                </p:txBody>
              </p:sp>
            </p:grpSp>
            <p:grpSp>
              <p:nvGrpSpPr>
                <p:cNvPr id="215" name="Group 214">
                  <a:extLst>
                    <a:ext uri="{FF2B5EF4-FFF2-40B4-BE49-F238E27FC236}">
                      <a16:creationId xmlns:a16="http://schemas.microsoft.com/office/drawing/2014/main" id="{F5307697-507E-4064-964E-F8AF70048153}"/>
                    </a:ext>
                  </a:extLst>
                </p:cNvPr>
                <p:cNvGrpSpPr/>
                <p:nvPr/>
              </p:nvGrpSpPr>
              <p:grpSpPr>
                <a:xfrm>
                  <a:off x="-2650" y="960783"/>
                  <a:ext cx="10583552" cy="371981"/>
                  <a:chOff x="251333" y="269936"/>
                  <a:chExt cx="10583552" cy="371981"/>
                </a:xfrm>
              </p:grpSpPr>
              <p:sp>
                <p:nvSpPr>
                  <p:cNvPr id="216" name="TextBox 215">
                    <a:extLst>
                      <a:ext uri="{FF2B5EF4-FFF2-40B4-BE49-F238E27FC236}">
                        <a16:creationId xmlns:a16="http://schemas.microsoft.com/office/drawing/2014/main" id="{A8A6DB51-7273-4480-8B08-38F285782A0F}"/>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	.	.	.	.	.	.	.	.	.	.	.</a:t>
                    </a:r>
                  </a:p>
                </p:txBody>
              </p:sp>
              <p:sp>
                <p:nvSpPr>
                  <p:cNvPr id="217" name="TextBox 216">
                    <a:extLst>
                      <a:ext uri="{FF2B5EF4-FFF2-40B4-BE49-F238E27FC236}">
                        <a16:creationId xmlns:a16="http://schemas.microsoft.com/office/drawing/2014/main" id="{27A45CCF-4491-4FD4-94D5-384E87E5508D}"/>
                      </a:ext>
                    </a:extLst>
                  </p:cNvPr>
                  <p:cNvSpPr txBox="1"/>
                  <p:nvPr/>
                </p:nvSpPr>
                <p:spPr>
                  <a:xfrm>
                    <a:off x="7476273" y="272585"/>
                    <a:ext cx="3358612"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a:t>
                    </a:r>
                  </a:p>
                </p:txBody>
              </p:sp>
            </p:grpSp>
          </p:grpSp>
          <p:grpSp>
            <p:nvGrpSpPr>
              <p:cNvPr id="199" name="Group 198">
                <a:extLst>
                  <a:ext uri="{FF2B5EF4-FFF2-40B4-BE49-F238E27FC236}">
                    <a16:creationId xmlns:a16="http://schemas.microsoft.com/office/drawing/2014/main" id="{E9EDE55E-3F76-4960-9B5C-FE525B09F6E8}"/>
                  </a:ext>
                </a:extLst>
              </p:cNvPr>
              <p:cNvGrpSpPr/>
              <p:nvPr/>
            </p:nvGrpSpPr>
            <p:grpSpPr>
              <a:xfrm>
                <a:off x="-10601" y="1269156"/>
                <a:ext cx="10649211" cy="1332764"/>
                <a:chOff x="-2650" y="0"/>
                <a:chExt cx="10649211" cy="1332764"/>
              </a:xfrm>
            </p:grpSpPr>
            <p:grpSp>
              <p:nvGrpSpPr>
                <p:cNvPr id="200" name="Group 199">
                  <a:extLst>
                    <a:ext uri="{FF2B5EF4-FFF2-40B4-BE49-F238E27FC236}">
                      <a16:creationId xmlns:a16="http://schemas.microsoft.com/office/drawing/2014/main" id="{FA4EB6F1-E31D-4346-9CE4-566FC4B99EDF}"/>
                    </a:ext>
                  </a:extLst>
                </p:cNvPr>
                <p:cNvGrpSpPr/>
                <p:nvPr/>
              </p:nvGrpSpPr>
              <p:grpSpPr>
                <a:xfrm>
                  <a:off x="5301" y="0"/>
                  <a:ext cx="10641260" cy="371981"/>
                  <a:chOff x="251333" y="269936"/>
                  <a:chExt cx="10641260" cy="371981"/>
                </a:xfrm>
              </p:grpSpPr>
              <p:sp>
                <p:nvSpPr>
                  <p:cNvPr id="210" name="TextBox 209">
                    <a:extLst>
                      <a:ext uri="{FF2B5EF4-FFF2-40B4-BE49-F238E27FC236}">
                        <a16:creationId xmlns:a16="http://schemas.microsoft.com/office/drawing/2014/main" id="{9BE47331-AD23-4D30-ADA4-2B81638394F2}"/>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	.	.	.	.	.	.	.	.	.	.	.</a:t>
                    </a:r>
                  </a:p>
                </p:txBody>
              </p:sp>
              <p:sp>
                <p:nvSpPr>
                  <p:cNvPr id="211" name="TextBox 210">
                    <a:extLst>
                      <a:ext uri="{FF2B5EF4-FFF2-40B4-BE49-F238E27FC236}">
                        <a16:creationId xmlns:a16="http://schemas.microsoft.com/office/drawing/2014/main" id="{8899044C-B577-4CCE-A396-45B00ABAABE0}"/>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a:t>
                    </a:r>
                  </a:p>
                </p:txBody>
              </p:sp>
            </p:grpSp>
            <p:grpSp>
              <p:nvGrpSpPr>
                <p:cNvPr id="201" name="Group 200">
                  <a:extLst>
                    <a:ext uri="{FF2B5EF4-FFF2-40B4-BE49-F238E27FC236}">
                      <a16:creationId xmlns:a16="http://schemas.microsoft.com/office/drawing/2014/main" id="{ABC0F9D9-772E-4F38-85EE-227881DAEC42}"/>
                    </a:ext>
                  </a:extLst>
                </p:cNvPr>
                <p:cNvGrpSpPr/>
                <p:nvPr/>
              </p:nvGrpSpPr>
              <p:grpSpPr>
                <a:xfrm>
                  <a:off x="0" y="314077"/>
                  <a:ext cx="10641260" cy="371981"/>
                  <a:chOff x="251333" y="269936"/>
                  <a:chExt cx="10641260" cy="371981"/>
                </a:xfrm>
              </p:grpSpPr>
              <p:sp>
                <p:nvSpPr>
                  <p:cNvPr id="208" name="TextBox 207">
                    <a:extLst>
                      <a:ext uri="{FF2B5EF4-FFF2-40B4-BE49-F238E27FC236}">
                        <a16:creationId xmlns:a16="http://schemas.microsoft.com/office/drawing/2014/main" id="{2B9BEF92-A253-41D5-B4C7-EF181B385397}"/>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	.	.	.	.	.	.	.	.	.	.	.</a:t>
                    </a:r>
                  </a:p>
                </p:txBody>
              </p:sp>
              <p:sp>
                <p:nvSpPr>
                  <p:cNvPr id="209" name="TextBox 208">
                    <a:extLst>
                      <a:ext uri="{FF2B5EF4-FFF2-40B4-BE49-F238E27FC236}">
                        <a16:creationId xmlns:a16="http://schemas.microsoft.com/office/drawing/2014/main" id="{E0995374-D27F-4C5D-AE95-4B84019EFD58}"/>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a:t>
                    </a:r>
                  </a:p>
                </p:txBody>
              </p:sp>
            </p:grpSp>
            <p:grpSp>
              <p:nvGrpSpPr>
                <p:cNvPr id="202" name="Group 201">
                  <a:extLst>
                    <a:ext uri="{FF2B5EF4-FFF2-40B4-BE49-F238E27FC236}">
                      <a16:creationId xmlns:a16="http://schemas.microsoft.com/office/drawing/2014/main" id="{3D183202-52DB-4A27-825E-C17C814ABF42}"/>
                    </a:ext>
                  </a:extLst>
                </p:cNvPr>
                <p:cNvGrpSpPr/>
                <p:nvPr/>
              </p:nvGrpSpPr>
              <p:grpSpPr>
                <a:xfrm>
                  <a:off x="2651" y="646706"/>
                  <a:ext cx="10641260" cy="371981"/>
                  <a:chOff x="251333" y="269936"/>
                  <a:chExt cx="10641260" cy="371981"/>
                </a:xfrm>
              </p:grpSpPr>
              <p:sp>
                <p:nvSpPr>
                  <p:cNvPr id="206" name="TextBox 205">
                    <a:extLst>
                      <a:ext uri="{FF2B5EF4-FFF2-40B4-BE49-F238E27FC236}">
                        <a16:creationId xmlns:a16="http://schemas.microsoft.com/office/drawing/2014/main" id="{65C34D50-D76F-4E46-AF73-4A41629D9AB6}"/>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	.	.	.	.	.	.	.	.	.	.	.</a:t>
                    </a:r>
                  </a:p>
                </p:txBody>
              </p:sp>
              <p:sp>
                <p:nvSpPr>
                  <p:cNvPr id="207" name="TextBox 206">
                    <a:extLst>
                      <a:ext uri="{FF2B5EF4-FFF2-40B4-BE49-F238E27FC236}">
                        <a16:creationId xmlns:a16="http://schemas.microsoft.com/office/drawing/2014/main" id="{196DD24B-BFE7-4A51-93E2-7CD265305D07}"/>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a:t>
                    </a:r>
                  </a:p>
                </p:txBody>
              </p:sp>
            </p:grpSp>
            <p:grpSp>
              <p:nvGrpSpPr>
                <p:cNvPr id="203" name="Group 202">
                  <a:extLst>
                    <a:ext uri="{FF2B5EF4-FFF2-40B4-BE49-F238E27FC236}">
                      <a16:creationId xmlns:a16="http://schemas.microsoft.com/office/drawing/2014/main" id="{C1C72C5B-838B-4C1F-8CFD-4C76005619BD}"/>
                    </a:ext>
                  </a:extLst>
                </p:cNvPr>
                <p:cNvGrpSpPr/>
                <p:nvPr/>
              </p:nvGrpSpPr>
              <p:grpSpPr>
                <a:xfrm>
                  <a:off x="-2650" y="960783"/>
                  <a:ext cx="10641260" cy="371981"/>
                  <a:chOff x="251333" y="269936"/>
                  <a:chExt cx="10641260" cy="371981"/>
                </a:xfrm>
              </p:grpSpPr>
              <p:sp>
                <p:nvSpPr>
                  <p:cNvPr id="204" name="TextBox 203">
                    <a:extLst>
                      <a:ext uri="{FF2B5EF4-FFF2-40B4-BE49-F238E27FC236}">
                        <a16:creationId xmlns:a16="http://schemas.microsoft.com/office/drawing/2014/main" id="{2AB0F993-1093-4B5B-8708-89A60116E5A4}"/>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	.	.	.	.	.	.	.	.	.	.	.</a:t>
                    </a:r>
                  </a:p>
                </p:txBody>
              </p:sp>
              <p:sp>
                <p:nvSpPr>
                  <p:cNvPr id="205" name="TextBox 204">
                    <a:extLst>
                      <a:ext uri="{FF2B5EF4-FFF2-40B4-BE49-F238E27FC236}">
                        <a16:creationId xmlns:a16="http://schemas.microsoft.com/office/drawing/2014/main" id="{19DB735B-5A7F-4907-85E2-1C513D32AA2A}"/>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a:t>
                    </a:r>
                  </a:p>
                </p:txBody>
              </p:sp>
            </p:grpSp>
          </p:grpSp>
        </p:grpSp>
        <p:grpSp>
          <p:nvGrpSpPr>
            <p:cNvPr id="155" name="Group 154">
              <a:extLst>
                <a:ext uri="{FF2B5EF4-FFF2-40B4-BE49-F238E27FC236}">
                  <a16:creationId xmlns:a16="http://schemas.microsoft.com/office/drawing/2014/main" id="{C2C24205-6480-493D-97EB-C1D3F2B53B1A}"/>
                </a:ext>
              </a:extLst>
            </p:cNvPr>
            <p:cNvGrpSpPr/>
            <p:nvPr/>
          </p:nvGrpSpPr>
          <p:grpSpPr>
            <a:xfrm>
              <a:off x="58561" y="2565377"/>
              <a:ext cx="10657162" cy="2601920"/>
              <a:chOff x="-10601" y="0"/>
              <a:chExt cx="10657162" cy="2601920"/>
            </a:xfrm>
          </p:grpSpPr>
          <p:grpSp>
            <p:nvGrpSpPr>
              <p:cNvPr id="172" name="Group 171">
                <a:extLst>
                  <a:ext uri="{FF2B5EF4-FFF2-40B4-BE49-F238E27FC236}">
                    <a16:creationId xmlns:a16="http://schemas.microsoft.com/office/drawing/2014/main" id="{EA00D5C3-36CA-4195-ADCC-436907D7177E}"/>
                  </a:ext>
                </a:extLst>
              </p:cNvPr>
              <p:cNvGrpSpPr/>
              <p:nvPr/>
            </p:nvGrpSpPr>
            <p:grpSpPr>
              <a:xfrm>
                <a:off x="-2650" y="0"/>
                <a:ext cx="10649211" cy="1332764"/>
                <a:chOff x="-2650" y="0"/>
                <a:chExt cx="10649211" cy="1332764"/>
              </a:xfrm>
            </p:grpSpPr>
            <p:grpSp>
              <p:nvGrpSpPr>
                <p:cNvPr id="186" name="Group 185">
                  <a:extLst>
                    <a:ext uri="{FF2B5EF4-FFF2-40B4-BE49-F238E27FC236}">
                      <a16:creationId xmlns:a16="http://schemas.microsoft.com/office/drawing/2014/main" id="{979C8B00-DDE1-47D6-8697-A950EF8AED41}"/>
                    </a:ext>
                  </a:extLst>
                </p:cNvPr>
                <p:cNvGrpSpPr/>
                <p:nvPr/>
              </p:nvGrpSpPr>
              <p:grpSpPr>
                <a:xfrm>
                  <a:off x="5301" y="0"/>
                  <a:ext cx="10641260" cy="371981"/>
                  <a:chOff x="251333" y="269936"/>
                  <a:chExt cx="10641260" cy="371981"/>
                </a:xfrm>
              </p:grpSpPr>
              <p:sp>
                <p:nvSpPr>
                  <p:cNvPr id="196" name="TextBox 195">
                    <a:extLst>
                      <a:ext uri="{FF2B5EF4-FFF2-40B4-BE49-F238E27FC236}">
                        <a16:creationId xmlns:a16="http://schemas.microsoft.com/office/drawing/2014/main" id="{96AEDBF8-FA54-449B-903F-0E56D0111C78}"/>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	.	.	.	.	.	.	.	.	.	.	.</a:t>
                    </a:r>
                  </a:p>
                </p:txBody>
              </p:sp>
              <p:sp>
                <p:nvSpPr>
                  <p:cNvPr id="197" name="TextBox 196">
                    <a:extLst>
                      <a:ext uri="{FF2B5EF4-FFF2-40B4-BE49-F238E27FC236}">
                        <a16:creationId xmlns:a16="http://schemas.microsoft.com/office/drawing/2014/main" id="{FD8B3895-35B6-4BC2-8482-F3E04CEEDAD8}"/>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a:t>
                    </a:r>
                  </a:p>
                </p:txBody>
              </p:sp>
            </p:grpSp>
            <p:grpSp>
              <p:nvGrpSpPr>
                <p:cNvPr id="187" name="Group 186">
                  <a:extLst>
                    <a:ext uri="{FF2B5EF4-FFF2-40B4-BE49-F238E27FC236}">
                      <a16:creationId xmlns:a16="http://schemas.microsoft.com/office/drawing/2014/main" id="{531A6AA6-8F6B-4A8F-AEB9-B1A30613F61F}"/>
                    </a:ext>
                  </a:extLst>
                </p:cNvPr>
                <p:cNvGrpSpPr/>
                <p:nvPr/>
              </p:nvGrpSpPr>
              <p:grpSpPr>
                <a:xfrm>
                  <a:off x="0" y="314077"/>
                  <a:ext cx="10641260" cy="371981"/>
                  <a:chOff x="251333" y="269936"/>
                  <a:chExt cx="10641260" cy="371981"/>
                </a:xfrm>
              </p:grpSpPr>
              <p:sp>
                <p:nvSpPr>
                  <p:cNvPr id="194" name="TextBox 193">
                    <a:extLst>
                      <a:ext uri="{FF2B5EF4-FFF2-40B4-BE49-F238E27FC236}">
                        <a16:creationId xmlns:a16="http://schemas.microsoft.com/office/drawing/2014/main" id="{D1ED5836-8AF4-400D-BE64-7038CF53E1FF}"/>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	.	.	.	.	.	.	.	.	.	.	.</a:t>
                    </a:r>
                  </a:p>
                </p:txBody>
              </p:sp>
              <p:sp>
                <p:nvSpPr>
                  <p:cNvPr id="195" name="TextBox 194">
                    <a:extLst>
                      <a:ext uri="{FF2B5EF4-FFF2-40B4-BE49-F238E27FC236}">
                        <a16:creationId xmlns:a16="http://schemas.microsoft.com/office/drawing/2014/main" id="{3BD917C6-955C-476A-AF25-6DB7581FEA75}"/>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a:t>
                    </a:r>
                  </a:p>
                </p:txBody>
              </p:sp>
            </p:grpSp>
            <p:grpSp>
              <p:nvGrpSpPr>
                <p:cNvPr id="188" name="Group 187">
                  <a:extLst>
                    <a:ext uri="{FF2B5EF4-FFF2-40B4-BE49-F238E27FC236}">
                      <a16:creationId xmlns:a16="http://schemas.microsoft.com/office/drawing/2014/main" id="{C4FEFC20-952A-4FC5-9941-7D26670C9727}"/>
                    </a:ext>
                  </a:extLst>
                </p:cNvPr>
                <p:cNvGrpSpPr/>
                <p:nvPr/>
              </p:nvGrpSpPr>
              <p:grpSpPr>
                <a:xfrm>
                  <a:off x="2651" y="646706"/>
                  <a:ext cx="10641260" cy="371981"/>
                  <a:chOff x="251333" y="269936"/>
                  <a:chExt cx="10641260" cy="371981"/>
                </a:xfrm>
              </p:grpSpPr>
              <p:sp>
                <p:nvSpPr>
                  <p:cNvPr id="192" name="TextBox 191">
                    <a:extLst>
                      <a:ext uri="{FF2B5EF4-FFF2-40B4-BE49-F238E27FC236}">
                        <a16:creationId xmlns:a16="http://schemas.microsoft.com/office/drawing/2014/main" id="{6665E490-A72C-4C87-A5F6-C5BF7E673378}"/>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	.	.	.	.	.	.	.	.	.	.	.</a:t>
                    </a:r>
                  </a:p>
                </p:txBody>
              </p:sp>
              <p:sp>
                <p:nvSpPr>
                  <p:cNvPr id="193" name="TextBox 192">
                    <a:extLst>
                      <a:ext uri="{FF2B5EF4-FFF2-40B4-BE49-F238E27FC236}">
                        <a16:creationId xmlns:a16="http://schemas.microsoft.com/office/drawing/2014/main" id="{01058929-D544-4886-A9C8-06D6FB694E49}"/>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a:t>
                    </a:r>
                  </a:p>
                </p:txBody>
              </p:sp>
            </p:grpSp>
            <p:grpSp>
              <p:nvGrpSpPr>
                <p:cNvPr id="189" name="Group 188">
                  <a:extLst>
                    <a:ext uri="{FF2B5EF4-FFF2-40B4-BE49-F238E27FC236}">
                      <a16:creationId xmlns:a16="http://schemas.microsoft.com/office/drawing/2014/main" id="{94A4C71A-5471-401B-949F-6402D5CA050A}"/>
                    </a:ext>
                  </a:extLst>
                </p:cNvPr>
                <p:cNvGrpSpPr/>
                <p:nvPr/>
              </p:nvGrpSpPr>
              <p:grpSpPr>
                <a:xfrm>
                  <a:off x="-2650" y="960783"/>
                  <a:ext cx="10641260" cy="371981"/>
                  <a:chOff x="251333" y="269936"/>
                  <a:chExt cx="10641260" cy="371981"/>
                </a:xfrm>
              </p:grpSpPr>
              <p:sp>
                <p:nvSpPr>
                  <p:cNvPr id="190" name="TextBox 189">
                    <a:extLst>
                      <a:ext uri="{FF2B5EF4-FFF2-40B4-BE49-F238E27FC236}">
                        <a16:creationId xmlns:a16="http://schemas.microsoft.com/office/drawing/2014/main" id="{5DB1EBFA-6BF1-4615-A628-B5685F2D35C2}"/>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	.	.	.	.	.	.	.	.	.	.	.</a:t>
                    </a:r>
                  </a:p>
                </p:txBody>
              </p:sp>
              <p:sp>
                <p:nvSpPr>
                  <p:cNvPr id="191" name="TextBox 190">
                    <a:extLst>
                      <a:ext uri="{FF2B5EF4-FFF2-40B4-BE49-F238E27FC236}">
                        <a16:creationId xmlns:a16="http://schemas.microsoft.com/office/drawing/2014/main" id="{450A5D8A-E1BA-431F-B332-633B27F9D0C1}"/>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a:t>
                    </a:r>
                  </a:p>
                </p:txBody>
              </p:sp>
            </p:grpSp>
          </p:grpSp>
          <p:grpSp>
            <p:nvGrpSpPr>
              <p:cNvPr id="173" name="Group 172">
                <a:extLst>
                  <a:ext uri="{FF2B5EF4-FFF2-40B4-BE49-F238E27FC236}">
                    <a16:creationId xmlns:a16="http://schemas.microsoft.com/office/drawing/2014/main" id="{CBBE168B-C69B-4A10-89BE-4E67EA75A779}"/>
                  </a:ext>
                </a:extLst>
              </p:cNvPr>
              <p:cNvGrpSpPr/>
              <p:nvPr/>
            </p:nvGrpSpPr>
            <p:grpSpPr>
              <a:xfrm>
                <a:off x="-10601" y="1234555"/>
                <a:ext cx="10646561" cy="1367365"/>
                <a:chOff x="-2650" y="-34601"/>
                <a:chExt cx="10646561" cy="1367365"/>
              </a:xfrm>
            </p:grpSpPr>
            <p:grpSp>
              <p:nvGrpSpPr>
                <p:cNvPr id="174" name="Group 173">
                  <a:extLst>
                    <a:ext uri="{FF2B5EF4-FFF2-40B4-BE49-F238E27FC236}">
                      <a16:creationId xmlns:a16="http://schemas.microsoft.com/office/drawing/2014/main" id="{BEDD5E04-7535-42D6-A898-9F0B8B94A488}"/>
                    </a:ext>
                  </a:extLst>
                </p:cNvPr>
                <p:cNvGrpSpPr/>
                <p:nvPr/>
              </p:nvGrpSpPr>
              <p:grpSpPr>
                <a:xfrm>
                  <a:off x="5301" y="-34601"/>
                  <a:ext cx="10227510" cy="403933"/>
                  <a:chOff x="251333" y="235335"/>
                  <a:chExt cx="10227510" cy="403933"/>
                </a:xfrm>
              </p:grpSpPr>
              <p:sp>
                <p:nvSpPr>
                  <p:cNvPr id="184" name="TextBox 183">
                    <a:extLst>
                      <a:ext uri="{FF2B5EF4-FFF2-40B4-BE49-F238E27FC236}">
                        <a16:creationId xmlns:a16="http://schemas.microsoft.com/office/drawing/2014/main" id="{A1F66373-767A-4156-8A74-F01D22719ADC}"/>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	.	.	.	.	.	.	.	.	.	.	.</a:t>
                    </a:r>
                  </a:p>
                </p:txBody>
              </p:sp>
              <p:sp>
                <p:nvSpPr>
                  <p:cNvPr id="185" name="TextBox 184">
                    <a:extLst>
                      <a:ext uri="{FF2B5EF4-FFF2-40B4-BE49-F238E27FC236}">
                        <a16:creationId xmlns:a16="http://schemas.microsoft.com/office/drawing/2014/main" id="{9683A069-8E8F-425C-964A-96DDFA4CEFA4}"/>
                      </a:ext>
                    </a:extLst>
                  </p:cNvPr>
                  <p:cNvSpPr txBox="1"/>
                  <p:nvPr/>
                </p:nvSpPr>
                <p:spPr>
                  <a:xfrm>
                    <a:off x="7120231" y="235335"/>
                    <a:ext cx="3358612"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a:t>
                    </a:r>
                  </a:p>
                </p:txBody>
              </p:sp>
            </p:grpSp>
            <p:grpSp>
              <p:nvGrpSpPr>
                <p:cNvPr id="175" name="Group 174">
                  <a:extLst>
                    <a:ext uri="{FF2B5EF4-FFF2-40B4-BE49-F238E27FC236}">
                      <a16:creationId xmlns:a16="http://schemas.microsoft.com/office/drawing/2014/main" id="{67128E2A-912E-4933-AF4A-4DD5170E0BBB}"/>
                    </a:ext>
                  </a:extLst>
                </p:cNvPr>
                <p:cNvGrpSpPr/>
                <p:nvPr/>
              </p:nvGrpSpPr>
              <p:grpSpPr>
                <a:xfrm>
                  <a:off x="0" y="314077"/>
                  <a:ext cx="10641260" cy="371981"/>
                  <a:chOff x="251333" y="269936"/>
                  <a:chExt cx="10641260" cy="371981"/>
                </a:xfrm>
              </p:grpSpPr>
              <p:sp>
                <p:nvSpPr>
                  <p:cNvPr id="182" name="TextBox 181">
                    <a:extLst>
                      <a:ext uri="{FF2B5EF4-FFF2-40B4-BE49-F238E27FC236}">
                        <a16:creationId xmlns:a16="http://schemas.microsoft.com/office/drawing/2014/main" id="{9A84A30A-6904-4F28-A430-412A24C9AC6A}"/>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	.	.	.	.	.	.	.	.	.	.	.</a:t>
                    </a:r>
                  </a:p>
                </p:txBody>
              </p:sp>
              <p:sp>
                <p:nvSpPr>
                  <p:cNvPr id="183" name="TextBox 182">
                    <a:extLst>
                      <a:ext uri="{FF2B5EF4-FFF2-40B4-BE49-F238E27FC236}">
                        <a16:creationId xmlns:a16="http://schemas.microsoft.com/office/drawing/2014/main" id="{9CF84905-236A-4A8C-819B-1C9281AB3F82}"/>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a:t>
                    </a:r>
                  </a:p>
                </p:txBody>
              </p:sp>
            </p:grpSp>
            <p:grpSp>
              <p:nvGrpSpPr>
                <p:cNvPr id="176" name="Group 175">
                  <a:extLst>
                    <a:ext uri="{FF2B5EF4-FFF2-40B4-BE49-F238E27FC236}">
                      <a16:creationId xmlns:a16="http://schemas.microsoft.com/office/drawing/2014/main" id="{C11C1162-CCC1-4C6C-82E9-808C08F78F16}"/>
                    </a:ext>
                  </a:extLst>
                </p:cNvPr>
                <p:cNvGrpSpPr/>
                <p:nvPr/>
              </p:nvGrpSpPr>
              <p:grpSpPr>
                <a:xfrm>
                  <a:off x="2651" y="646706"/>
                  <a:ext cx="10641260" cy="371981"/>
                  <a:chOff x="251333" y="269936"/>
                  <a:chExt cx="10641260" cy="371981"/>
                </a:xfrm>
              </p:grpSpPr>
              <p:sp>
                <p:nvSpPr>
                  <p:cNvPr id="180" name="TextBox 179">
                    <a:extLst>
                      <a:ext uri="{FF2B5EF4-FFF2-40B4-BE49-F238E27FC236}">
                        <a16:creationId xmlns:a16="http://schemas.microsoft.com/office/drawing/2014/main" id="{78966B93-3E55-4DA2-AEFC-7CEEC90ECCAB}"/>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	.	.	.	.	.	.	.	.	.	.	.</a:t>
                    </a:r>
                  </a:p>
                </p:txBody>
              </p:sp>
              <p:sp>
                <p:nvSpPr>
                  <p:cNvPr id="181" name="TextBox 180">
                    <a:extLst>
                      <a:ext uri="{FF2B5EF4-FFF2-40B4-BE49-F238E27FC236}">
                        <a16:creationId xmlns:a16="http://schemas.microsoft.com/office/drawing/2014/main" id="{10C80A68-09FF-4CC4-B180-7D9532317026}"/>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a:t>
                    </a:r>
                  </a:p>
                </p:txBody>
              </p:sp>
            </p:grpSp>
            <p:grpSp>
              <p:nvGrpSpPr>
                <p:cNvPr id="177" name="Group 176">
                  <a:extLst>
                    <a:ext uri="{FF2B5EF4-FFF2-40B4-BE49-F238E27FC236}">
                      <a16:creationId xmlns:a16="http://schemas.microsoft.com/office/drawing/2014/main" id="{58FFC931-D7D2-4A4D-BED8-47F6EFD448C4}"/>
                    </a:ext>
                  </a:extLst>
                </p:cNvPr>
                <p:cNvGrpSpPr/>
                <p:nvPr/>
              </p:nvGrpSpPr>
              <p:grpSpPr>
                <a:xfrm>
                  <a:off x="-2650" y="960783"/>
                  <a:ext cx="10641260" cy="371981"/>
                  <a:chOff x="251333" y="269936"/>
                  <a:chExt cx="10641260" cy="371981"/>
                </a:xfrm>
              </p:grpSpPr>
              <p:sp>
                <p:nvSpPr>
                  <p:cNvPr id="178" name="TextBox 177">
                    <a:extLst>
                      <a:ext uri="{FF2B5EF4-FFF2-40B4-BE49-F238E27FC236}">
                        <a16:creationId xmlns:a16="http://schemas.microsoft.com/office/drawing/2014/main" id="{376A338C-9377-4084-9D34-CE34EA2B4F56}"/>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	.	.	.	.	.	.	.	.	.	.	.</a:t>
                    </a:r>
                  </a:p>
                </p:txBody>
              </p:sp>
              <p:sp>
                <p:nvSpPr>
                  <p:cNvPr id="179" name="TextBox 178">
                    <a:extLst>
                      <a:ext uri="{FF2B5EF4-FFF2-40B4-BE49-F238E27FC236}">
                        <a16:creationId xmlns:a16="http://schemas.microsoft.com/office/drawing/2014/main" id="{454DF169-3119-447C-B791-1DB56AE6280C}"/>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a:t>
                    </a:r>
                  </a:p>
                </p:txBody>
              </p:sp>
            </p:grpSp>
          </p:grpSp>
        </p:grpSp>
        <p:grpSp>
          <p:nvGrpSpPr>
            <p:cNvPr id="156" name="Group 155">
              <a:extLst>
                <a:ext uri="{FF2B5EF4-FFF2-40B4-BE49-F238E27FC236}">
                  <a16:creationId xmlns:a16="http://schemas.microsoft.com/office/drawing/2014/main" id="{1720B3C6-E37A-4A5A-B372-326E6BECE2A4}"/>
                </a:ext>
              </a:extLst>
            </p:cNvPr>
            <p:cNvGrpSpPr/>
            <p:nvPr/>
          </p:nvGrpSpPr>
          <p:grpSpPr>
            <a:xfrm>
              <a:off x="97310" y="5144617"/>
              <a:ext cx="11280623" cy="1332764"/>
              <a:chOff x="-2650" y="0"/>
              <a:chExt cx="11280623" cy="1332764"/>
            </a:xfrm>
          </p:grpSpPr>
          <p:grpSp>
            <p:nvGrpSpPr>
              <p:cNvPr id="160" name="Group 159">
                <a:extLst>
                  <a:ext uri="{FF2B5EF4-FFF2-40B4-BE49-F238E27FC236}">
                    <a16:creationId xmlns:a16="http://schemas.microsoft.com/office/drawing/2014/main" id="{35F2307C-B710-418E-B654-CAC9F445459F}"/>
                  </a:ext>
                </a:extLst>
              </p:cNvPr>
              <p:cNvGrpSpPr/>
              <p:nvPr/>
            </p:nvGrpSpPr>
            <p:grpSpPr>
              <a:xfrm>
                <a:off x="5301" y="0"/>
                <a:ext cx="10641260" cy="371981"/>
                <a:chOff x="251333" y="269936"/>
                <a:chExt cx="10641260" cy="371981"/>
              </a:xfrm>
            </p:grpSpPr>
            <p:sp>
              <p:nvSpPr>
                <p:cNvPr id="170" name="TextBox 169">
                  <a:extLst>
                    <a:ext uri="{FF2B5EF4-FFF2-40B4-BE49-F238E27FC236}">
                      <a16:creationId xmlns:a16="http://schemas.microsoft.com/office/drawing/2014/main" id="{F8F83791-3CAF-4857-9F72-7D79DFC59CA0}"/>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	.	.	.	.	.	.	.	.	.	.	.</a:t>
                  </a:r>
                </a:p>
              </p:txBody>
            </p:sp>
            <p:sp>
              <p:nvSpPr>
                <p:cNvPr id="171" name="TextBox 170">
                  <a:extLst>
                    <a:ext uri="{FF2B5EF4-FFF2-40B4-BE49-F238E27FC236}">
                      <a16:creationId xmlns:a16="http://schemas.microsoft.com/office/drawing/2014/main" id="{C8F576BD-656B-495D-9991-C9981DFA23BC}"/>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a:t>
                  </a:r>
                </a:p>
              </p:txBody>
            </p:sp>
          </p:grpSp>
          <p:grpSp>
            <p:nvGrpSpPr>
              <p:cNvPr id="161" name="Group 160">
                <a:extLst>
                  <a:ext uri="{FF2B5EF4-FFF2-40B4-BE49-F238E27FC236}">
                    <a16:creationId xmlns:a16="http://schemas.microsoft.com/office/drawing/2014/main" id="{3BC2A771-70F4-46B6-8A22-94CF00C92972}"/>
                  </a:ext>
                </a:extLst>
              </p:cNvPr>
              <p:cNvGrpSpPr/>
              <p:nvPr/>
            </p:nvGrpSpPr>
            <p:grpSpPr>
              <a:xfrm>
                <a:off x="0" y="314077"/>
                <a:ext cx="11277973" cy="371981"/>
                <a:chOff x="251333" y="269936"/>
                <a:chExt cx="11277973" cy="371981"/>
              </a:xfrm>
            </p:grpSpPr>
            <p:sp>
              <p:nvSpPr>
                <p:cNvPr id="168" name="TextBox 167">
                  <a:extLst>
                    <a:ext uri="{FF2B5EF4-FFF2-40B4-BE49-F238E27FC236}">
                      <a16:creationId xmlns:a16="http://schemas.microsoft.com/office/drawing/2014/main" id="{837AADC7-0CC6-460D-B856-A7F6E9628AE9}"/>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	.	.	.	.	.	.	.	.	.	.	.</a:t>
                  </a:r>
                </a:p>
              </p:txBody>
            </p:sp>
            <p:sp>
              <p:nvSpPr>
                <p:cNvPr id="169" name="TextBox 168">
                  <a:extLst>
                    <a:ext uri="{FF2B5EF4-FFF2-40B4-BE49-F238E27FC236}">
                      <a16:creationId xmlns:a16="http://schemas.microsoft.com/office/drawing/2014/main" id="{006BACA5-780A-4946-9DBA-E181A2E40F11}"/>
                    </a:ext>
                  </a:extLst>
                </p:cNvPr>
                <p:cNvSpPr txBox="1"/>
                <p:nvPr/>
              </p:nvSpPr>
              <p:spPr>
                <a:xfrm>
                  <a:off x="7476273" y="272585"/>
                  <a:ext cx="4053033"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.Modify	.	.	.	.	.	.	.</a:t>
                  </a:r>
                </a:p>
              </p:txBody>
            </p:sp>
          </p:grpSp>
          <p:grpSp>
            <p:nvGrpSpPr>
              <p:cNvPr id="162" name="Group 161">
                <a:extLst>
                  <a:ext uri="{FF2B5EF4-FFF2-40B4-BE49-F238E27FC236}">
                    <a16:creationId xmlns:a16="http://schemas.microsoft.com/office/drawing/2014/main" id="{865FF74B-1CFB-4F77-81FE-29E89B328E1C}"/>
                  </a:ext>
                </a:extLst>
              </p:cNvPr>
              <p:cNvGrpSpPr/>
              <p:nvPr/>
            </p:nvGrpSpPr>
            <p:grpSpPr>
              <a:xfrm>
                <a:off x="2651" y="646706"/>
                <a:ext cx="10641260" cy="371981"/>
                <a:chOff x="251333" y="269936"/>
                <a:chExt cx="10641260" cy="371981"/>
              </a:xfrm>
            </p:grpSpPr>
            <p:sp>
              <p:nvSpPr>
                <p:cNvPr id="166" name="TextBox 165">
                  <a:extLst>
                    <a:ext uri="{FF2B5EF4-FFF2-40B4-BE49-F238E27FC236}">
                      <a16:creationId xmlns:a16="http://schemas.microsoft.com/office/drawing/2014/main" id="{4E4DD31C-5C3A-4610-BB26-E67A1DE80CC2}"/>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	.	.	.	.	.	.	.	.	.	.	.</a:t>
                  </a:r>
                </a:p>
              </p:txBody>
            </p:sp>
            <p:sp>
              <p:nvSpPr>
                <p:cNvPr id="167" name="TextBox 166">
                  <a:extLst>
                    <a:ext uri="{FF2B5EF4-FFF2-40B4-BE49-F238E27FC236}">
                      <a16:creationId xmlns:a16="http://schemas.microsoft.com/office/drawing/2014/main" id="{FFD52915-EE0F-4FA6-871D-B0C8A485F907}"/>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a:t>
                  </a:r>
                </a:p>
              </p:txBody>
            </p:sp>
          </p:grpSp>
          <p:grpSp>
            <p:nvGrpSpPr>
              <p:cNvPr id="163" name="Group 162">
                <a:extLst>
                  <a:ext uri="{FF2B5EF4-FFF2-40B4-BE49-F238E27FC236}">
                    <a16:creationId xmlns:a16="http://schemas.microsoft.com/office/drawing/2014/main" id="{4F31F4EC-493C-4F9B-8BE3-7E09485413AB}"/>
                  </a:ext>
                </a:extLst>
              </p:cNvPr>
              <p:cNvGrpSpPr/>
              <p:nvPr/>
            </p:nvGrpSpPr>
            <p:grpSpPr>
              <a:xfrm>
                <a:off x="-2650" y="960783"/>
                <a:ext cx="10641260" cy="371981"/>
                <a:chOff x="251333" y="269936"/>
                <a:chExt cx="10641260" cy="371981"/>
              </a:xfrm>
            </p:grpSpPr>
            <p:sp>
              <p:nvSpPr>
                <p:cNvPr id="164" name="TextBox 163">
                  <a:extLst>
                    <a:ext uri="{FF2B5EF4-FFF2-40B4-BE49-F238E27FC236}">
                      <a16:creationId xmlns:a16="http://schemas.microsoft.com/office/drawing/2014/main" id="{F07A3665-69DC-4F06-893F-7A44FD4E6BCB}"/>
                    </a:ext>
                  </a:extLst>
                </p:cNvPr>
                <p:cNvSpPr txBox="1"/>
                <p:nvPr/>
              </p:nvSpPr>
              <p:spPr>
                <a:xfrm>
                  <a:off x="251333" y="269936"/>
                  <a:ext cx="7182736"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	.	.	.	.	.	.	.	.	.	.	.</a:t>
                  </a:r>
                </a:p>
              </p:txBody>
            </p:sp>
            <p:sp>
              <p:nvSpPr>
                <p:cNvPr id="165" name="TextBox 164">
                  <a:extLst>
                    <a:ext uri="{FF2B5EF4-FFF2-40B4-BE49-F238E27FC236}">
                      <a16:creationId xmlns:a16="http://schemas.microsoft.com/office/drawing/2014/main" id="{F52457F9-3563-4E98-915D-7D3891175961}"/>
                    </a:ext>
                  </a:extLst>
                </p:cNvPr>
                <p:cNvSpPr txBox="1"/>
                <p:nvPr/>
              </p:nvSpPr>
              <p:spPr>
                <a:xfrm>
                  <a:off x="7476273" y="272585"/>
                  <a:ext cx="3416320" cy="369332"/>
                </a:xfrm>
                <a:prstGeom prst="rect">
                  <a:avLst/>
                </a:prstGeom>
                <a:noFill/>
              </p:spPr>
              <p:txBody>
                <a:bodyPr wrap="none" rtlCol="0">
                  <a:spAutoFit/>
                </a:bodyPr>
                <a:lstStyle/>
                <a:p>
                  <a:pPr defTabSz="858838">
                    <a:tabLst>
                      <a:tab pos="342900" algn="l"/>
                      <a:tab pos="684213" algn="l"/>
                      <a:tab pos="1027113" algn="l"/>
                      <a:tab pos="1373188" algn="l"/>
                      <a:tab pos="1716088" algn="l"/>
                      <a:tab pos="2058988" algn="l"/>
                      <a:tab pos="2400300" algn="l"/>
                      <a:tab pos="2743200" algn="l"/>
                      <a:tab pos="3086100" algn="l"/>
                      <a:tab pos="3427413" algn="l"/>
                      <a:tab pos="3770313" algn="l"/>
                      <a:tab pos="4116388" algn="l"/>
                      <a:tab pos="4459288" algn="l"/>
                      <a:tab pos="4802188" algn="l"/>
                      <a:tab pos="5143500" algn="l"/>
                      <a:tab pos="5486400" algn="l"/>
                      <a:tab pos="5829300" algn="l"/>
                      <a:tab pos="6170613" algn="l"/>
                      <a:tab pos="6513513" algn="l"/>
                    </a:tabLst>
                  </a:pPr>
                  <a:r>
                    <a:rPr lang="en-US" b="1" dirty="0">
                      <a:solidFill>
                        <a:srgbClr val="CCD5AE"/>
                      </a:solidFill>
                    </a:rPr>
                    <a:t>.	.	.	.	.	.	.	.	.	.</a:t>
                  </a:r>
                </a:p>
              </p:txBody>
            </p:sp>
          </p:grpSp>
        </p:grpSp>
      </p:grpSp>
      <p:grpSp>
        <p:nvGrpSpPr>
          <p:cNvPr id="114" name="Group 113">
            <a:extLst>
              <a:ext uri="{FF2B5EF4-FFF2-40B4-BE49-F238E27FC236}">
                <a16:creationId xmlns:a16="http://schemas.microsoft.com/office/drawing/2014/main" id="{9AA538F5-6C16-401A-ADF3-FB9AB8FF5817}"/>
              </a:ext>
            </a:extLst>
          </p:cNvPr>
          <p:cNvGrpSpPr/>
          <p:nvPr/>
        </p:nvGrpSpPr>
        <p:grpSpPr>
          <a:xfrm>
            <a:off x="127175" y="691681"/>
            <a:ext cx="740248" cy="5388071"/>
            <a:chOff x="127175" y="691681"/>
            <a:chExt cx="740248" cy="5388071"/>
          </a:xfrm>
        </p:grpSpPr>
        <p:grpSp>
          <p:nvGrpSpPr>
            <p:cNvPr id="89" name="Group 88">
              <a:extLst>
                <a:ext uri="{FF2B5EF4-FFF2-40B4-BE49-F238E27FC236}">
                  <a16:creationId xmlns:a16="http://schemas.microsoft.com/office/drawing/2014/main" id="{D988CD13-CC28-4DF2-8285-E8E89C98FA87}"/>
                </a:ext>
              </a:extLst>
            </p:cNvPr>
            <p:cNvGrpSpPr/>
            <p:nvPr/>
          </p:nvGrpSpPr>
          <p:grpSpPr>
            <a:xfrm>
              <a:off x="619993" y="821063"/>
              <a:ext cx="247430" cy="5048114"/>
              <a:chOff x="575576" y="735556"/>
              <a:chExt cx="180000" cy="3672388"/>
            </a:xfrm>
          </p:grpSpPr>
          <p:sp>
            <p:nvSpPr>
              <p:cNvPr id="90" name="Oval 89">
                <a:extLst>
                  <a:ext uri="{FF2B5EF4-FFF2-40B4-BE49-F238E27FC236}">
                    <a16:creationId xmlns:a16="http://schemas.microsoft.com/office/drawing/2014/main" id="{CA719A15-E846-4E5C-BCD4-B9950178183B}"/>
                  </a:ext>
                </a:extLst>
              </p:cNvPr>
              <p:cNvSpPr/>
              <p:nvPr/>
            </p:nvSpPr>
            <p:spPr>
              <a:xfrm>
                <a:off x="575576" y="735556"/>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1" name="Oval 90">
                <a:extLst>
                  <a:ext uri="{FF2B5EF4-FFF2-40B4-BE49-F238E27FC236}">
                    <a16:creationId xmlns:a16="http://schemas.microsoft.com/office/drawing/2014/main" id="{3A776FCC-C429-4CC8-8AB2-FD44099A1957}"/>
                  </a:ext>
                </a:extLst>
              </p:cNvPr>
              <p:cNvSpPr/>
              <p:nvPr/>
            </p:nvSpPr>
            <p:spPr>
              <a:xfrm>
                <a:off x="575576" y="3219832"/>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2" name="Oval 91">
                <a:extLst>
                  <a:ext uri="{FF2B5EF4-FFF2-40B4-BE49-F238E27FC236}">
                    <a16:creationId xmlns:a16="http://schemas.microsoft.com/office/drawing/2014/main" id="{0B929E36-9C01-4F8F-B20F-509BB675EA18}"/>
                  </a:ext>
                </a:extLst>
              </p:cNvPr>
              <p:cNvSpPr/>
              <p:nvPr/>
            </p:nvSpPr>
            <p:spPr>
              <a:xfrm>
                <a:off x="575576" y="2715776"/>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3" name="Oval 92">
                <a:extLst>
                  <a:ext uri="{FF2B5EF4-FFF2-40B4-BE49-F238E27FC236}">
                    <a16:creationId xmlns:a16="http://schemas.microsoft.com/office/drawing/2014/main" id="{3E83462F-3311-486C-83D2-B97FF43C1F92}"/>
                  </a:ext>
                </a:extLst>
              </p:cNvPr>
              <p:cNvSpPr/>
              <p:nvPr/>
            </p:nvSpPr>
            <p:spPr>
              <a:xfrm>
                <a:off x="575576" y="2211720"/>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4" name="Oval 93">
                <a:extLst>
                  <a:ext uri="{FF2B5EF4-FFF2-40B4-BE49-F238E27FC236}">
                    <a16:creationId xmlns:a16="http://schemas.microsoft.com/office/drawing/2014/main" id="{4514351F-9BA2-4686-AE93-B42AC9825265}"/>
                  </a:ext>
                </a:extLst>
              </p:cNvPr>
              <p:cNvSpPr/>
              <p:nvPr/>
            </p:nvSpPr>
            <p:spPr>
              <a:xfrm>
                <a:off x="575576" y="1723743"/>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5" name="Oval 94">
                <a:extLst>
                  <a:ext uri="{FF2B5EF4-FFF2-40B4-BE49-F238E27FC236}">
                    <a16:creationId xmlns:a16="http://schemas.microsoft.com/office/drawing/2014/main" id="{BC00D8DC-63E5-4466-87AE-27343FC8F1FF}"/>
                  </a:ext>
                </a:extLst>
              </p:cNvPr>
              <p:cNvSpPr/>
              <p:nvPr/>
            </p:nvSpPr>
            <p:spPr>
              <a:xfrm>
                <a:off x="575576" y="1203608"/>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6" name="Oval 95">
                <a:extLst>
                  <a:ext uri="{FF2B5EF4-FFF2-40B4-BE49-F238E27FC236}">
                    <a16:creationId xmlns:a16="http://schemas.microsoft.com/office/drawing/2014/main" id="{E88E41BF-799A-4AF4-9889-F18578018A9E}"/>
                  </a:ext>
                </a:extLst>
              </p:cNvPr>
              <p:cNvSpPr/>
              <p:nvPr/>
            </p:nvSpPr>
            <p:spPr>
              <a:xfrm>
                <a:off x="575576" y="4227944"/>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7" name="Oval 96">
                <a:extLst>
                  <a:ext uri="{FF2B5EF4-FFF2-40B4-BE49-F238E27FC236}">
                    <a16:creationId xmlns:a16="http://schemas.microsoft.com/office/drawing/2014/main" id="{E89A6896-2EF6-4468-856A-DB118AE4BC2D}"/>
                  </a:ext>
                </a:extLst>
              </p:cNvPr>
              <p:cNvSpPr/>
              <p:nvPr/>
            </p:nvSpPr>
            <p:spPr>
              <a:xfrm>
                <a:off x="575576" y="3723888"/>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4" name="Group 3">
              <a:extLst>
                <a:ext uri="{FF2B5EF4-FFF2-40B4-BE49-F238E27FC236}">
                  <a16:creationId xmlns:a16="http://schemas.microsoft.com/office/drawing/2014/main" id="{08FAC1C7-39B4-4459-BFC2-6DBC8D07901A}"/>
                </a:ext>
              </a:extLst>
            </p:cNvPr>
            <p:cNvGrpSpPr/>
            <p:nvPr/>
          </p:nvGrpSpPr>
          <p:grpSpPr>
            <a:xfrm>
              <a:off x="127175" y="691681"/>
              <a:ext cx="621212" cy="5388071"/>
              <a:chOff x="55829" y="691681"/>
              <a:chExt cx="621212" cy="5388071"/>
            </a:xfrm>
          </p:grpSpPr>
          <p:sp>
            <p:nvSpPr>
              <p:cNvPr id="3" name="Block Arc 2">
                <a:extLst>
                  <a:ext uri="{FF2B5EF4-FFF2-40B4-BE49-F238E27FC236}">
                    <a16:creationId xmlns:a16="http://schemas.microsoft.com/office/drawing/2014/main" id="{07D44719-113C-44CD-8BAD-5DD9E248ABB5}"/>
                  </a:ext>
                </a:extLst>
              </p:cNvPr>
              <p:cNvSpPr/>
              <p:nvPr/>
            </p:nvSpPr>
            <p:spPr>
              <a:xfrm>
                <a:off x="68460" y="691681"/>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 name="Block Arc 2">
                <a:extLst>
                  <a:ext uri="{FF2B5EF4-FFF2-40B4-BE49-F238E27FC236}">
                    <a16:creationId xmlns:a16="http://schemas.microsoft.com/office/drawing/2014/main" id="{A2C89231-7F60-4869-85AA-71D9F3B45ABB}"/>
                  </a:ext>
                </a:extLst>
              </p:cNvPr>
              <p:cNvSpPr/>
              <p:nvPr/>
            </p:nvSpPr>
            <p:spPr>
              <a:xfrm>
                <a:off x="75335" y="1331016"/>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7" name="Block Arc 2">
                <a:extLst>
                  <a:ext uri="{FF2B5EF4-FFF2-40B4-BE49-F238E27FC236}">
                    <a16:creationId xmlns:a16="http://schemas.microsoft.com/office/drawing/2014/main" id="{A41F11CD-7478-47E7-BF57-80E3FD0C097C}"/>
                  </a:ext>
                </a:extLst>
              </p:cNvPr>
              <p:cNvSpPr/>
              <p:nvPr/>
            </p:nvSpPr>
            <p:spPr>
              <a:xfrm>
                <a:off x="75335" y="2045075"/>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 name="Block Arc 2">
                <a:extLst>
                  <a:ext uri="{FF2B5EF4-FFF2-40B4-BE49-F238E27FC236}">
                    <a16:creationId xmlns:a16="http://schemas.microsoft.com/office/drawing/2014/main" id="{F25861F5-651F-463C-9D43-A55E67067883}"/>
                  </a:ext>
                </a:extLst>
              </p:cNvPr>
              <p:cNvSpPr/>
              <p:nvPr/>
            </p:nvSpPr>
            <p:spPr>
              <a:xfrm>
                <a:off x="82210" y="2712977"/>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0" name="Block Arc 2">
                <a:extLst>
                  <a:ext uri="{FF2B5EF4-FFF2-40B4-BE49-F238E27FC236}">
                    <a16:creationId xmlns:a16="http://schemas.microsoft.com/office/drawing/2014/main" id="{A2487B64-F4C4-456F-B0C9-298120904726}"/>
                  </a:ext>
                </a:extLst>
              </p:cNvPr>
              <p:cNvSpPr/>
              <p:nvPr/>
            </p:nvSpPr>
            <p:spPr>
              <a:xfrm>
                <a:off x="68460" y="3405960"/>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1" name="Block Arc 2">
                <a:extLst>
                  <a:ext uri="{FF2B5EF4-FFF2-40B4-BE49-F238E27FC236}">
                    <a16:creationId xmlns:a16="http://schemas.microsoft.com/office/drawing/2014/main" id="{232E00E0-1A93-4257-B51F-CD69C2066126}"/>
                  </a:ext>
                </a:extLst>
              </p:cNvPr>
              <p:cNvSpPr/>
              <p:nvPr/>
            </p:nvSpPr>
            <p:spPr>
              <a:xfrm>
                <a:off x="68460" y="4107102"/>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2" name="Block Arc 2">
                <a:extLst>
                  <a:ext uri="{FF2B5EF4-FFF2-40B4-BE49-F238E27FC236}">
                    <a16:creationId xmlns:a16="http://schemas.microsoft.com/office/drawing/2014/main" id="{FA67053C-3191-4BF3-92E7-531A8ADFB29B}"/>
                  </a:ext>
                </a:extLst>
              </p:cNvPr>
              <p:cNvSpPr/>
              <p:nvPr/>
            </p:nvSpPr>
            <p:spPr>
              <a:xfrm>
                <a:off x="55829" y="4794392"/>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lock Arc 2">
                <a:extLst>
                  <a:ext uri="{FF2B5EF4-FFF2-40B4-BE49-F238E27FC236}">
                    <a16:creationId xmlns:a16="http://schemas.microsoft.com/office/drawing/2014/main" id="{DC6C4602-325C-45B9-ABFE-C80A3222B475}"/>
                  </a:ext>
                </a:extLst>
              </p:cNvPr>
              <p:cNvSpPr/>
              <p:nvPr/>
            </p:nvSpPr>
            <p:spPr>
              <a:xfrm>
                <a:off x="63083" y="5485468"/>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66" name="Group 65">
            <a:extLst>
              <a:ext uri="{FF2B5EF4-FFF2-40B4-BE49-F238E27FC236}">
                <a16:creationId xmlns:a16="http://schemas.microsoft.com/office/drawing/2014/main" id="{D568567E-3036-4DED-97ED-178DFCD1EAB4}"/>
              </a:ext>
            </a:extLst>
          </p:cNvPr>
          <p:cNvGrpSpPr/>
          <p:nvPr/>
        </p:nvGrpSpPr>
        <p:grpSpPr>
          <a:xfrm>
            <a:off x="1042683" y="1047292"/>
            <a:ext cx="3248832" cy="1700527"/>
            <a:chOff x="984454" y="2339624"/>
            <a:chExt cx="3760605" cy="3550735"/>
          </a:xfrm>
        </p:grpSpPr>
        <p:grpSp>
          <p:nvGrpSpPr>
            <p:cNvPr id="61" name="Group 60">
              <a:extLst>
                <a:ext uri="{FF2B5EF4-FFF2-40B4-BE49-F238E27FC236}">
                  <a16:creationId xmlns:a16="http://schemas.microsoft.com/office/drawing/2014/main" id="{6C1EA646-56E2-45F0-8600-0A238DE57520}"/>
                </a:ext>
              </a:extLst>
            </p:cNvPr>
            <p:cNvGrpSpPr/>
            <p:nvPr/>
          </p:nvGrpSpPr>
          <p:grpSpPr>
            <a:xfrm>
              <a:off x="1051800" y="2455824"/>
              <a:ext cx="3693259" cy="3434535"/>
              <a:chOff x="1259408" y="2290254"/>
              <a:chExt cx="3693259" cy="3434535"/>
            </a:xfrm>
          </p:grpSpPr>
          <p:grpSp>
            <p:nvGrpSpPr>
              <p:cNvPr id="212" name="Group 211">
                <a:extLst>
                  <a:ext uri="{FF2B5EF4-FFF2-40B4-BE49-F238E27FC236}">
                    <a16:creationId xmlns:a16="http://schemas.microsoft.com/office/drawing/2014/main" id="{1C0F2B4B-4A94-4D60-B7C6-76D520E34BDD}"/>
                  </a:ext>
                </a:extLst>
              </p:cNvPr>
              <p:cNvGrpSpPr/>
              <p:nvPr/>
            </p:nvGrpSpPr>
            <p:grpSpPr>
              <a:xfrm>
                <a:off x="1259408" y="2290254"/>
                <a:ext cx="3095900" cy="2388397"/>
                <a:chOff x="1311659" y="1908437"/>
                <a:chExt cx="1947692" cy="1502587"/>
              </a:xfrm>
              <a:effectLst>
                <a:outerShdw blurRad="50800" dist="38100" dir="5400000" algn="t" rotWithShape="0">
                  <a:prstClr val="black">
                    <a:alpha val="40000"/>
                  </a:prstClr>
                </a:outerShdw>
              </a:effectLst>
            </p:grpSpPr>
            <p:sp>
              <p:nvSpPr>
                <p:cNvPr id="222" name="Pentagon 3">
                  <a:extLst>
                    <a:ext uri="{FF2B5EF4-FFF2-40B4-BE49-F238E27FC236}">
                      <a16:creationId xmlns:a16="http://schemas.microsoft.com/office/drawing/2014/main" id="{16CBBFDF-D944-4498-AC7F-9F78924B431C}"/>
                    </a:ext>
                  </a:extLst>
                </p:cNvPr>
                <p:cNvSpPr/>
                <p:nvPr/>
              </p:nvSpPr>
              <p:spPr>
                <a:xfrm>
                  <a:off x="1311659" y="2823918"/>
                  <a:ext cx="1947692" cy="587106"/>
                </a:xfrm>
                <a:prstGeom prst="homePlat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FFFFFF"/>
                    </a:solidFill>
                  </a:endParaRPr>
                </a:p>
              </p:txBody>
            </p:sp>
            <p:cxnSp>
              <p:nvCxnSpPr>
                <p:cNvPr id="223" name="Straight Connector 222">
                  <a:extLst>
                    <a:ext uri="{FF2B5EF4-FFF2-40B4-BE49-F238E27FC236}">
                      <a16:creationId xmlns:a16="http://schemas.microsoft.com/office/drawing/2014/main" id="{C3A559C4-AC01-49FB-8012-6617155326D5}"/>
                    </a:ext>
                  </a:extLst>
                </p:cNvPr>
                <p:cNvCxnSpPr/>
                <p:nvPr/>
              </p:nvCxnSpPr>
              <p:spPr>
                <a:xfrm flipV="1">
                  <a:off x="1332000" y="1908437"/>
                  <a:ext cx="0" cy="1260000"/>
                </a:xfrm>
                <a:prstGeom prst="line">
                  <a:avLst/>
                </a:prstGeom>
                <a:ln w="762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34" name="Rectangle 233">
                <a:extLst>
                  <a:ext uri="{FF2B5EF4-FFF2-40B4-BE49-F238E27FC236}">
                    <a16:creationId xmlns:a16="http://schemas.microsoft.com/office/drawing/2014/main" id="{7B1864E3-4CA9-4987-B07C-8CBD45F781D5}"/>
                  </a:ext>
                </a:extLst>
              </p:cNvPr>
              <p:cNvSpPr/>
              <p:nvPr/>
            </p:nvSpPr>
            <p:spPr>
              <a:xfrm>
                <a:off x="1357346" y="3732594"/>
                <a:ext cx="3595321" cy="1992195"/>
              </a:xfrm>
              <a:prstGeom prst="rect">
                <a:avLst/>
              </a:prstGeom>
            </p:spPr>
            <p:txBody>
              <a:bodyPr wrap="square">
                <a:spAutoFit/>
              </a:bodyPr>
              <a:lstStyle/>
              <a:p>
                <a:r>
                  <a:rPr lang="en-US" sz="2800" dirty="0">
                    <a:solidFill>
                      <a:srgbClr val="FFFFFF"/>
                    </a:solidFill>
                    <a:latin typeface="Little Cupcakes" pitchFamily="2" charset="0"/>
                  </a:rPr>
                  <a:t>Able to do:</a:t>
                </a:r>
              </a:p>
              <a:p>
                <a:r>
                  <a:rPr lang="en-US" sz="2800" dirty="0">
                    <a:solidFill>
                      <a:srgbClr val="FFFFFF"/>
                    </a:solidFill>
                    <a:latin typeface="Little Cupcakes" pitchFamily="2" charset="0"/>
                  </a:rPr>
                  <a:t> Fermenters</a:t>
                </a:r>
                <a:endParaRPr lang="en-US" sz="2800" dirty="0">
                  <a:solidFill>
                    <a:srgbClr val="FFFFFF"/>
                  </a:solidFill>
                  <a:effectLst/>
                  <a:latin typeface="Little Cupcakes" pitchFamily="2" charset="0"/>
                </a:endParaRPr>
              </a:p>
            </p:txBody>
          </p:sp>
        </p:grpSp>
        <p:sp>
          <p:nvSpPr>
            <p:cNvPr id="65" name="Oval 64">
              <a:extLst>
                <a:ext uri="{FF2B5EF4-FFF2-40B4-BE49-F238E27FC236}">
                  <a16:creationId xmlns:a16="http://schemas.microsoft.com/office/drawing/2014/main" id="{E59B1FBE-16DE-4B37-A35B-D594F8C60FE7}"/>
                </a:ext>
              </a:extLst>
            </p:cNvPr>
            <p:cNvSpPr/>
            <p:nvPr/>
          </p:nvSpPr>
          <p:spPr>
            <a:xfrm>
              <a:off x="984454" y="2339624"/>
              <a:ext cx="210111" cy="210111"/>
            </a:xfrm>
            <a:prstGeom prst="ellipse">
              <a:avLst/>
            </a:prstGeom>
            <a:solidFill>
              <a:srgbClr val="843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81B18BAE-7B07-401F-957F-0D0269A4EFAB}"/>
              </a:ext>
            </a:extLst>
          </p:cNvPr>
          <p:cNvGrpSpPr/>
          <p:nvPr/>
        </p:nvGrpSpPr>
        <p:grpSpPr>
          <a:xfrm>
            <a:off x="4565455" y="2693331"/>
            <a:ext cx="3267951" cy="1622295"/>
            <a:chOff x="3509202" y="3658880"/>
            <a:chExt cx="2754223" cy="2369989"/>
          </a:xfrm>
        </p:grpSpPr>
        <p:grpSp>
          <p:nvGrpSpPr>
            <p:cNvPr id="62" name="Group 61">
              <a:extLst>
                <a:ext uri="{FF2B5EF4-FFF2-40B4-BE49-F238E27FC236}">
                  <a16:creationId xmlns:a16="http://schemas.microsoft.com/office/drawing/2014/main" id="{3139A967-6C29-4270-B8D0-A0A26189E8C5}"/>
                </a:ext>
              </a:extLst>
            </p:cNvPr>
            <p:cNvGrpSpPr/>
            <p:nvPr/>
          </p:nvGrpSpPr>
          <p:grpSpPr>
            <a:xfrm>
              <a:off x="3509202" y="3658880"/>
              <a:ext cx="2754223" cy="2277625"/>
              <a:chOff x="3715833" y="3561511"/>
              <a:chExt cx="2754223" cy="2277625"/>
            </a:xfrm>
          </p:grpSpPr>
          <p:grpSp>
            <p:nvGrpSpPr>
              <p:cNvPr id="224" name="Group 223">
                <a:extLst>
                  <a:ext uri="{FF2B5EF4-FFF2-40B4-BE49-F238E27FC236}">
                    <a16:creationId xmlns:a16="http://schemas.microsoft.com/office/drawing/2014/main" id="{D321554C-74D0-4B6A-801E-779384F3E34B}"/>
                  </a:ext>
                </a:extLst>
              </p:cNvPr>
              <p:cNvGrpSpPr/>
              <p:nvPr/>
            </p:nvGrpSpPr>
            <p:grpSpPr>
              <a:xfrm>
                <a:off x="3895029" y="3620783"/>
                <a:ext cx="2575027" cy="2218353"/>
                <a:chOff x="2952000" y="2688314"/>
                <a:chExt cx="1620000" cy="1395609"/>
              </a:xfrm>
              <a:effectLst>
                <a:outerShdw blurRad="50800" dist="38100" dir="5400000" algn="t" rotWithShape="0">
                  <a:prstClr val="black">
                    <a:alpha val="40000"/>
                  </a:prstClr>
                </a:outerShdw>
              </a:effectLst>
            </p:grpSpPr>
            <p:sp>
              <p:nvSpPr>
                <p:cNvPr id="225" name="Pentagon 50">
                  <a:extLst>
                    <a:ext uri="{FF2B5EF4-FFF2-40B4-BE49-F238E27FC236}">
                      <a16:creationId xmlns:a16="http://schemas.microsoft.com/office/drawing/2014/main" id="{E7A0A387-F411-44F9-A7C6-5BB671D6F30D}"/>
                    </a:ext>
                  </a:extLst>
                </p:cNvPr>
                <p:cNvSpPr/>
                <p:nvPr/>
              </p:nvSpPr>
              <p:spPr>
                <a:xfrm>
                  <a:off x="2952000" y="2688314"/>
                  <a:ext cx="1620000" cy="495604"/>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cxnSp>
              <p:nvCxnSpPr>
                <p:cNvPr id="226" name="Straight Connector 225">
                  <a:extLst>
                    <a:ext uri="{FF2B5EF4-FFF2-40B4-BE49-F238E27FC236}">
                      <a16:creationId xmlns:a16="http://schemas.microsoft.com/office/drawing/2014/main" id="{A40F98A9-EA51-436B-8595-29FA830E51C5}"/>
                    </a:ext>
                  </a:extLst>
                </p:cNvPr>
                <p:cNvCxnSpPr>
                  <a:cxnSpLocks/>
                </p:cNvCxnSpPr>
                <p:nvPr/>
              </p:nvCxnSpPr>
              <p:spPr>
                <a:xfrm flipV="1">
                  <a:off x="2952001" y="2694321"/>
                  <a:ext cx="12157" cy="138960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68" name="Rectangle 267">
                <a:extLst>
                  <a:ext uri="{FF2B5EF4-FFF2-40B4-BE49-F238E27FC236}">
                    <a16:creationId xmlns:a16="http://schemas.microsoft.com/office/drawing/2014/main" id="{03E6548F-4ECF-400A-9FDB-C737DCAAEF9F}"/>
                  </a:ext>
                </a:extLst>
              </p:cNvPr>
              <p:cNvSpPr/>
              <p:nvPr/>
            </p:nvSpPr>
            <p:spPr>
              <a:xfrm>
                <a:off x="3715833" y="3561511"/>
                <a:ext cx="2575027" cy="764365"/>
              </a:xfrm>
              <a:prstGeom prst="rect">
                <a:avLst/>
              </a:prstGeom>
            </p:spPr>
            <p:txBody>
              <a:bodyPr wrap="square">
                <a:spAutoFit/>
              </a:bodyPr>
              <a:lstStyle/>
              <a:p>
                <a:pPr algn="ctr"/>
                <a:r>
                  <a:rPr lang="en-US" sz="2800" dirty="0">
                    <a:solidFill>
                      <a:srgbClr val="FFFFFF"/>
                    </a:solidFill>
                    <a:latin typeface="Little Cupcakes" pitchFamily="2" charset="0"/>
                  </a:rPr>
                  <a:t>Must have:</a:t>
                </a:r>
                <a:endParaRPr lang="en-US" sz="2800" dirty="0">
                  <a:solidFill>
                    <a:srgbClr val="FFFFFF"/>
                  </a:solidFill>
                  <a:effectLst/>
                  <a:latin typeface="Little Cupcakes" pitchFamily="2" charset="0"/>
                </a:endParaRPr>
              </a:p>
            </p:txBody>
          </p:sp>
        </p:grpSp>
        <p:sp>
          <p:nvSpPr>
            <p:cNvPr id="365" name="Oval 364">
              <a:extLst>
                <a:ext uri="{FF2B5EF4-FFF2-40B4-BE49-F238E27FC236}">
                  <a16:creationId xmlns:a16="http://schemas.microsoft.com/office/drawing/2014/main" id="{5B599EB0-3B94-485E-97C5-09327F3D661A}"/>
                </a:ext>
              </a:extLst>
            </p:cNvPr>
            <p:cNvSpPr/>
            <p:nvPr/>
          </p:nvSpPr>
          <p:spPr>
            <a:xfrm>
              <a:off x="3576683" y="5818758"/>
              <a:ext cx="210111" cy="210111"/>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AF53258B-B175-46EF-B8D9-A85101115D22}"/>
              </a:ext>
            </a:extLst>
          </p:cNvPr>
          <p:cNvGrpSpPr/>
          <p:nvPr/>
        </p:nvGrpSpPr>
        <p:grpSpPr>
          <a:xfrm>
            <a:off x="8359615" y="3570731"/>
            <a:ext cx="2394700" cy="1515798"/>
            <a:chOff x="8820337" y="3574504"/>
            <a:chExt cx="2677081" cy="2442252"/>
          </a:xfrm>
        </p:grpSpPr>
        <p:grpSp>
          <p:nvGrpSpPr>
            <p:cNvPr id="64" name="Group 63">
              <a:extLst>
                <a:ext uri="{FF2B5EF4-FFF2-40B4-BE49-F238E27FC236}">
                  <a16:creationId xmlns:a16="http://schemas.microsoft.com/office/drawing/2014/main" id="{465552D8-87ED-4BC8-BA20-16B083271DAF}"/>
                </a:ext>
              </a:extLst>
            </p:cNvPr>
            <p:cNvGrpSpPr/>
            <p:nvPr/>
          </p:nvGrpSpPr>
          <p:grpSpPr>
            <a:xfrm>
              <a:off x="8820337" y="3574504"/>
              <a:ext cx="2677081" cy="2361991"/>
              <a:chOff x="9111486" y="3491269"/>
              <a:chExt cx="2677081" cy="2361991"/>
            </a:xfrm>
          </p:grpSpPr>
          <p:grpSp>
            <p:nvGrpSpPr>
              <p:cNvPr id="230" name="Group 229">
                <a:extLst>
                  <a:ext uri="{FF2B5EF4-FFF2-40B4-BE49-F238E27FC236}">
                    <a16:creationId xmlns:a16="http://schemas.microsoft.com/office/drawing/2014/main" id="{F81F4711-6D0B-485F-B53C-80A425E157DA}"/>
                  </a:ext>
                </a:extLst>
              </p:cNvPr>
              <p:cNvGrpSpPr/>
              <p:nvPr/>
            </p:nvGrpSpPr>
            <p:grpSpPr>
              <a:xfrm>
                <a:off x="9158775" y="3504737"/>
                <a:ext cx="2629792" cy="2348523"/>
                <a:chOff x="6157545" y="2606416"/>
                <a:chExt cx="1654454" cy="1477502"/>
              </a:xfrm>
              <a:effectLst>
                <a:outerShdw blurRad="50800" dist="38100" dir="5400000" algn="t" rotWithShape="0">
                  <a:prstClr val="black">
                    <a:alpha val="40000"/>
                  </a:prstClr>
                </a:outerShdw>
              </a:effectLst>
            </p:grpSpPr>
            <p:sp>
              <p:nvSpPr>
                <p:cNvPr id="232" name="Pentagon 54">
                  <a:extLst>
                    <a:ext uri="{FF2B5EF4-FFF2-40B4-BE49-F238E27FC236}">
                      <a16:creationId xmlns:a16="http://schemas.microsoft.com/office/drawing/2014/main" id="{8C0606B0-0368-4FE9-9F7D-44C460359F12}"/>
                    </a:ext>
                  </a:extLst>
                </p:cNvPr>
                <p:cNvSpPr/>
                <p:nvPr/>
              </p:nvSpPr>
              <p:spPr>
                <a:xfrm>
                  <a:off x="6157545" y="2606416"/>
                  <a:ext cx="1654454" cy="577502"/>
                </a:xfrm>
                <a:prstGeom prst="homePlate">
                  <a:avLst/>
                </a:prstGeom>
                <a:solidFill>
                  <a:srgbClr val="BD7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cxnSp>
              <p:nvCxnSpPr>
                <p:cNvPr id="233" name="Straight Connector 232">
                  <a:extLst>
                    <a:ext uri="{FF2B5EF4-FFF2-40B4-BE49-F238E27FC236}">
                      <a16:creationId xmlns:a16="http://schemas.microsoft.com/office/drawing/2014/main" id="{8E23BC18-7C40-4386-8749-6C8AF12479E4}"/>
                    </a:ext>
                  </a:extLst>
                </p:cNvPr>
                <p:cNvCxnSpPr/>
                <p:nvPr/>
              </p:nvCxnSpPr>
              <p:spPr>
                <a:xfrm flipV="1">
                  <a:off x="6192000" y="2823918"/>
                  <a:ext cx="0" cy="1260000"/>
                </a:xfrm>
                <a:prstGeom prst="line">
                  <a:avLst/>
                </a:prstGeom>
                <a:ln w="76200">
                  <a:solidFill>
                    <a:srgbClr val="BD7E5B"/>
                  </a:solidFill>
                </a:ln>
              </p:spPr>
              <p:style>
                <a:lnRef idx="1">
                  <a:schemeClr val="accent1"/>
                </a:lnRef>
                <a:fillRef idx="0">
                  <a:schemeClr val="accent1"/>
                </a:fillRef>
                <a:effectRef idx="0">
                  <a:schemeClr val="accent1"/>
                </a:effectRef>
                <a:fontRef idx="minor">
                  <a:schemeClr val="tx1"/>
                </a:fontRef>
              </p:style>
            </p:cxnSp>
          </p:grpSp>
          <p:sp>
            <p:nvSpPr>
              <p:cNvPr id="270" name="Rectangle 269">
                <a:extLst>
                  <a:ext uri="{FF2B5EF4-FFF2-40B4-BE49-F238E27FC236}">
                    <a16:creationId xmlns:a16="http://schemas.microsoft.com/office/drawing/2014/main" id="{32836676-55E1-435E-9877-700D100B0F35}"/>
                  </a:ext>
                </a:extLst>
              </p:cNvPr>
              <p:cNvSpPr/>
              <p:nvPr/>
            </p:nvSpPr>
            <p:spPr>
              <a:xfrm>
                <a:off x="9111486" y="3491269"/>
                <a:ext cx="2575027" cy="523220"/>
              </a:xfrm>
              <a:prstGeom prst="rect">
                <a:avLst/>
              </a:prstGeom>
            </p:spPr>
            <p:txBody>
              <a:bodyPr wrap="square">
                <a:spAutoFit/>
              </a:bodyPr>
              <a:lstStyle/>
              <a:p>
                <a:pPr algn="ctr"/>
                <a:r>
                  <a:rPr lang="en-US" sz="2800" dirty="0">
                    <a:solidFill>
                      <a:srgbClr val="FFFFFF"/>
                    </a:solidFill>
                    <a:effectLst/>
                    <a:latin typeface="Little Cupcakes" pitchFamily="2" charset="0"/>
                  </a:rPr>
                  <a:t>Must not do:</a:t>
                </a:r>
              </a:p>
            </p:txBody>
          </p:sp>
        </p:grpSp>
        <p:sp>
          <p:nvSpPr>
            <p:cNvPr id="367" name="Oval 366">
              <a:extLst>
                <a:ext uri="{FF2B5EF4-FFF2-40B4-BE49-F238E27FC236}">
                  <a16:creationId xmlns:a16="http://schemas.microsoft.com/office/drawing/2014/main" id="{C003A96F-7235-4D31-8077-62CFC78AB9F2}"/>
                </a:ext>
              </a:extLst>
            </p:cNvPr>
            <p:cNvSpPr/>
            <p:nvPr/>
          </p:nvSpPr>
          <p:spPr>
            <a:xfrm>
              <a:off x="8825898" y="5806645"/>
              <a:ext cx="210111" cy="210111"/>
            </a:xfrm>
            <a:prstGeom prst="ellipse">
              <a:avLst/>
            </a:prstGeom>
            <a:solidFill>
              <a:srgbClr val="BD7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1" name="Graphic 240">
            <a:hlinkClick r:id="rId2" action="ppaction://hlinksldjump"/>
            <a:extLst>
              <a:ext uri="{FF2B5EF4-FFF2-40B4-BE49-F238E27FC236}">
                <a16:creationId xmlns:a16="http://schemas.microsoft.com/office/drawing/2014/main" id="{CD628F9C-AC1F-4D8B-9F2B-A3A85671AD69}"/>
              </a:ext>
            </a:extLst>
          </p:cNvPr>
          <p:cNvPicPr>
            <a:picLocks/>
          </p:cNvPicPr>
          <p:nvPr/>
        </p:nvPicPr>
        <p:blipFill>
          <a:blip r:embed="rId3" cstate="print">
            <a:extLst>
              <a:ext uri="{96DAC541-7B7A-43D3-8B79-37D633B846F1}">
                <asvg:svgBlip xmlns:asvg="http://schemas.microsoft.com/office/drawing/2016/SVG/main" r:embed="rId4"/>
              </a:ext>
            </a:extLst>
          </a:blip>
          <a:stretch>
            <a:fillRect/>
          </a:stretch>
        </p:blipFill>
        <p:spPr>
          <a:xfrm>
            <a:off x="11572206" y="956566"/>
            <a:ext cx="402332" cy="402332"/>
          </a:xfrm>
          <a:prstGeom prst="rect">
            <a:avLst/>
          </a:prstGeom>
        </p:spPr>
      </p:pic>
      <p:pic>
        <p:nvPicPr>
          <p:cNvPr id="242" name="Graphic 241">
            <a:hlinkClick r:id="rId5" action="ppaction://hlinksldjump"/>
            <a:extLst>
              <a:ext uri="{FF2B5EF4-FFF2-40B4-BE49-F238E27FC236}">
                <a16:creationId xmlns:a16="http://schemas.microsoft.com/office/drawing/2014/main" id="{D2796E32-2729-4A46-992F-54869625B52C}"/>
              </a:ext>
            </a:extLst>
          </p:cNvPr>
          <p:cNvPicPr>
            <a:picLocks/>
          </p:cNvPicPr>
          <p:nvPr/>
        </p:nvPicPr>
        <p:blipFill>
          <a:blip r:embed="rId6" cstate="print">
            <a:extLst>
              <a:ext uri="{96DAC541-7B7A-43D3-8B79-37D633B846F1}">
                <asvg:svgBlip xmlns:asvg="http://schemas.microsoft.com/office/drawing/2016/SVG/main" r:embed="rId7"/>
              </a:ext>
            </a:extLst>
          </a:blip>
          <a:stretch>
            <a:fillRect/>
          </a:stretch>
        </p:blipFill>
        <p:spPr>
          <a:xfrm>
            <a:off x="11548509" y="1835779"/>
            <a:ext cx="402332" cy="402332"/>
          </a:xfrm>
          <a:prstGeom prst="rect">
            <a:avLst/>
          </a:prstGeom>
          <a:effectLst>
            <a:outerShdw blurRad="50800" dist="38100" dir="2700000" algn="tl" rotWithShape="0">
              <a:prstClr val="black">
                <a:alpha val="40000"/>
              </a:prstClr>
            </a:outerShdw>
          </a:effectLst>
        </p:spPr>
      </p:pic>
      <p:pic>
        <p:nvPicPr>
          <p:cNvPr id="243" name="Graphic 242">
            <a:hlinkClick r:id="rId8" action="ppaction://hlinksldjump"/>
            <a:extLst>
              <a:ext uri="{FF2B5EF4-FFF2-40B4-BE49-F238E27FC236}">
                <a16:creationId xmlns:a16="http://schemas.microsoft.com/office/drawing/2014/main" id="{31B1E584-079E-4A6F-B99C-FAEC40C73AF6}"/>
              </a:ext>
            </a:extLst>
          </p:cNvPr>
          <p:cNvPicPr>
            <a:picLocks/>
          </p:cNvPicPr>
          <p:nvPr/>
        </p:nvPicPr>
        <p:blipFill>
          <a:blip r:embed="rId9" cstate="print">
            <a:extLst>
              <a:ext uri="{96DAC541-7B7A-43D3-8B79-37D633B846F1}">
                <asvg:svgBlip xmlns:asvg="http://schemas.microsoft.com/office/drawing/2016/SVG/main" r:embed="rId10"/>
              </a:ext>
            </a:extLst>
          </a:blip>
          <a:stretch>
            <a:fillRect/>
          </a:stretch>
        </p:blipFill>
        <p:spPr>
          <a:xfrm>
            <a:off x="11530786" y="2641826"/>
            <a:ext cx="402332" cy="402332"/>
          </a:xfrm>
          <a:prstGeom prst="rect">
            <a:avLst/>
          </a:prstGeom>
        </p:spPr>
      </p:pic>
      <p:pic>
        <p:nvPicPr>
          <p:cNvPr id="244" name="Graphic 243">
            <a:hlinkClick r:id="rId11" action="ppaction://hlinksldjump"/>
            <a:extLst>
              <a:ext uri="{FF2B5EF4-FFF2-40B4-BE49-F238E27FC236}">
                <a16:creationId xmlns:a16="http://schemas.microsoft.com/office/drawing/2014/main" id="{6555FC69-FFAC-4572-A3C9-27BB8503F860}"/>
              </a:ext>
            </a:extLst>
          </p:cNvPr>
          <p:cNvPicPr>
            <a:picLocks/>
          </p:cNvPicPr>
          <p:nvPr/>
        </p:nvPicPr>
        <p:blipFill>
          <a:blip r:embed="rId12" cstate="print">
            <a:extLst>
              <a:ext uri="{96DAC541-7B7A-43D3-8B79-37D633B846F1}">
                <asvg:svgBlip xmlns:asvg="http://schemas.microsoft.com/office/drawing/2016/SVG/main" r:embed="rId13"/>
              </a:ext>
            </a:extLst>
          </a:blip>
          <a:stretch>
            <a:fillRect/>
          </a:stretch>
        </p:blipFill>
        <p:spPr>
          <a:xfrm>
            <a:off x="11548509" y="3354901"/>
            <a:ext cx="402332" cy="402332"/>
          </a:xfrm>
          <a:prstGeom prst="rect">
            <a:avLst/>
          </a:prstGeom>
        </p:spPr>
      </p:pic>
      <p:pic>
        <p:nvPicPr>
          <p:cNvPr id="245" name="Graphic 244">
            <a:hlinkClick r:id="rId14" action="ppaction://hlinksldjump"/>
            <a:extLst>
              <a:ext uri="{FF2B5EF4-FFF2-40B4-BE49-F238E27FC236}">
                <a16:creationId xmlns:a16="http://schemas.microsoft.com/office/drawing/2014/main" id="{7B72214C-9635-413F-8B1D-F52888FF4307}"/>
              </a:ext>
            </a:extLst>
          </p:cNvPr>
          <p:cNvPicPr>
            <a:picLocks/>
          </p:cNvPicPr>
          <p:nvPr/>
        </p:nvPicPr>
        <p:blipFill>
          <a:blip r:embed="rId15" cstate="print">
            <a:extLst>
              <a:ext uri="{96DAC541-7B7A-43D3-8B79-37D633B846F1}">
                <asvg:svgBlip xmlns:asvg="http://schemas.microsoft.com/office/drawing/2016/SVG/main" r:embed="rId16"/>
              </a:ext>
            </a:extLst>
          </a:blip>
          <a:stretch>
            <a:fillRect/>
          </a:stretch>
        </p:blipFill>
        <p:spPr>
          <a:xfrm>
            <a:off x="11540066" y="4152289"/>
            <a:ext cx="402332" cy="402332"/>
          </a:xfrm>
          <a:prstGeom prst="rect">
            <a:avLst/>
          </a:prstGeom>
        </p:spPr>
      </p:pic>
      <p:pic>
        <p:nvPicPr>
          <p:cNvPr id="246" name="Graphic 245">
            <a:hlinkClick r:id="rId11" action="ppaction://hlinksldjump"/>
            <a:extLst>
              <a:ext uri="{FF2B5EF4-FFF2-40B4-BE49-F238E27FC236}">
                <a16:creationId xmlns:a16="http://schemas.microsoft.com/office/drawing/2014/main" id="{A1EAB242-7C82-4C79-A304-B28F98AA28C9}"/>
              </a:ext>
            </a:extLst>
          </p:cNvPr>
          <p:cNvPicPr>
            <a:picLocks/>
          </p:cNvPicPr>
          <p:nvPr/>
        </p:nvPicPr>
        <p:blipFill>
          <a:blip r:embed="rId17" cstate="print">
            <a:extLst>
              <a:ext uri="{96DAC541-7B7A-43D3-8B79-37D633B846F1}">
                <asvg:svgBlip xmlns:asvg="http://schemas.microsoft.com/office/drawing/2016/SVG/main" r:embed="rId18"/>
              </a:ext>
            </a:extLst>
          </a:blip>
          <a:stretch>
            <a:fillRect/>
          </a:stretch>
        </p:blipFill>
        <p:spPr>
          <a:xfrm>
            <a:off x="11539338" y="4926395"/>
            <a:ext cx="402332" cy="402332"/>
          </a:xfrm>
          <a:prstGeom prst="rect">
            <a:avLst/>
          </a:prstGeom>
        </p:spPr>
      </p:pic>
      <p:pic>
        <p:nvPicPr>
          <p:cNvPr id="247" name="Graphic 246">
            <a:hlinkClick r:id="rId19" action="ppaction://hlinksldjump"/>
            <a:extLst>
              <a:ext uri="{FF2B5EF4-FFF2-40B4-BE49-F238E27FC236}">
                <a16:creationId xmlns:a16="http://schemas.microsoft.com/office/drawing/2014/main" id="{A2670D69-235B-4331-B8C8-7FB388A6E8E4}"/>
              </a:ext>
            </a:extLst>
          </p:cNvPr>
          <p:cNvPicPr>
            <a:picLocks/>
          </p:cNvPicPr>
          <p:nvPr/>
        </p:nvPicPr>
        <p:blipFill>
          <a:blip r:embed="rId20" cstate="print">
            <a:extLst>
              <a:ext uri="{96DAC541-7B7A-43D3-8B79-37D633B846F1}">
                <asvg:svgBlip xmlns:asvg="http://schemas.microsoft.com/office/drawing/2016/SVG/main" r:embed="rId21"/>
              </a:ext>
            </a:extLst>
          </a:blip>
          <a:stretch>
            <a:fillRect/>
          </a:stretch>
        </p:blipFill>
        <p:spPr>
          <a:xfrm>
            <a:off x="11505608" y="5718035"/>
            <a:ext cx="402332" cy="402332"/>
          </a:xfrm>
          <a:prstGeom prst="rect">
            <a:avLst/>
          </a:prstGeom>
        </p:spPr>
      </p:pic>
      <p:pic>
        <p:nvPicPr>
          <p:cNvPr id="248" name="Picture 247">
            <a:extLst>
              <a:ext uri="{FF2B5EF4-FFF2-40B4-BE49-F238E27FC236}">
                <a16:creationId xmlns:a16="http://schemas.microsoft.com/office/drawing/2014/main" id="{1DFB36EC-92A3-42FF-8040-B3840A9C8052}"/>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03028" y="491858"/>
            <a:ext cx="2086957" cy="400000"/>
          </a:xfrm>
          <a:prstGeom prst="rect">
            <a:avLst/>
          </a:prstGeom>
        </p:spPr>
      </p:pic>
      <p:pic>
        <p:nvPicPr>
          <p:cNvPr id="249" name="Picture 248">
            <a:extLst>
              <a:ext uri="{FF2B5EF4-FFF2-40B4-BE49-F238E27FC236}">
                <a16:creationId xmlns:a16="http://schemas.microsoft.com/office/drawing/2014/main" id="{0ABBF1AB-E279-4954-B1A6-BE5E5A8DEEC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248090" y="507507"/>
            <a:ext cx="2086957" cy="400000"/>
          </a:xfrm>
          <a:prstGeom prst="rect">
            <a:avLst/>
          </a:prstGeom>
        </p:spPr>
      </p:pic>
      <p:pic>
        <p:nvPicPr>
          <p:cNvPr id="250" name="Picture 249">
            <a:extLst>
              <a:ext uri="{FF2B5EF4-FFF2-40B4-BE49-F238E27FC236}">
                <a16:creationId xmlns:a16="http://schemas.microsoft.com/office/drawing/2014/main" id="{ABD374A0-8F37-4E76-B14A-B0DA209EB41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059655" y="339803"/>
            <a:ext cx="6807200" cy="1178209"/>
          </a:xfrm>
          <a:prstGeom prst="rect">
            <a:avLst/>
          </a:prstGeom>
        </p:spPr>
      </p:pic>
      <p:sp>
        <p:nvSpPr>
          <p:cNvPr id="57" name="TextBox 56">
            <a:extLst>
              <a:ext uri="{FF2B5EF4-FFF2-40B4-BE49-F238E27FC236}">
                <a16:creationId xmlns:a16="http://schemas.microsoft.com/office/drawing/2014/main" id="{ACFEA9FA-C639-46A0-A2B3-47A629A726E0}"/>
              </a:ext>
            </a:extLst>
          </p:cNvPr>
          <p:cNvSpPr txBox="1"/>
          <p:nvPr/>
        </p:nvSpPr>
        <p:spPr>
          <a:xfrm>
            <a:off x="1120918" y="2381297"/>
            <a:ext cx="3072258" cy="4001095"/>
          </a:xfrm>
          <a:prstGeom prst="rect">
            <a:avLst/>
          </a:prstGeom>
          <a:noFill/>
          <a:ln w="19050">
            <a:solidFill>
              <a:schemeClr val="tx1"/>
            </a:solidFill>
            <a:prstDash val="dash"/>
          </a:ln>
        </p:spPr>
        <p:txBody>
          <a:bodyPr wrap="square" rtlCol="0">
            <a:spAutoFit/>
          </a:bodyPr>
          <a:lstStyle/>
          <a:p>
            <a:pPr marL="342900" indent="-342900">
              <a:buFont typeface="Arial" panose="020B0604020202020204" pitchFamily="34" charset="0"/>
              <a:buChar char="•"/>
            </a:pPr>
            <a:r>
              <a:rPr lang="en-PH" dirty="0">
                <a:latin typeface="Amasis MT Pro Medium" panose="02040604050005020304" pitchFamily="18" charset="0"/>
              </a:rPr>
              <a:t>Read and Write of CSV files.</a:t>
            </a:r>
          </a:p>
          <a:p>
            <a:pPr marL="342900" indent="-342900">
              <a:buFont typeface="Arial" panose="020B0604020202020204" pitchFamily="34" charset="0"/>
              <a:buChar char="•"/>
            </a:pPr>
            <a:r>
              <a:rPr lang="en-PH" dirty="0">
                <a:latin typeface="Amasis MT Pro Medium" panose="02040604050005020304" pitchFamily="18" charset="0"/>
              </a:rPr>
              <a:t>Can filter the needed data in the data frame.</a:t>
            </a:r>
          </a:p>
          <a:p>
            <a:pPr marL="342900" indent="-342900">
              <a:buFont typeface="Arial" panose="020B0604020202020204" pitchFamily="34" charset="0"/>
              <a:buChar char="•"/>
            </a:pPr>
            <a:r>
              <a:rPr lang="en-PH" dirty="0">
                <a:latin typeface="Amasis MT Pro Medium" panose="02040604050005020304" pitchFamily="18" charset="0"/>
              </a:rPr>
              <a:t>Are able to receive inputs from the user.</a:t>
            </a:r>
          </a:p>
          <a:p>
            <a:pPr marL="342900" indent="-342900">
              <a:buFont typeface="Arial" panose="020B0604020202020204" pitchFamily="34" charset="0"/>
              <a:buChar char="•"/>
            </a:pPr>
            <a:r>
              <a:rPr lang="en-PH" dirty="0">
                <a:latin typeface="Amasis MT Pro Medium" panose="02040604050005020304" pitchFamily="18" charset="0"/>
              </a:rPr>
              <a:t>Show the needed output according to the selected features.</a:t>
            </a:r>
          </a:p>
          <a:p>
            <a:pPr marL="342900" indent="-342900">
              <a:buFont typeface="Arial" panose="020B0604020202020204" pitchFamily="34" charset="0"/>
              <a:buChar char="•"/>
            </a:pPr>
            <a:r>
              <a:rPr lang="en-PH" dirty="0">
                <a:latin typeface="Amasis MT Pro Medium" panose="02040604050005020304" pitchFamily="18" charset="0"/>
              </a:rPr>
              <a:t>Store the data found for selected student level and degree to a TXT file.</a:t>
            </a:r>
          </a:p>
          <a:p>
            <a:endParaRPr lang="en-PH" sz="2000" dirty="0">
              <a:latin typeface="Amasis MT Pro Medium" panose="02040604050005020304" pitchFamily="18" charset="0"/>
            </a:endParaRPr>
          </a:p>
        </p:txBody>
      </p:sp>
      <p:sp>
        <p:nvSpPr>
          <p:cNvPr id="254" name="TextBox 253">
            <a:extLst>
              <a:ext uri="{FF2B5EF4-FFF2-40B4-BE49-F238E27FC236}">
                <a16:creationId xmlns:a16="http://schemas.microsoft.com/office/drawing/2014/main" id="{B32656C1-DF1A-48CB-94A2-836FC3805EAC}"/>
              </a:ext>
            </a:extLst>
          </p:cNvPr>
          <p:cNvSpPr txBox="1"/>
          <p:nvPr/>
        </p:nvSpPr>
        <p:spPr>
          <a:xfrm>
            <a:off x="4985900" y="3417502"/>
            <a:ext cx="2910525" cy="1938992"/>
          </a:xfrm>
          <a:prstGeom prst="rect">
            <a:avLst/>
          </a:prstGeom>
          <a:noFill/>
          <a:ln w="19050">
            <a:solidFill>
              <a:schemeClr val="tx1"/>
            </a:solidFill>
            <a:prstDash val="dash"/>
          </a:ln>
        </p:spPr>
        <p:txBody>
          <a:bodyPr wrap="square" rtlCol="0">
            <a:spAutoFit/>
          </a:bodyPr>
          <a:lstStyle/>
          <a:p>
            <a:pPr marL="342900" indent="-342900">
              <a:buFont typeface="Wingdings" panose="05000000000000000000" pitchFamily="2" charset="2"/>
              <a:buChar char="q"/>
            </a:pPr>
            <a:r>
              <a:rPr lang="en-PH" sz="2000" dirty="0">
                <a:latin typeface="Amasis MT Pro Medium" panose="02040604050005020304" pitchFamily="18" charset="0"/>
              </a:rPr>
              <a:t>Comments </a:t>
            </a:r>
          </a:p>
          <a:p>
            <a:pPr marL="342900" indent="-342900">
              <a:buFont typeface="Wingdings" panose="05000000000000000000" pitchFamily="2" charset="2"/>
              <a:buChar char="q"/>
            </a:pPr>
            <a:r>
              <a:rPr lang="en-PH" sz="2000" dirty="0">
                <a:latin typeface="Amasis MT Pro Medium" panose="02040604050005020304" pitchFamily="18" charset="0"/>
              </a:rPr>
              <a:t>Follow a certain naming convention in python</a:t>
            </a:r>
          </a:p>
          <a:p>
            <a:pPr marL="342900" indent="-342900">
              <a:buFont typeface="Wingdings" panose="05000000000000000000" pitchFamily="2" charset="2"/>
              <a:buChar char="q"/>
            </a:pPr>
            <a:r>
              <a:rPr lang="en-PH" sz="2000" dirty="0">
                <a:latin typeface="Amasis MT Pro Medium" panose="02040604050005020304" pitchFamily="18" charset="0"/>
              </a:rPr>
              <a:t>1 studentDetails.csv</a:t>
            </a:r>
          </a:p>
          <a:p>
            <a:pPr marL="342900" indent="-342900">
              <a:buFont typeface="Wingdings" panose="05000000000000000000" pitchFamily="2" charset="2"/>
              <a:buChar char="q"/>
            </a:pPr>
            <a:r>
              <a:rPr lang="en-PH" sz="2000" dirty="0">
                <a:latin typeface="Amasis MT Pro Medium" panose="02040604050005020304" pitchFamily="18" charset="0"/>
              </a:rPr>
              <a:t>5 stdID.csv</a:t>
            </a:r>
          </a:p>
        </p:txBody>
      </p:sp>
      <p:sp>
        <p:nvSpPr>
          <p:cNvPr id="255" name="TextBox 254">
            <a:extLst>
              <a:ext uri="{FF2B5EF4-FFF2-40B4-BE49-F238E27FC236}">
                <a16:creationId xmlns:a16="http://schemas.microsoft.com/office/drawing/2014/main" id="{601AB2CB-0A2B-4E64-BA88-A1E5EB18BEFC}"/>
              </a:ext>
            </a:extLst>
          </p:cNvPr>
          <p:cNvSpPr txBox="1"/>
          <p:nvPr/>
        </p:nvSpPr>
        <p:spPr>
          <a:xfrm>
            <a:off x="8611719" y="4303194"/>
            <a:ext cx="2598704" cy="707886"/>
          </a:xfrm>
          <a:prstGeom prst="rect">
            <a:avLst/>
          </a:prstGeom>
          <a:noFill/>
          <a:ln w="19050">
            <a:solidFill>
              <a:schemeClr val="tx1"/>
            </a:solidFill>
            <a:prstDash val="dash"/>
          </a:ln>
        </p:spPr>
        <p:txBody>
          <a:bodyPr wrap="square" rtlCol="0">
            <a:spAutoFit/>
          </a:bodyPr>
          <a:lstStyle/>
          <a:p>
            <a:r>
              <a:rPr lang="en-US" sz="2000" dirty="0" err="1">
                <a:latin typeface="Amasis MT Pro Medium" panose="02040604050005020304" pitchFamily="18" charset="0"/>
              </a:rPr>
              <a:t>Modifiy</a:t>
            </a:r>
            <a:r>
              <a:rPr lang="en-US" sz="2000" dirty="0">
                <a:latin typeface="Amasis MT Pro Medium" panose="02040604050005020304" pitchFamily="18" charset="0"/>
              </a:rPr>
              <a:t> the data in the input files.</a:t>
            </a:r>
            <a:endParaRPr lang="en-PH" sz="2000" dirty="0">
              <a:latin typeface="Amasis MT Pro Medium" panose="02040604050005020304" pitchFamily="18" charset="0"/>
            </a:endParaRPr>
          </a:p>
        </p:txBody>
      </p:sp>
      <p:sp>
        <p:nvSpPr>
          <p:cNvPr id="2" name="TextBox 1">
            <a:extLst>
              <a:ext uri="{FF2B5EF4-FFF2-40B4-BE49-F238E27FC236}">
                <a16:creationId xmlns:a16="http://schemas.microsoft.com/office/drawing/2014/main" id="{B603F57F-88A0-8955-A8D6-2923949CC768}"/>
              </a:ext>
            </a:extLst>
          </p:cNvPr>
          <p:cNvSpPr txBox="1"/>
          <p:nvPr/>
        </p:nvSpPr>
        <p:spPr>
          <a:xfrm rot="21260145">
            <a:off x="5083651" y="349960"/>
            <a:ext cx="2558714" cy="923330"/>
          </a:xfrm>
          <a:prstGeom prst="rect">
            <a:avLst/>
          </a:prstGeom>
          <a:noFill/>
        </p:spPr>
        <p:txBody>
          <a:bodyPr wrap="none" rtlCol="0">
            <a:spAutoFit/>
          </a:bodyPr>
          <a:lstStyle/>
          <a:p>
            <a:r>
              <a:rPr lang="en-US" sz="5400" b="1" spc="600" dirty="0">
                <a:solidFill>
                  <a:schemeClr val="bg1">
                    <a:lumMod val="95000"/>
                  </a:schemeClr>
                </a:solidFill>
                <a:latin typeface="New Year - Free Version" panose="02000500000000000000" pitchFamily="2" charset="0"/>
              </a:rPr>
              <a:t>Guidelines</a:t>
            </a:r>
            <a:endParaRPr lang="id-ID" sz="5400" b="1" spc="600" dirty="0">
              <a:solidFill>
                <a:schemeClr val="bg1">
                  <a:lumMod val="95000"/>
                </a:schemeClr>
              </a:solidFill>
              <a:latin typeface="New Year - Free Version" panose="02000500000000000000" pitchFamily="2" charset="0"/>
            </a:endParaRPr>
          </a:p>
        </p:txBody>
      </p:sp>
    </p:spTree>
    <p:extLst>
      <p:ext uri="{BB962C8B-B14F-4D97-AF65-F5344CB8AC3E}">
        <p14:creationId xmlns:p14="http://schemas.microsoft.com/office/powerpoint/2010/main" val="6751403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500"/>
                                  </p:stCondLst>
                                  <p:childTnLst>
                                    <p:set>
                                      <p:cBhvr>
                                        <p:cTn id="6" dur="1" fill="hold">
                                          <p:stCondLst>
                                            <p:cond delay="0"/>
                                          </p:stCondLst>
                                        </p:cTn>
                                        <p:tgtEl>
                                          <p:spTgt spid="248"/>
                                        </p:tgtEl>
                                        <p:attrNameLst>
                                          <p:attrName>style.visibility</p:attrName>
                                        </p:attrNameLst>
                                      </p:cBhvr>
                                      <p:to>
                                        <p:strVal val="visible"/>
                                      </p:to>
                                    </p:set>
                                    <p:animEffect transition="in" filter="fade">
                                      <p:cBhvr>
                                        <p:cTn id="7" dur="1000"/>
                                        <p:tgtEl>
                                          <p:spTgt spid="248"/>
                                        </p:tgtEl>
                                      </p:cBhvr>
                                    </p:animEffect>
                                    <p:anim calcmode="lin" valueType="num">
                                      <p:cBhvr>
                                        <p:cTn id="8" dur="1000" fill="hold"/>
                                        <p:tgtEl>
                                          <p:spTgt spid="248"/>
                                        </p:tgtEl>
                                        <p:attrNameLst>
                                          <p:attrName>ppt_x</p:attrName>
                                        </p:attrNameLst>
                                      </p:cBhvr>
                                      <p:tavLst>
                                        <p:tav tm="0">
                                          <p:val>
                                            <p:strVal val="#ppt_x"/>
                                          </p:val>
                                        </p:tav>
                                        <p:tav tm="100000">
                                          <p:val>
                                            <p:strVal val="#ppt_x"/>
                                          </p:val>
                                        </p:tav>
                                      </p:tavLst>
                                    </p:anim>
                                    <p:anim calcmode="lin" valueType="num">
                                      <p:cBhvr>
                                        <p:cTn id="9" dur="1000" fill="hold"/>
                                        <p:tgtEl>
                                          <p:spTgt spid="24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249"/>
                                        </p:tgtEl>
                                        <p:attrNameLst>
                                          <p:attrName>style.visibility</p:attrName>
                                        </p:attrNameLst>
                                      </p:cBhvr>
                                      <p:to>
                                        <p:strVal val="visible"/>
                                      </p:to>
                                    </p:set>
                                    <p:animEffect transition="in" filter="fade">
                                      <p:cBhvr>
                                        <p:cTn id="12" dur="1000"/>
                                        <p:tgtEl>
                                          <p:spTgt spid="249"/>
                                        </p:tgtEl>
                                      </p:cBhvr>
                                    </p:animEffect>
                                    <p:anim calcmode="lin" valueType="num">
                                      <p:cBhvr>
                                        <p:cTn id="13" dur="1000" fill="hold"/>
                                        <p:tgtEl>
                                          <p:spTgt spid="249"/>
                                        </p:tgtEl>
                                        <p:attrNameLst>
                                          <p:attrName>ppt_x</p:attrName>
                                        </p:attrNameLst>
                                      </p:cBhvr>
                                      <p:tavLst>
                                        <p:tav tm="0">
                                          <p:val>
                                            <p:strVal val="#ppt_x"/>
                                          </p:val>
                                        </p:tav>
                                        <p:tav tm="100000">
                                          <p:val>
                                            <p:strVal val="#ppt_x"/>
                                          </p:val>
                                        </p:tav>
                                      </p:tavLst>
                                    </p:anim>
                                    <p:anim calcmode="lin" valueType="num">
                                      <p:cBhvr>
                                        <p:cTn id="14" dur="1000" fill="hold"/>
                                        <p:tgtEl>
                                          <p:spTgt spid="249"/>
                                        </p:tgtEl>
                                        <p:attrNameLst>
                                          <p:attrName>ppt_y</p:attrName>
                                        </p:attrNameLst>
                                      </p:cBhvr>
                                      <p:tavLst>
                                        <p:tav tm="0">
                                          <p:val>
                                            <p:strVal val="#ppt_y+.1"/>
                                          </p:val>
                                        </p:tav>
                                        <p:tav tm="100000">
                                          <p:val>
                                            <p:strVal val="#ppt_y"/>
                                          </p:val>
                                        </p:tav>
                                      </p:tavLst>
                                    </p:anim>
                                  </p:childTnLst>
                                </p:cTn>
                              </p:par>
                              <p:par>
                                <p:cTn id="15" presetID="22" presetClass="entr" presetSubtype="4" fill="hold" nodeType="withEffect">
                                  <p:stCondLst>
                                    <p:cond delay="1500"/>
                                  </p:stCondLst>
                                  <p:childTnLst>
                                    <p:set>
                                      <p:cBhvr>
                                        <p:cTn id="16" dur="1" fill="hold">
                                          <p:stCondLst>
                                            <p:cond delay="0"/>
                                          </p:stCondLst>
                                        </p:cTn>
                                        <p:tgtEl>
                                          <p:spTgt spid="66"/>
                                        </p:tgtEl>
                                        <p:attrNameLst>
                                          <p:attrName>style.visibility</p:attrName>
                                        </p:attrNameLst>
                                      </p:cBhvr>
                                      <p:to>
                                        <p:strVal val="visible"/>
                                      </p:to>
                                    </p:set>
                                    <p:animEffect transition="in" filter="wipe(down)">
                                      <p:cBhvr>
                                        <p:cTn id="17" dur="750"/>
                                        <p:tgtEl>
                                          <p:spTgt spid="66"/>
                                        </p:tgtEl>
                                      </p:cBhvr>
                                    </p:animEffect>
                                  </p:childTnLst>
                                </p:cTn>
                              </p:par>
                              <p:par>
                                <p:cTn id="18" presetID="22" presetClass="entr" presetSubtype="1" fill="hold" nodeType="withEffect">
                                  <p:stCondLst>
                                    <p:cond delay="2000"/>
                                  </p:stCondLst>
                                  <p:childTnLst>
                                    <p:set>
                                      <p:cBhvr>
                                        <p:cTn id="19" dur="1" fill="hold">
                                          <p:stCondLst>
                                            <p:cond delay="0"/>
                                          </p:stCondLst>
                                        </p:cTn>
                                        <p:tgtEl>
                                          <p:spTgt spid="67"/>
                                        </p:tgtEl>
                                        <p:attrNameLst>
                                          <p:attrName>style.visibility</p:attrName>
                                        </p:attrNameLst>
                                      </p:cBhvr>
                                      <p:to>
                                        <p:strVal val="visible"/>
                                      </p:to>
                                    </p:set>
                                    <p:animEffect transition="in" filter="wipe(up)">
                                      <p:cBhvr>
                                        <p:cTn id="20" dur="750"/>
                                        <p:tgtEl>
                                          <p:spTgt spid="67"/>
                                        </p:tgtEl>
                                      </p:cBhvr>
                                    </p:animEffect>
                                  </p:childTnLst>
                                </p:cTn>
                              </p:par>
                              <p:par>
                                <p:cTn id="21" presetID="22" presetClass="entr" presetSubtype="1" fill="hold" nodeType="withEffect">
                                  <p:stCondLst>
                                    <p:cond delay="3000"/>
                                  </p:stCondLst>
                                  <p:childTnLst>
                                    <p:set>
                                      <p:cBhvr>
                                        <p:cTn id="22" dur="1" fill="hold">
                                          <p:stCondLst>
                                            <p:cond delay="0"/>
                                          </p:stCondLst>
                                        </p:cTn>
                                        <p:tgtEl>
                                          <p:spTgt spid="69"/>
                                        </p:tgtEl>
                                        <p:attrNameLst>
                                          <p:attrName>style.visibility</p:attrName>
                                        </p:attrNameLst>
                                      </p:cBhvr>
                                      <p:to>
                                        <p:strVal val="visible"/>
                                      </p:to>
                                    </p:set>
                                    <p:animEffect transition="in" filter="wipe(up)">
                                      <p:cBhvr>
                                        <p:cTn id="23" dur="750"/>
                                        <p:tgtEl>
                                          <p:spTgt spid="69"/>
                                        </p:tgtEl>
                                      </p:cBhvr>
                                    </p:animEffect>
                                  </p:childTnLst>
                                </p:cTn>
                              </p:par>
                              <p:par>
                                <p:cTn id="24" presetID="16" presetClass="entr" presetSubtype="42" fill="hold" nodeType="withEffect">
                                  <p:stCondLst>
                                    <p:cond delay="0"/>
                                  </p:stCondLst>
                                  <p:childTnLst>
                                    <p:set>
                                      <p:cBhvr>
                                        <p:cTn id="25" dur="1" fill="hold">
                                          <p:stCondLst>
                                            <p:cond delay="0"/>
                                          </p:stCondLst>
                                        </p:cTn>
                                        <p:tgtEl>
                                          <p:spTgt spid="250"/>
                                        </p:tgtEl>
                                        <p:attrNameLst>
                                          <p:attrName>style.visibility</p:attrName>
                                        </p:attrNameLst>
                                      </p:cBhvr>
                                      <p:to>
                                        <p:strVal val="visible"/>
                                      </p:to>
                                    </p:set>
                                    <p:animEffect transition="in" filter="barn(outHorizontal)">
                                      <p:cBhvr>
                                        <p:cTn id="26" dur="500"/>
                                        <p:tgtEl>
                                          <p:spTgt spid="250"/>
                                        </p:tgtEl>
                                      </p:cBhvr>
                                    </p:animEffect>
                                  </p:childTnLst>
                                </p:cTn>
                              </p:par>
                              <p:par>
                                <p:cTn id="27" presetID="10" presetClass="entr" presetSubtype="0" fill="hold" grpId="0" nodeType="withEffect">
                                  <p:stCondLst>
                                    <p:cond delay="200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wipe(down)">
                                      <p:cBhvr>
                                        <p:cTn id="34" dur="500"/>
                                        <p:tgtEl>
                                          <p:spTgt spid="5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54"/>
                                        </p:tgtEl>
                                        <p:attrNameLst>
                                          <p:attrName>style.visibility</p:attrName>
                                        </p:attrNameLst>
                                      </p:cBhvr>
                                      <p:to>
                                        <p:strVal val="visible"/>
                                      </p:to>
                                    </p:set>
                                    <p:animEffect transition="in" filter="wipe(down)">
                                      <p:cBhvr>
                                        <p:cTn id="39" dur="500"/>
                                        <p:tgtEl>
                                          <p:spTgt spid="25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55"/>
                                        </p:tgtEl>
                                        <p:attrNameLst>
                                          <p:attrName>style.visibility</p:attrName>
                                        </p:attrNameLst>
                                      </p:cBhvr>
                                      <p:to>
                                        <p:strVal val="visible"/>
                                      </p:to>
                                    </p:set>
                                    <p:animEffect transition="in" filter="wipe(down)">
                                      <p:cBhvr>
                                        <p:cTn id="44" dur="5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254" grpId="0" animBg="1"/>
      <p:bldP spid="255" grpId="0" animBg="1"/>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E4D7"/>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F347D77-6637-42FA-93D2-9AFC6AE9D86C}"/>
              </a:ext>
            </a:extLst>
          </p:cNvPr>
          <p:cNvGrpSpPr/>
          <p:nvPr/>
        </p:nvGrpSpPr>
        <p:grpSpPr>
          <a:xfrm>
            <a:off x="2" y="0"/>
            <a:ext cx="12192000" cy="6858000"/>
            <a:chOff x="2" y="0"/>
            <a:chExt cx="12192000" cy="6858000"/>
          </a:xfrm>
        </p:grpSpPr>
        <p:grpSp>
          <p:nvGrpSpPr>
            <p:cNvPr id="6" name="Group 5">
              <a:extLst>
                <a:ext uri="{FF2B5EF4-FFF2-40B4-BE49-F238E27FC236}">
                  <a16:creationId xmlns:a16="http://schemas.microsoft.com/office/drawing/2014/main" id="{20F707EB-965D-4CAA-A222-28A20B057A80}"/>
                </a:ext>
              </a:extLst>
            </p:cNvPr>
            <p:cNvGrpSpPr/>
            <p:nvPr/>
          </p:nvGrpSpPr>
          <p:grpSpPr>
            <a:xfrm>
              <a:off x="377371" y="0"/>
              <a:ext cx="11422742" cy="6858000"/>
              <a:chOff x="377371" y="0"/>
              <a:chExt cx="11422742" cy="6858000"/>
            </a:xfrm>
          </p:grpSpPr>
          <p:cxnSp>
            <p:nvCxnSpPr>
              <p:cNvPr id="24" name="Straight Connector 23">
                <a:extLst>
                  <a:ext uri="{FF2B5EF4-FFF2-40B4-BE49-F238E27FC236}">
                    <a16:creationId xmlns:a16="http://schemas.microsoft.com/office/drawing/2014/main" id="{079A262A-5554-4413-9F36-90B63A92BE32}"/>
                  </a:ext>
                </a:extLst>
              </p:cNvPr>
              <p:cNvCxnSpPr/>
              <p:nvPr/>
            </p:nvCxnSpPr>
            <p:spPr>
              <a:xfrm>
                <a:off x="3773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02F581A-C0D1-46F8-9B62-F3CDC6668090}"/>
                  </a:ext>
                </a:extLst>
              </p:cNvPr>
              <p:cNvCxnSpPr/>
              <p:nvPr/>
            </p:nvCxnSpPr>
            <p:spPr>
              <a:xfrm>
                <a:off x="7837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9E927BE-0145-48FB-BE67-D431D67A415F}"/>
                  </a:ext>
                </a:extLst>
              </p:cNvPr>
              <p:cNvCxnSpPr/>
              <p:nvPr/>
            </p:nvCxnSpPr>
            <p:spPr>
              <a:xfrm>
                <a:off x="121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A26AE-AA70-41DD-86D8-9376BFE084A5}"/>
                  </a:ext>
                </a:extLst>
              </p:cNvPr>
              <p:cNvCxnSpPr/>
              <p:nvPr/>
            </p:nvCxnSpPr>
            <p:spPr>
              <a:xfrm>
                <a:off x="16546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8BBE312-48FF-4C1C-8E61-715BFC43251E}"/>
                  </a:ext>
                </a:extLst>
              </p:cNvPr>
              <p:cNvCxnSpPr/>
              <p:nvPr/>
            </p:nvCxnSpPr>
            <p:spPr>
              <a:xfrm>
                <a:off x="206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298F388-88BF-4275-B469-EF5DF9D3628E}"/>
                  </a:ext>
                </a:extLst>
              </p:cNvPr>
              <p:cNvCxnSpPr/>
              <p:nvPr/>
            </p:nvCxnSpPr>
            <p:spPr>
              <a:xfrm>
                <a:off x="246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F860951-887D-4AA5-8E57-A7906AF11436}"/>
                  </a:ext>
                </a:extLst>
              </p:cNvPr>
              <p:cNvCxnSpPr/>
              <p:nvPr/>
            </p:nvCxnSpPr>
            <p:spPr>
              <a:xfrm>
                <a:off x="290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310EE58-3C64-4A3A-869D-212382B278D1}"/>
                  </a:ext>
                </a:extLst>
              </p:cNvPr>
              <p:cNvCxnSpPr/>
              <p:nvPr/>
            </p:nvCxnSpPr>
            <p:spPr>
              <a:xfrm>
                <a:off x="333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A1FBB8A-6C7E-4F5B-A2EA-74D38315507F}"/>
                  </a:ext>
                </a:extLst>
              </p:cNvPr>
              <p:cNvCxnSpPr/>
              <p:nvPr/>
            </p:nvCxnSpPr>
            <p:spPr>
              <a:xfrm>
                <a:off x="37301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33152-CDE9-4775-965F-2C7C46E5E84B}"/>
                  </a:ext>
                </a:extLst>
              </p:cNvPr>
              <p:cNvCxnSpPr/>
              <p:nvPr/>
            </p:nvCxnSpPr>
            <p:spPr>
              <a:xfrm>
                <a:off x="41365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7F6A9D7-5156-44CA-A9D9-F57730140CAC}"/>
                  </a:ext>
                </a:extLst>
              </p:cNvPr>
              <p:cNvCxnSpPr/>
              <p:nvPr/>
            </p:nvCxnSpPr>
            <p:spPr>
              <a:xfrm>
                <a:off x="45719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EED3280-EF38-4353-8C22-9CDF7AB9F2BF}"/>
                  </a:ext>
                </a:extLst>
              </p:cNvPr>
              <p:cNvCxnSpPr/>
              <p:nvPr/>
            </p:nvCxnSpPr>
            <p:spPr>
              <a:xfrm>
                <a:off x="500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C6976A-436C-4E0E-AB89-2F6226BED9C9}"/>
                  </a:ext>
                </a:extLst>
              </p:cNvPr>
              <p:cNvCxnSpPr/>
              <p:nvPr/>
            </p:nvCxnSpPr>
            <p:spPr>
              <a:xfrm>
                <a:off x="544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AA61367-C98C-4A65-A6E2-C100BE79D3D4}"/>
                  </a:ext>
                </a:extLst>
              </p:cNvPr>
              <p:cNvCxnSpPr/>
              <p:nvPr/>
            </p:nvCxnSpPr>
            <p:spPr>
              <a:xfrm>
                <a:off x="584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7B78285-E545-460F-860D-664E65424A2C}"/>
                  </a:ext>
                </a:extLst>
              </p:cNvPr>
              <p:cNvCxnSpPr/>
              <p:nvPr/>
            </p:nvCxnSpPr>
            <p:spPr>
              <a:xfrm>
                <a:off x="628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21A8F29-6788-40AF-9AE2-1C8CC57BF32C}"/>
                  </a:ext>
                </a:extLst>
              </p:cNvPr>
              <p:cNvCxnSpPr/>
              <p:nvPr/>
            </p:nvCxnSpPr>
            <p:spPr>
              <a:xfrm>
                <a:off x="672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53B903F-4B33-4FC4-8CE8-1BB9D82C54A5}"/>
                  </a:ext>
                </a:extLst>
              </p:cNvPr>
              <p:cNvCxnSpPr/>
              <p:nvPr/>
            </p:nvCxnSpPr>
            <p:spPr>
              <a:xfrm>
                <a:off x="714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342A937-C763-4223-8C17-FF23A8966F1F}"/>
                  </a:ext>
                </a:extLst>
              </p:cNvPr>
              <p:cNvCxnSpPr/>
              <p:nvPr/>
            </p:nvCxnSpPr>
            <p:spPr>
              <a:xfrm>
                <a:off x="754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EAB2AFF-0517-4DF8-B873-0BC3E1A03348}"/>
                  </a:ext>
                </a:extLst>
              </p:cNvPr>
              <p:cNvCxnSpPr/>
              <p:nvPr/>
            </p:nvCxnSpPr>
            <p:spPr>
              <a:xfrm>
                <a:off x="798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5277E96-5A1A-4194-9F02-1A81AA6FBCD7}"/>
                  </a:ext>
                </a:extLst>
              </p:cNvPr>
              <p:cNvCxnSpPr/>
              <p:nvPr/>
            </p:nvCxnSpPr>
            <p:spPr>
              <a:xfrm>
                <a:off x="841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6ADB9A6-288B-41BC-B93C-E100C6A9D92E}"/>
                  </a:ext>
                </a:extLst>
              </p:cNvPr>
              <p:cNvCxnSpPr/>
              <p:nvPr/>
            </p:nvCxnSpPr>
            <p:spPr>
              <a:xfrm>
                <a:off x="883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E942BAD-4B88-4614-97A1-60D590F2DC9A}"/>
                  </a:ext>
                </a:extLst>
              </p:cNvPr>
              <p:cNvCxnSpPr/>
              <p:nvPr/>
            </p:nvCxnSpPr>
            <p:spPr>
              <a:xfrm>
                <a:off x="92455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5FDC70D-11BD-4F33-8467-6CF82716AF62}"/>
                  </a:ext>
                </a:extLst>
              </p:cNvPr>
              <p:cNvCxnSpPr/>
              <p:nvPr/>
            </p:nvCxnSpPr>
            <p:spPr>
              <a:xfrm>
                <a:off x="9681027"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43010C2-6070-45EA-999E-D15A1EB72465}"/>
                  </a:ext>
                </a:extLst>
              </p:cNvPr>
              <p:cNvCxnSpPr/>
              <p:nvPr/>
            </p:nvCxnSpPr>
            <p:spPr>
              <a:xfrm>
                <a:off x="101164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104034B-1E37-4DD2-8F5F-D11861991277}"/>
                  </a:ext>
                </a:extLst>
              </p:cNvPr>
              <p:cNvCxnSpPr/>
              <p:nvPr/>
            </p:nvCxnSpPr>
            <p:spPr>
              <a:xfrm>
                <a:off x="1052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7161CCC-6811-461C-B1BC-ABA98032EB22}"/>
                  </a:ext>
                </a:extLst>
              </p:cNvPr>
              <p:cNvCxnSpPr/>
              <p:nvPr/>
            </p:nvCxnSpPr>
            <p:spPr>
              <a:xfrm>
                <a:off x="1092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7A6A529-6A31-4579-AADA-94F9A54B8C6F}"/>
                  </a:ext>
                </a:extLst>
              </p:cNvPr>
              <p:cNvCxnSpPr/>
              <p:nvPr/>
            </p:nvCxnSpPr>
            <p:spPr>
              <a:xfrm>
                <a:off x="1136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04CC808-A4DA-4955-A959-28DF7DCBBEF8}"/>
                  </a:ext>
                </a:extLst>
              </p:cNvPr>
              <p:cNvCxnSpPr/>
              <p:nvPr/>
            </p:nvCxnSpPr>
            <p:spPr>
              <a:xfrm>
                <a:off x="1180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60961EAB-BF19-4778-A202-7894BF15AAD5}"/>
                </a:ext>
              </a:extLst>
            </p:cNvPr>
            <p:cNvGrpSpPr/>
            <p:nvPr/>
          </p:nvGrpSpPr>
          <p:grpSpPr>
            <a:xfrm rot="5400000">
              <a:off x="2924631" y="-2616201"/>
              <a:ext cx="6342742" cy="12192000"/>
              <a:chOff x="377371" y="0"/>
              <a:chExt cx="6342742" cy="6858000"/>
            </a:xfrm>
          </p:grpSpPr>
          <p:cxnSp>
            <p:nvCxnSpPr>
              <p:cNvPr id="8" name="Straight Connector 7">
                <a:extLst>
                  <a:ext uri="{FF2B5EF4-FFF2-40B4-BE49-F238E27FC236}">
                    <a16:creationId xmlns:a16="http://schemas.microsoft.com/office/drawing/2014/main" id="{CF95E087-CDC9-42ED-A9B0-17B1BBD8F2B7}"/>
                  </a:ext>
                </a:extLst>
              </p:cNvPr>
              <p:cNvCxnSpPr/>
              <p:nvPr/>
            </p:nvCxnSpPr>
            <p:spPr>
              <a:xfrm>
                <a:off x="3773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F3B4EE6-DA44-42EF-B5B5-770312DB7336}"/>
                  </a:ext>
                </a:extLst>
              </p:cNvPr>
              <p:cNvCxnSpPr/>
              <p:nvPr/>
            </p:nvCxnSpPr>
            <p:spPr>
              <a:xfrm>
                <a:off x="7837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B359E0F-414D-4DE4-87C8-AA67E8C21D8D}"/>
                  </a:ext>
                </a:extLst>
              </p:cNvPr>
              <p:cNvCxnSpPr/>
              <p:nvPr/>
            </p:nvCxnSpPr>
            <p:spPr>
              <a:xfrm>
                <a:off x="121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71B4C03-0129-432B-91AD-CB08F760BF2B}"/>
                  </a:ext>
                </a:extLst>
              </p:cNvPr>
              <p:cNvCxnSpPr/>
              <p:nvPr/>
            </p:nvCxnSpPr>
            <p:spPr>
              <a:xfrm>
                <a:off x="16546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C98A82-11D7-446B-908C-D1AF079EE38B}"/>
                  </a:ext>
                </a:extLst>
              </p:cNvPr>
              <p:cNvCxnSpPr/>
              <p:nvPr/>
            </p:nvCxnSpPr>
            <p:spPr>
              <a:xfrm>
                <a:off x="206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52F878E-4F4D-42D3-AF67-0369C88FAEC2}"/>
                  </a:ext>
                </a:extLst>
              </p:cNvPr>
              <p:cNvCxnSpPr/>
              <p:nvPr/>
            </p:nvCxnSpPr>
            <p:spPr>
              <a:xfrm>
                <a:off x="246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D48FA8-A64F-4A31-83DB-E2A5C7ACD214}"/>
                  </a:ext>
                </a:extLst>
              </p:cNvPr>
              <p:cNvCxnSpPr/>
              <p:nvPr/>
            </p:nvCxnSpPr>
            <p:spPr>
              <a:xfrm>
                <a:off x="290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0ADA66-CEA3-464C-8C18-8D0BE63E8DEF}"/>
                  </a:ext>
                </a:extLst>
              </p:cNvPr>
              <p:cNvCxnSpPr/>
              <p:nvPr/>
            </p:nvCxnSpPr>
            <p:spPr>
              <a:xfrm>
                <a:off x="333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D04815C-2015-4C37-A7CD-4468C2C6E9CB}"/>
                  </a:ext>
                </a:extLst>
              </p:cNvPr>
              <p:cNvCxnSpPr/>
              <p:nvPr/>
            </p:nvCxnSpPr>
            <p:spPr>
              <a:xfrm>
                <a:off x="37301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F1C51F3-7D37-4BC3-BA22-4DBDC624B42A}"/>
                  </a:ext>
                </a:extLst>
              </p:cNvPr>
              <p:cNvCxnSpPr/>
              <p:nvPr/>
            </p:nvCxnSpPr>
            <p:spPr>
              <a:xfrm>
                <a:off x="41365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9E15302-EFFE-4159-B254-FED1561AE4ED}"/>
                  </a:ext>
                </a:extLst>
              </p:cNvPr>
              <p:cNvCxnSpPr/>
              <p:nvPr/>
            </p:nvCxnSpPr>
            <p:spPr>
              <a:xfrm>
                <a:off x="45719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119F7E2-F7E9-4314-8383-4D1B70782549}"/>
                  </a:ext>
                </a:extLst>
              </p:cNvPr>
              <p:cNvCxnSpPr/>
              <p:nvPr/>
            </p:nvCxnSpPr>
            <p:spPr>
              <a:xfrm>
                <a:off x="500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1644DBE-8D9E-479E-B01C-48FB28CD3F1D}"/>
                  </a:ext>
                </a:extLst>
              </p:cNvPr>
              <p:cNvCxnSpPr/>
              <p:nvPr/>
            </p:nvCxnSpPr>
            <p:spPr>
              <a:xfrm>
                <a:off x="544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D1A8EF0-204B-49D0-A658-5890877534D3}"/>
                  </a:ext>
                </a:extLst>
              </p:cNvPr>
              <p:cNvCxnSpPr/>
              <p:nvPr/>
            </p:nvCxnSpPr>
            <p:spPr>
              <a:xfrm>
                <a:off x="584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DF28B6-B3A6-4912-9781-416B21AC1E50}"/>
                  </a:ext>
                </a:extLst>
              </p:cNvPr>
              <p:cNvCxnSpPr/>
              <p:nvPr/>
            </p:nvCxnSpPr>
            <p:spPr>
              <a:xfrm>
                <a:off x="628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D014B0B-9788-41B6-87EC-A5DCDA6EAFA0}"/>
                  </a:ext>
                </a:extLst>
              </p:cNvPr>
              <p:cNvCxnSpPr/>
              <p:nvPr/>
            </p:nvCxnSpPr>
            <p:spPr>
              <a:xfrm>
                <a:off x="672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60" name="Rounded Rectangle 1">
            <a:extLst>
              <a:ext uri="{FF2B5EF4-FFF2-40B4-BE49-F238E27FC236}">
                <a16:creationId xmlns:a16="http://schemas.microsoft.com/office/drawing/2014/main" id="{ED15A32C-284F-43E0-A1EB-DEA03D512254}"/>
              </a:ext>
            </a:extLst>
          </p:cNvPr>
          <p:cNvSpPr/>
          <p:nvPr/>
        </p:nvSpPr>
        <p:spPr>
          <a:xfrm>
            <a:off x="436646" y="313374"/>
            <a:ext cx="11480773" cy="6235247"/>
          </a:xfrm>
          <a:prstGeom prst="roundRect">
            <a:avLst>
              <a:gd name="adj" fmla="val 7547"/>
            </a:avLst>
          </a:prstGeom>
          <a:solidFill>
            <a:srgbClr val="6B422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35" name="Freeform: Shape 234">
            <a:extLst>
              <a:ext uri="{FF2B5EF4-FFF2-40B4-BE49-F238E27FC236}">
                <a16:creationId xmlns:a16="http://schemas.microsoft.com/office/drawing/2014/main" id="{0F7BA3FC-4D21-4129-8AF2-E4DA19D46D25}"/>
              </a:ext>
            </a:extLst>
          </p:cNvPr>
          <p:cNvSpPr/>
          <p:nvPr/>
        </p:nvSpPr>
        <p:spPr>
          <a:xfrm>
            <a:off x="430373"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5313075 h 6235247"/>
              <a:gd name="connsiteX4" fmla="*/ 11147925 w 11563523"/>
              <a:gd name="connsiteY4" fmla="*/ 5309175 h 6235247"/>
              <a:gd name="connsiteX5" fmla="*/ 11215856 w 11563523"/>
              <a:gd name="connsiteY5" fmla="*/ 5302327 h 6235247"/>
              <a:gd name="connsiteX6" fmla="*/ 11226453 w 11563523"/>
              <a:gd name="connsiteY6" fmla="*/ 5302327 h 6235247"/>
              <a:gd name="connsiteX7" fmla="*/ 11563523 w 11563523"/>
              <a:gd name="connsiteY7" fmla="*/ 5639397 h 6235247"/>
              <a:gd name="connsiteX8" fmla="*/ 11226453 w 11563523"/>
              <a:gd name="connsiteY8" fmla="*/ 5976467 h 6235247"/>
              <a:gd name="connsiteX9" fmla="*/ 11215856 w 11563523"/>
              <a:gd name="connsiteY9" fmla="*/ 5976467 h 6235247"/>
              <a:gd name="connsiteX10" fmla="*/ 11147925 w 11563523"/>
              <a:gd name="connsiteY10" fmla="*/ 5969619 h 6235247"/>
              <a:gd name="connsiteX11" fmla="*/ 11095410 w 11563523"/>
              <a:gd name="connsiteY11" fmla="*/ 5953318 h 6235247"/>
              <a:gd name="connsiteX12" fmla="*/ 11054995 w 11563523"/>
              <a:gd name="connsiteY12" fmla="*/ 6027776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5313075"/>
                </a:lnTo>
                <a:lnTo>
                  <a:pt x="11147925" y="5309175"/>
                </a:lnTo>
                <a:cubicBezTo>
                  <a:pt x="11169867" y="5304685"/>
                  <a:pt x="11192586" y="5302327"/>
                  <a:pt x="11215856" y="5302327"/>
                </a:cubicBezTo>
                <a:lnTo>
                  <a:pt x="11226453" y="5302327"/>
                </a:lnTo>
                <a:cubicBezTo>
                  <a:pt x="11412612" y="5302327"/>
                  <a:pt x="11563523" y="5453238"/>
                  <a:pt x="11563523" y="5639397"/>
                </a:cubicBezTo>
                <a:cubicBezTo>
                  <a:pt x="11563523" y="5825556"/>
                  <a:pt x="11412612" y="5976467"/>
                  <a:pt x="11226453" y="5976467"/>
                </a:cubicBezTo>
                <a:lnTo>
                  <a:pt x="11215856" y="5976467"/>
                </a:lnTo>
                <a:cubicBezTo>
                  <a:pt x="11192586" y="5976467"/>
                  <a:pt x="11169867" y="5974109"/>
                  <a:pt x="11147925" y="5969619"/>
                </a:cubicBezTo>
                <a:lnTo>
                  <a:pt x="11095410" y="5953318"/>
                </a:lnTo>
                <a:lnTo>
                  <a:pt x="11054995" y="6027776"/>
                </a:lnTo>
                <a:cubicBezTo>
                  <a:pt x="10970430" y="6152949"/>
                  <a:pt x="10827220"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6B705C"/>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1" name="Freeform: Shape 230">
            <a:extLst>
              <a:ext uri="{FF2B5EF4-FFF2-40B4-BE49-F238E27FC236}">
                <a16:creationId xmlns:a16="http://schemas.microsoft.com/office/drawing/2014/main" id="{FDBB89D1-AF3F-40F6-9D55-84DD01271C8C}"/>
              </a:ext>
            </a:extLst>
          </p:cNvPr>
          <p:cNvSpPr/>
          <p:nvPr/>
        </p:nvSpPr>
        <p:spPr>
          <a:xfrm>
            <a:off x="459729" y="311377"/>
            <a:ext cx="11532520" cy="6235247"/>
          </a:xfrm>
          <a:custGeom>
            <a:avLst/>
            <a:gdLst>
              <a:gd name="connsiteX0" fmla="*/ 470574 w 11532520"/>
              <a:gd name="connsiteY0" fmla="*/ 0 h 6235247"/>
              <a:gd name="connsiteX1" fmla="*/ 10614904 w 11532520"/>
              <a:gd name="connsiteY1" fmla="*/ 0 h 6235247"/>
              <a:gd name="connsiteX2" fmla="*/ 11085478 w 11532520"/>
              <a:gd name="connsiteY2" fmla="*/ 470574 h 6235247"/>
              <a:gd name="connsiteX3" fmla="*/ 11085478 w 11532520"/>
              <a:gd name="connsiteY3" fmla="*/ 556491 h 6235247"/>
              <a:gd name="connsiteX4" fmla="*/ 11116921 w 11532520"/>
              <a:gd name="connsiteY4" fmla="*/ 546730 h 6235247"/>
              <a:gd name="connsiteX5" fmla="*/ 11184853 w 11532520"/>
              <a:gd name="connsiteY5" fmla="*/ 539882 h 6235247"/>
              <a:gd name="connsiteX6" fmla="*/ 11195450 w 11532520"/>
              <a:gd name="connsiteY6" fmla="*/ 539882 h 6235247"/>
              <a:gd name="connsiteX7" fmla="*/ 11532520 w 11532520"/>
              <a:gd name="connsiteY7" fmla="*/ 876952 h 6235247"/>
              <a:gd name="connsiteX8" fmla="*/ 11195450 w 11532520"/>
              <a:gd name="connsiteY8" fmla="*/ 1214022 h 6235247"/>
              <a:gd name="connsiteX9" fmla="*/ 11184853 w 11532520"/>
              <a:gd name="connsiteY9" fmla="*/ 1214022 h 6235247"/>
              <a:gd name="connsiteX10" fmla="*/ 11116921 w 11532520"/>
              <a:gd name="connsiteY10" fmla="*/ 1207174 h 6235247"/>
              <a:gd name="connsiteX11" fmla="*/ 11085478 w 11532520"/>
              <a:gd name="connsiteY11" fmla="*/ 1197414 h 6235247"/>
              <a:gd name="connsiteX12" fmla="*/ 11085478 w 11532520"/>
              <a:gd name="connsiteY12" fmla="*/ 5764673 h 6235247"/>
              <a:gd name="connsiteX13" fmla="*/ 10614904 w 11532520"/>
              <a:gd name="connsiteY13" fmla="*/ 6235247 h 6235247"/>
              <a:gd name="connsiteX14" fmla="*/ 470574 w 11532520"/>
              <a:gd name="connsiteY14" fmla="*/ 6235247 h 6235247"/>
              <a:gd name="connsiteX15" fmla="*/ 0 w 11532520"/>
              <a:gd name="connsiteY15" fmla="*/ 5764673 h 6235247"/>
              <a:gd name="connsiteX16" fmla="*/ 0 w 11532520"/>
              <a:gd name="connsiteY16" fmla="*/ 470574 h 6235247"/>
              <a:gd name="connsiteX17" fmla="*/ 470574 w 11532520"/>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32520" h="6235247">
                <a:moveTo>
                  <a:pt x="470574" y="0"/>
                </a:moveTo>
                <a:lnTo>
                  <a:pt x="10614904" y="0"/>
                </a:lnTo>
                <a:cubicBezTo>
                  <a:pt x="10874795" y="0"/>
                  <a:pt x="11085478" y="210683"/>
                  <a:pt x="11085478" y="470574"/>
                </a:cubicBezTo>
                <a:lnTo>
                  <a:pt x="11085478" y="556491"/>
                </a:lnTo>
                <a:lnTo>
                  <a:pt x="11116921" y="546730"/>
                </a:lnTo>
                <a:cubicBezTo>
                  <a:pt x="11138864" y="542240"/>
                  <a:pt x="11161583" y="539882"/>
                  <a:pt x="11184853" y="539882"/>
                </a:cubicBezTo>
                <a:lnTo>
                  <a:pt x="11195450" y="539882"/>
                </a:lnTo>
                <a:cubicBezTo>
                  <a:pt x="11381609" y="539882"/>
                  <a:pt x="11532520" y="690793"/>
                  <a:pt x="11532520" y="876952"/>
                </a:cubicBezTo>
                <a:cubicBezTo>
                  <a:pt x="11532520" y="1063111"/>
                  <a:pt x="11381609" y="1214022"/>
                  <a:pt x="11195450" y="1214022"/>
                </a:cubicBezTo>
                <a:lnTo>
                  <a:pt x="11184853" y="1214022"/>
                </a:lnTo>
                <a:cubicBezTo>
                  <a:pt x="11161583" y="1214022"/>
                  <a:pt x="11138864" y="1211664"/>
                  <a:pt x="11116921" y="1207174"/>
                </a:cubicBezTo>
                <a:lnTo>
                  <a:pt x="11085478" y="1197414"/>
                </a:lnTo>
                <a:lnTo>
                  <a:pt x="11085478" y="5764673"/>
                </a:lnTo>
                <a:cubicBezTo>
                  <a:pt x="11085478" y="6024564"/>
                  <a:pt x="10874795" y="6235247"/>
                  <a:pt x="10614904"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DDBEA9"/>
          </a:solidFill>
          <a:ln>
            <a:noFill/>
          </a:ln>
          <a:effectLst>
            <a:outerShdw blurRad="139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FFFFFF"/>
              </a:solidFill>
            </a:endParaRPr>
          </a:p>
        </p:txBody>
      </p:sp>
      <p:sp>
        <p:nvSpPr>
          <p:cNvPr id="239" name="Freeform: Shape 238">
            <a:extLst>
              <a:ext uri="{FF2B5EF4-FFF2-40B4-BE49-F238E27FC236}">
                <a16:creationId xmlns:a16="http://schemas.microsoft.com/office/drawing/2014/main" id="{90F0FF0A-C4BD-4BFD-B192-39C0035029BD}"/>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2201019 h 6235247"/>
              <a:gd name="connsiteX4" fmla="*/ 11147925 w 11563523"/>
              <a:gd name="connsiteY4" fmla="*/ 2197119 h 6235247"/>
              <a:gd name="connsiteX5" fmla="*/ 11215856 w 11563523"/>
              <a:gd name="connsiteY5" fmla="*/ 2190271 h 6235247"/>
              <a:gd name="connsiteX6" fmla="*/ 11226453 w 11563523"/>
              <a:gd name="connsiteY6" fmla="*/ 2190271 h 6235247"/>
              <a:gd name="connsiteX7" fmla="*/ 11563523 w 11563523"/>
              <a:gd name="connsiteY7" fmla="*/ 2527341 h 6235247"/>
              <a:gd name="connsiteX8" fmla="*/ 11226453 w 11563523"/>
              <a:gd name="connsiteY8" fmla="*/ 2864411 h 6235247"/>
              <a:gd name="connsiteX9" fmla="*/ 11215856 w 11563523"/>
              <a:gd name="connsiteY9" fmla="*/ 2864411 h 6235247"/>
              <a:gd name="connsiteX10" fmla="*/ 11147925 w 11563523"/>
              <a:gd name="connsiteY10" fmla="*/ 2857563 h 6235247"/>
              <a:gd name="connsiteX11" fmla="*/ 11135362 w 11563523"/>
              <a:gd name="connsiteY11" fmla="*/ 2853664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2201019"/>
                </a:lnTo>
                <a:lnTo>
                  <a:pt x="11147925" y="2197119"/>
                </a:lnTo>
                <a:cubicBezTo>
                  <a:pt x="11169867" y="2192629"/>
                  <a:pt x="11192586" y="2190271"/>
                  <a:pt x="11215856" y="2190271"/>
                </a:cubicBezTo>
                <a:lnTo>
                  <a:pt x="11226453" y="2190271"/>
                </a:lnTo>
                <a:cubicBezTo>
                  <a:pt x="11412612" y="2190271"/>
                  <a:pt x="11563523" y="2341182"/>
                  <a:pt x="11563523" y="2527341"/>
                </a:cubicBezTo>
                <a:cubicBezTo>
                  <a:pt x="11563523" y="2713500"/>
                  <a:pt x="11412612" y="2864411"/>
                  <a:pt x="11226453" y="2864411"/>
                </a:cubicBezTo>
                <a:lnTo>
                  <a:pt x="11215856" y="2864411"/>
                </a:lnTo>
                <a:cubicBezTo>
                  <a:pt x="11192586" y="2864411"/>
                  <a:pt x="11169867" y="2862053"/>
                  <a:pt x="11147925" y="2857563"/>
                </a:cubicBezTo>
                <a:lnTo>
                  <a:pt x="11135362" y="2853664"/>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CCD5AE"/>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0" name="Freeform: Shape 239">
            <a:extLst>
              <a:ext uri="{FF2B5EF4-FFF2-40B4-BE49-F238E27FC236}">
                <a16:creationId xmlns:a16="http://schemas.microsoft.com/office/drawing/2014/main" id="{0C148DFF-E3A7-4111-A65B-6FEED5F18A64}"/>
              </a:ext>
            </a:extLst>
          </p:cNvPr>
          <p:cNvSpPr/>
          <p:nvPr/>
        </p:nvSpPr>
        <p:spPr>
          <a:xfrm>
            <a:off x="416985" y="311377"/>
            <a:ext cx="11562589" cy="6235247"/>
          </a:xfrm>
          <a:custGeom>
            <a:avLst/>
            <a:gdLst>
              <a:gd name="connsiteX0" fmla="*/ 470574 w 11562589"/>
              <a:gd name="connsiteY0" fmla="*/ 0 h 6235247"/>
              <a:gd name="connsiteX1" fmla="*/ 10664788 w 11562589"/>
              <a:gd name="connsiteY1" fmla="*/ 0 h 6235247"/>
              <a:gd name="connsiteX2" fmla="*/ 11135362 w 11562589"/>
              <a:gd name="connsiteY2" fmla="*/ 470574 h 6235247"/>
              <a:gd name="connsiteX3" fmla="*/ 11135362 w 11562589"/>
              <a:gd name="connsiteY3" fmla="*/ 1404782 h 6235247"/>
              <a:gd name="connsiteX4" fmla="*/ 11146990 w 11562589"/>
              <a:gd name="connsiteY4" fmla="*/ 1401172 h 6235247"/>
              <a:gd name="connsiteX5" fmla="*/ 11214922 w 11562589"/>
              <a:gd name="connsiteY5" fmla="*/ 1394324 h 6235247"/>
              <a:gd name="connsiteX6" fmla="*/ 11225519 w 11562589"/>
              <a:gd name="connsiteY6" fmla="*/ 1394324 h 6235247"/>
              <a:gd name="connsiteX7" fmla="*/ 11562589 w 11562589"/>
              <a:gd name="connsiteY7" fmla="*/ 1731394 h 6235247"/>
              <a:gd name="connsiteX8" fmla="*/ 11225519 w 11562589"/>
              <a:gd name="connsiteY8" fmla="*/ 2068464 h 6235247"/>
              <a:gd name="connsiteX9" fmla="*/ 11214922 w 11562589"/>
              <a:gd name="connsiteY9" fmla="*/ 2068464 h 6235247"/>
              <a:gd name="connsiteX10" fmla="*/ 11146990 w 11562589"/>
              <a:gd name="connsiteY10" fmla="*/ 2061616 h 6235247"/>
              <a:gd name="connsiteX11" fmla="*/ 11135362 w 11562589"/>
              <a:gd name="connsiteY11" fmla="*/ 2058007 h 6235247"/>
              <a:gd name="connsiteX12" fmla="*/ 11135362 w 11562589"/>
              <a:gd name="connsiteY12" fmla="*/ 5764673 h 6235247"/>
              <a:gd name="connsiteX13" fmla="*/ 10664788 w 11562589"/>
              <a:gd name="connsiteY13" fmla="*/ 6235247 h 6235247"/>
              <a:gd name="connsiteX14" fmla="*/ 470574 w 11562589"/>
              <a:gd name="connsiteY14" fmla="*/ 6235247 h 6235247"/>
              <a:gd name="connsiteX15" fmla="*/ 0 w 11562589"/>
              <a:gd name="connsiteY15" fmla="*/ 5764673 h 6235247"/>
              <a:gd name="connsiteX16" fmla="*/ 0 w 11562589"/>
              <a:gd name="connsiteY16" fmla="*/ 470574 h 6235247"/>
              <a:gd name="connsiteX17" fmla="*/ 470574 w 11562589"/>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2589" h="6235247">
                <a:moveTo>
                  <a:pt x="470574" y="0"/>
                </a:moveTo>
                <a:lnTo>
                  <a:pt x="10664788" y="0"/>
                </a:lnTo>
                <a:cubicBezTo>
                  <a:pt x="10924679" y="0"/>
                  <a:pt x="11135362" y="210683"/>
                  <a:pt x="11135362" y="470574"/>
                </a:cubicBezTo>
                <a:lnTo>
                  <a:pt x="11135362" y="1404782"/>
                </a:lnTo>
                <a:lnTo>
                  <a:pt x="11146990" y="1401172"/>
                </a:lnTo>
                <a:cubicBezTo>
                  <a:pt x="11168933" y="1396682"/>
                  <a:pt x="11191652" y="1394324"/>
                  <a:pt x="11214922" y="1394324"/>
                </a:cubicBezTo>
                <a:lnTo>
                  <a:pt x="11225519" y="1394324"/>
                </a:lnTo>
                <a:cubicBezTo>
                  <a:pt x="11411678" y="1394324"/>
                  <a:pt x="11562589" y="1545235"/>
                  <a:pt x="11562589" y="1731394"/>
                </a:cubicBezTo>
                <a:cubicBezTo>
                  <a:pt x="11562589" y="1917553"/>
                  <a:pt x="11411678" y="2068464"/>
                  <a:pt x="11225519" y="2068464"/>
                </a:cubicBezTo>
                <a:lnTo>
                  <a:pt x="11214922" y="2068464"/>
                </a:lnTo>
                <a:cubicBezTo>
                  <a:pt x="11191652" y="2068464"/>
                  <a:pt x="11168933" y="2066106"/>
                  <a:pt x="11146990" y="2061616"/>
                </a:cubicBezTo>
                <a:lnTo>
                  <a:pt x="11135362" y="2058007"/>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FEFAE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8" name="Freeform: Shape 237">
            <a:extLst>
              <a:ext uri="{FF2B5EF4-FFF2-40B4-BE49-F238E27FC236}">
                <a16:creationId xmlns:a16="http://schemas.microsoft.com/office/drawing/2014/main" id="{DB2A80C7-4194-4E7F-8898-E22C9A600999}"/>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2960517 h 6235247"/>
              <a:gd name="connsiteX4" fmla="*/ 11147924 w 11563523"/>
              <a:gd name="connsiteY4" fmla="*/ 2956617 h 6235247"/>
              <a:gd name="connsiteX5" fmla="*/ 11215856 w 11563523"/>
              <a:gd name="connsiteY5" fmla="*/ 2949769 h 6235247"/>
              <a:gd name="connsiteX6" fmla="*/ 11226453 w 11563523"/>
              <a:gd name="connsiteY6" fmla="*/ 2949769 h 6235247"/>
              <a:gd name="connsiteX7" fmla="*/ 11563523 w 11563523"/>
              <a:gd name="connsiteY7" fmla="*/ 3286839 h 6235247"/>
              <a:gd name="connsiteX8" fmla="*/ 11226453 w 11563523"/>
              <a:gd name="connsiteY8" fmla="*/ 3623909 h 6235247"/>
              <a:gd name="connsiteX9" fmla="*/ 11215856 w 11563523"/>
              <a:gd name="connsiteY9" fmla="*/ 3623909 h 6235247"/>
              <a:gd name="connsiteX10" fmla="*/ 11147924 w 11563523"/>
              <a:gd name="connsiteY10" fmla="*/ 3617061 h 6235247"/>
              <a:gd name="connsiteX11" fmla="*/ 11135362 w 11563523"/>
              <a:gd name="connsiteY11" fmla="*/ 3613162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2960517"/>
                </a:lnTo>
                <a:lnTo>
                  <a:pt x="11147924" y="2956617"/>
                </a:lnTo>
                <a:cubicBezTo>
                  <a:pt x="11169867" y="2952127"/>
                  <a:pt x="11192586" y="2949769"/>
                  <a:pt x="11215856" y="2949769"/>
                </a:cubicBezTo>
                <a:lnTo>
                  <a:pt x="11226453" y="2949769"/>
                </a:lnTo>
                <a:cubicBezTo>
                  <a:pt x="11412612" y="2949769"/>
                  <a:pt x="11563523" y="3100680"/>
                  <a:pt x="11563523" y="3286839"/>
                </a:cubicBezTo>
                <a:cubicBezTo>
                  <a:pt x="11563523" y="3472998"/>
                  <a:pt x="11412612" y="3623909"/>
                  <a:pt x="11226453" y="3623909"/>
                </a:cubicBezTo>
                <a:lnTo>
                  <a:pt x="11215856" y="3623909"/>
                </a:lnTo>
                <a:cubicBezTo>
                  <a:pt x="11192586" y="3623909"/>
                  <a:pt x="11169867" y="3621551"/>
                  <a:pt x="11147924" y="3617061"/>
                </a:cubicBezTo>
                <a:lnTo>
                  <a:pt x="11135362" y="3613162"/>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B7B7A4"/>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CF8DE"/>
              </a:solidFill>
            </a:endParaRPr>
          </a:p>
        </p:txBody>
      </p:sp>
      <p:sp>
        <p:nvSpPr>
          <p:cNvPr id="237" name="Freeform: Shape 236">
            <a:extLst>
              <a:ext uri="{FF2B5EF4-FFF2-40B4-BE49-F238E27FC236}">
                <a16:creationId xmlns:a16="http://schemas.microsoft.com/office/drawing/2014/main" id="{0D432F6B-0B7A-4ADA-8EB7-D05F5A9999EC}"/>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3732342 h 6235247"/>
              <a:gd name="connsiteX4" fmla="*/ 11147924 w 11563523"/>
              <a:gd name="connsiteY4" fmla="*/ 3728442 h 6235247"/>
              <a:gd name="connsiteX5" fmla="*/ 11215856 w 11563523"/>
              <a:gd name="connsiteY5" fmla="*/ 3721594 h 6235247"/>
              <a:gd name="connsiteX6" fmla="*/ 11226453 w 11563523"/>
              <a:gd name="connsiteY6" fmla="*/ 3721594 h 6235247"/>
              <a:gd name="connsiteX7" fmla="*/ 11563523 w 11563523"/>
              <a:gd name="connsiteY7" fmla="*/ 4058664 h 6235247"/>
              <a:gd name="connsiteX8" fmla="*/ 11226453 w 11563523"/>
              <a:gd name="connsiteY8" fmla="*/ 4395734 h 6235247"/>
              <a:gd name="connsiteX9" fmla="*/ 11215856 w 11563523"/>
              <a:gd name="connsiteY9" fmla="*/ 4395734 h 6235247"/>
              <a:gd name="connsiteX10" fmla="*/ 11147924 w 11563523"/>
              <a:gd name="connsiteY10" fmla="*/ 4388886 h 6235247"/>
              <a:gd name="connsiteX11" fmla="*/ 11135362 w 11563523"/>
              <a:gd name="connsiteY11" fmla="*/ 4384987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3732342"/>
                </a:lnTo>
                <a:lnTo>
                  <a:pt x="11147924" y="3728442"/>
                </a:lnTo>
                <a:cubicBezTo>
                  <a:pt x="11169867" y="3723952"/>
                  <a:pt x="11192586" y="3721594"/>
                  <a:pt x="11215856" y="3721594"/>
                </a:cubicBezTo>
                <a:lnTo>
                  <a:pt x="11226453" y="3721594"/>
                </a:lnTo>
                <a:cubicBezTo>
                  <a:pt x="11412612" y="3721594"/>
                  <a:pt x="11563523" y="3872505"/>
                  <a:pt x="11563523" y="4058664"/>
                </a:cubicBezTo>
                <a:cubicBezTo>
                  <a:pt x="11563523" y="4244823"/>
                  <a:pt x="11412612" y="4395734"/>
                  <a:pt x="11226453" y="4395734"/>
                </a:cubicBezTo>
                <a:lnTo>
                  <a:pt x="11215856" y="4395734"/>
                </a:lnTo>
                <a:cubicBezTo>
                  <a:pt x="11192586" y="4395734"/>
                  <a:pt x="11169867" y="4393376"/>
                  <a:pt x="11147924" y="4388886"/>
                </a:cubicBezTo>
                <a:lnTo>
                  <a:pt x="11135362" y="4384987"/>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A5A58D"/>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6" name="Freeform: Shape 235">
            <a:extLst>
              <a:ext uri="{FF2B5EF4-FFF2-40B4-BE49-F238E27FC236}">
                <a16:creationId xmlns:a16="http://schemas.microsoft.com/office/drawing/2014/main" id="{830CB7C3-E54D-4FC9-A967-E2BD6657E7C8}"/>
              </a:ext>
            </a:extLst>
          </p:cNvPr>
          <p:cNvSpPr/>
          <p:nvPr/>
        </p:nvSpPr>
        <p:spPr>
          <a:xfrm>
            <a:off x="430373"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4516657 h 6235247"/>
              <a:gd name="connsiteX4" fmla="*/ 11147925 w 11563523"/>
              <a:gd name="connsiteY4" fmla="*/ 4512757 h 6235247"/>
              <a:gd name="connsiteX5" fmla="*/ 11215856 w 11563523"/>
              <a:gd name="connsiteY5" fmla="*/ 4505909 h 6235247"/>
              <a:gd name="connsiteX6" fmla="*/ 11226453 w 11563523"/>
              <a:gd name="connsiteY6" fmla="*/ 4505909 h 6235247"/>
              <a:gd name="connsiteX7" fmla="*/ 11563523 w 11563523"/>
              <a:gd name="connsiteY7" fmla="*/ 4842979 h 6235247"/>
              <a:gd name="connsiteX8" fmla="*/ 11226453 w 11563523"/>
              <a:gd name="connsiteY8" fmla="*/ 5180049 h 6235247"/>
              <a:gd name="connsiteX9" fmla="*/ 11215856 w 11563523"/>
              <a:gd name="connsiteY9" fmla="*/ 5180049 h 6235247"/>
              <a:gd name="connsiteX10" fmla="*/ 11147925 w 11563523"/>
              <a:gd name="connsiteY10" fmla="*/ 5173201 h 6235247"/>
              <a:gd name="connsiteX11" fmla="*/ 11135362 w 11563523"/>
              <a:gd name="connsiteY11" fmla="*/ 5169302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4516657"/>
                </a:lnTo>
                <a:lnTo>
                  <a:pt x="11147925" y="4512757"/>
                </a:lnTo>
                <a:cubicBezTo>
                  <a:pt x="11169867" y="4508267"/>
                  <a:pt x="11192586" y="4505909"/>
                  <a:pt x="11215856" y="4505909"/>
                </a:cubicBezTo>
                <a:lnTo>
                  <a:pt x="11226453" y="4505909"/>
                </a:lnTo>
                <a:cubicBezTo>
                  <a:pt x="11412612" y="4505909"/>
                  <a:pt x="11563523" y="4656820"/>
                  <a:pt x="11563523" y="4842979"/>
                </a:cubicBezTo>
                <a:cubicBezTo>
                  <a:pt x="11563523" y="5029138"/>
                  <a:pt x="11412612" y="5180049"/>
                  <a:pt x="11226453" y="5180049"/>
                </a:cubicBezTo>
                <a:lnTo>
                  <a:pt x="11215856" y="5180049"/>
                </a:lnTo>
                <a:cubicBezTo>
                  <a:pt x="11192586" y="5180049"/>
                  <a:pt x="11169867" y="5177691"/>
                  <a:pt x="11147925" y="5173201"/>
                </a:cubicBezTo>
                <a:lnTo>
                  <a:pt x="11135362" y="5169302"/>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606C38"/>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4" name="Group 113">
            <a:extLst>
              <a:ext uri="{FF2B5EF4-FFF2-40B4-BE49-F238E27FC236}">
                <a16:creationId xmlns:a16="http://schemas.microsoft.com/office/drawing/2014/main" id="{9AA538F5-6C16-401A-ADF3-FB9AB8FF5817}"/>
              </a:ext>
            </a:extLst>
          </p:cNvPr>
          <p:cNvGrpSpPr/>
          <p:nvPr/>
        </p:nvGrpSpPr>
        <p:grpSpPr>
          <a:xfrm>
            <a:off x="127175" y="691681"/>
            <a:ext cx="740248" cy="5388071"/>
            <a:chOff x="127175" y="691681"/>
            <a:chExt cx="740248" cy="5388071"/>
          </a:xfrm>
        </p:grpSpPr>
        <p:grpSp>
          <p:nvGrpSpPr>
            <p:cNvPr id="89" name="Group 88">
              <a:extLst>
                <a:ext uri="{FF2B5EF4-FFF2-40B4-BE49-F238E27FC236}">
                  <a16:creationId xmlns:a16="http://schemas.microsoft.com/office/drawing/2014/main" id="{D988CD13-CC28-4DF2-8285-E8E89C98FA87}"/>
                </a:ext>
              </a:extLst>
            </p:cNvPr>
            <p:cNvGrpSpPr/>
            <p:nvPr/>
          </p:nvGrpSpPr>
          <p:grpSpPr>
            <a:xfrm>
              <a:off x="619993" y="821063"/>
              <a:ext cx="247430" cy="5048114"/>
              <a:chOff x="575576" y="735556"/>
              <a:chExt cx="180000" cy="3672388"/>
            </a:xfrm>
          </p:grpSpPr>
          <p:sp>
            <p:nvSpPr>
              <p:cNvPr id="90" name="Oval 89">
                <a:extLst>
                  <a:ext uri="{FF2B5EF4-FFF2-40B4-BE49-F238E27FC236}">
                    <a16:creationId xmlns:a16="http://schemas.microsoft.com/office/drawing/2014/main" id="{CA719A15-E846-4E5C-BCD4-B9950178183B}"/>
                  </a:ext>
                </a:extLst>
              </p:cNvPr>
              <p:cNvSpPr/>
              <p:nvPr/>
            </p:nvSpPr>
            <p:spPr>
              <a:xfrm>
                <a:off x="575576" y="735556"/>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1" name="Oval 90">
                <a:extLst>
                  <a:ext uri="{FF2B5EF4-FFF2-40B4-BE49-F238E27FC236}">
                    <a16:creationId xmlns:a16="http://schemas.microsoft.com/office/drawing/2014/main" id="{3A776FCC-C429-4CC8-8AB2-FD44099A1957}"/>
                  </a:ext>
                </a:extLst>
              </p:cNvPr>
              <p:cNvSpPr/>
              <p:nvPr/>
            </p:nvSpPr>
            <p:spPr>
              <a:xfrm>
                <a:off x="575576" y="3219832"/>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2" name="Oval 91">
                <a:extLst>
                  <a:ext uri="{FF2B5EF4-FFF2-40B4-BE49-F238E27FC236}">
                    <a16:creationId xmlns:a16="http://schemas.microsoft.com/office/drawing/2014/main" id="{0B929E36-9C01-4F8F-B20F-509BB675EA18}"/>
                  </a:ext>
                </a:extLst>
              </p:cNvPr>
              <p:cNvSpPr/>
              <p:nvPr/>
            </p:nvSpPr>
            <p:spPr>
              <a:xfrm>
                <a:off x="575576" y="2715776"/>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3" name="Oval 92">
                <a:extLst>
                  <a:ext uri="{FF2B5EF4-FFF2-40B4-BE49-F238E27FC236}">
                    <a16:creationId xmlns:a16="http://schemas.microsoft.com/office/drawing/2014/main" id="{3E83462F-3311-486C-83D2-B97FF43C1F92}"/>
                  </a:ext>
                </a:extLst>
              </p:cNvPr>
              <p:cNvSpPr/>
              <p:nvPr/>
            </p:nvSpPr>
            <p:spPr>
              <a:xfrm>
                <a:off x="575576" y="2211720"/>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4" name="Oval 93">
                <a:extLst>
                  <a:ext uri="{FF2B5EF4-FFF2-40B4-BE49-F238E27FC236}">
                    <a16:creationId xmlns:a16="http://schemas.microsoft.com/office/drawing/2014/main" id="{4514351F-9BA2-4686-AE93-B42AC9825265}"/>
                  </a:ext>
                </a:extLst>
              </p:cNvPr>
              <p:cNvSpPr/>
              <p:nvPr/>
            </p:nvSpPr>
            <p:spPr>
              <a:xfrm>
                <a:off x="575576" y="1723743"/>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5" name="Oval 94">
                <a:extLst>
                  <a:ext uri="{FF2B5EF4-FFF2-40B4-BE49-F238E27FC236}">
                    <a16:creationId xmlns:a16="http://schemas.microsoft.com/office/drawing/2014/main" id="{BC00D8DC-63E5-4466-87AE-27343FC8F1FF}"/>
                  </a:ext>
                </a:extLst>
              </p:cNvPr>
              <p:cNvSpPr/>
              <p:nvPr/>
            </p:nvSpPr>
            <p:spPr>
              <a:xfrm>
                <a:off x="575576" y="1203608"/>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6" name="Oval 95">
                <a:extLst>
                  <a:ext uri="{FF2B5EF4-FFF2-40B4-BE49-F238E27FC236}">
                    <a16:creationId xmlns:a16="http://schemas.microsoft.com/office/drawing/2014/main" id="{E88E41BF-799A-4AF4-9889-F18578018A9E}"/>
                  </a:ext>
                </a:extLst>
              </p:cNvPr>
              <p:cNvSpPr/>
              <p:nvPr/>
            </p:nvSpPr>
            <p:spPr>
              <a:xfrm>
                <a:off x="575576" y="4227944"/>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7" name="Oval 96">
                <a:extLst>
                  <a:ext uri="{FF2B5EF4-FFF2-40B4-BE49-F238E27FC236}">
                    <a16:creationId xmlns:a16="http://schemas.microsoft.com/office/drawing/2014/main" id="{E89A6896-2EF6-4468-856A-DB118AE4BC2D}"/>
                  </a:ext>
                </a:extLst>
              </p:cNvPr>
              <p:cNvSpPr/>
              <p:nvPr/>
            </p:nvSpPr>
            <p:spPr>
              <a:xfrm>
                <a:off x="575576" y="3723888"/>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4" name="Group 3">
              <a:extLst>
                <a:ext uri="{FF2B5EF4-FFF2-40B4-BE49-F238E27FC236}">
                  <a16:creationId xmlns:a16="http://schemas.microsoft.com/office/drawing/2014/main" id="{08FAC1C7-39B4-4459-BFC2-6DBC8D07901A}"/>
                </a:ext>
              </a:extLst>
            </p:cNvPr>
            <p:cNvGrpSpPr/>
            <p:nvPr/>
          </p:nvGrpSpPr>
          <p:grpSpPr>
            <a:xfrm>
              <a:off x="127175" y="691681"/>
              <a:ext cx="621212" cy="5388071"/>
              <a:chOff x="55829" y="691681"/>
              <a:chExt cx="621212" cy="5388071"/>
            </a:xfrm>
          </p:grpSpPr>
          <p:sp>
            <p:nvSpPr>
              <p:cNvPr id="3" name="Block Arc 2">
                <a:extLst>
                  <a:ext uri="{FF2B5EF4-FFF2-40B4-BE49-F238E27FC236}">
                    <a16:creationId xmlns:a16="http://schemas.microsoft.com/office/drawing/2014/main" id="{07D44719-113C-44CD-8BAD-5DD9E248ABB5}"/>
                  </a:ext>
                </a:extLst>
              </p:cNvPr>
              <p:cNvSpPr/>
              <p:nvPr/>
            </p:nvSpPr>
            <p:spPr>
              <a:xfrm>
                <a:off x="68460" y="691681"/>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 name="Block Arc 2">
                <a:extLst>
                  <a:ext uri="{FF2B5EF4-FFF2-40B4-BE49-F238E27FC236}">
                    <a16:creationId xmlns:a16="http://schemas.microsoft.com/office/drawing/2014/main" id="{A2C89231-7F60-4869-85AA-71D9F3B45ABB}"/>
                  </a:ext>
                </a:extLst>
              </p:cNvPr>
              <p:cNvSpPr/>
              <p:nvPr/>
            </p:nvSpPr>
            <p:spPr>
              <a:xfrm>
                <a:off x="75335" y="1331016"/>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7" name="Block Arc 2">
                <a:extLst>
                  <a:ext uri="{FF2B5EF4-FFF2-40B4-BE49-F238E27FC236}">
                    <a16:creationId xmlns:a16="http://schemas.microsoft.com/office/drawing/2014/main" id="{A41F11CD-7478-47E7-BF57-80E3FD0C097C}"/>
                  </a:ext>
                </a:extLst>
              </p:cNvPr>
              <p:cNvSpPr/>
              <p:nvPr/>
            </p:nvSpPr>
            <p:spPr>
              <a:xfrm>
                <a:off x="75335" y="2045075"/>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 name="Block Arc 2">
                <a:extLst>
                  <a:ext uri="{FF2B5EF4-FFF2-40B4-BE49-F238E27FC236}">
                    <a16:creationId xmlns:a16="http://schemas.microsoft.com/office/drawing/2014/main" id="{F25861F5-651F-463C-9D43-A55E67067883}"/>
                  </a:ext>
                </a:extLst>
              </p:cNvPr>
              <p:cNvSpPr/>
              <p:nvPr/>
            </p:nvSpPr>
            <p:spPr>
              <a:xfrm>
                <a:off x="82210" y="2712977"/>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0" name="Block Arc 2">
                <a:extLst>
                  <a:ext uri="{FF2B5EF4-FFF2-40B4-BE49-F238E27FC236}">
                    <a16:creationId xmlns:a16="http://schemas.microsoft.com/office/drawing/2014/main" id="{A2487B64-F4C4-456F-B0C9-298120904726}"/>
                  </a:ext>
                </a:extLst>
              </p:cNvPr>
              <p:cNvSpPr/>
              <p:nvPr/>
            </p:nvSpPr>
            <p:spPr>
              <a:xfrm>
                <a:off x="68460" y="3405960"/>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1" name="Block Arc 2">
                <a:extLst>
                  <a:ext uri="{FF2B5EF4-FFF2-40B4-BE49-F238E27FC236}">
                    <a16:creationId xmlns:a16="http://schemas.microsoft.com/office/drawing/2014/main" id="{232E00E0-1A93-4257-B51F-CD69C2066126}"/>
                  </a:ext>
                </a:extLst>
              </p:cNvPr>
              <p:cNvSpPr/>
              <p:nvPr/>
            </p:nvSpPr>
            <p:spPr>
              <a:xfrm>
                <a:off x="68460" y="4107102"/>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2" name="Block Arc 2">
                <a:extLst>
                  <a:ext uri="{FF2B5EF4-FFF2-40B4-BE49-F238E27FC236}">
                    <a16:creationId xmlns:a16="http://schemas.microsoft.com/office/drawing/2014/main" id="{FA67053C-3191-4BF3-92E7-531A8ADFB29B}"/>
                  </a:ext>
                </a:extLst>
              </p:cNvPr>
              <p:cNvSpPr/>
              <p:nvPr/>
            </p:nvSpPr>
            <p:spPr>
              <a:xfrm>
                <a:off x="55829" y="4794392"/>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lock Arc 2">
                <a:extLst>
                  <a:ext uri="{FF2B5EF4-FFF2-40B4-BE49-F238E27FC236}">
                    <a16:creationId xmlns:a16="http://schemas.microsoft.com/office/drawing/2014/main" id="{DC6C4602-325C-45B9-ABFE-C80A3222B475}"/>
                  </a:ext>
                </a:extLst>
              </p:cNvPr>
              <p:cNvSpPr/>
              <p:nvPr/>
            </p:nvSpPr>
            <p:spPr>
              <a:xfrm>
                <a:off x="63083" y="5485468"/>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53" name="Group 52">
            <a:extLst>
              <a:ext uri="{FF2B5EF4-FFF2-40B4-BE49-F238E27FC236}">
                <a16:creationId xmlns:a16="http://schemas.microsoft.com/office/drawing/2014/main" id="{83932A10-0766-42B6-897F-B1859A961B00}"/>
              </a:ext>
            </a:extLst>
          </p:cNvPr>
          <p:cNvGrpSpPr/>
          <p:nvPr/>
        </p:nvGrpSpPr>
        <p:grpSpPr>
          <a:xfrm>
            <a:off x="1039213" y="547708"/>
            <a:ext cx="10245140" cy="5762583"/>
            <a:chOff x="1039213" y="547708"/>
            <a:chExt cx="10245140" cy="5762583"/>
          </a:xfrm>
        </p:grpSpPr>
        <p:grpSp>
          <p:nvGrpSpPr>
            <p:cNvPr id="489" name="Group 488">
              <a:extLst>
                <a:ext uri="{FF2B5EF4-FFF2-40B4-BE49-F238E27FC236}">
                  <a16:creationId xmlns:a16="http://schemas.microsoft.com/office/drawing/2014/main" id="{97D0C9C4-53A6-4522-ADB9-08CE82E765FA}"/>
                </a:ext>
              </a:extLst>
            </p:cNvPr>
            <p:cNvGrpSpPr/>
            <p:nvPr/>
          </p:nvGrpSpPr>
          <p:grpSpPr>
            <a:xfrm>
              <a:off x="1095512" y="627017"/>
              <a:ext cx="10146326" cy="5598882"/>
              <a:chOff x="389475" y="404047"/>
              <a:chExt cx="12173953" cy="6392365"/>
            </a:xfrm>
          </p:grpSpPr>
          <p:grpSp>
            <p:nvGrpSpPr>
              <p:cNvPr id="490" name="Group 489">
                <a:extLst>
                  <a:ext uri="{FF2B5EF4-FFF2-40B4-BE49-F238E27FC236}">
                    <a16:creationId xmlns:a16="http://schemas.microsoft.com/office/drawing/2014/main" id="{847971B0-5898-4455-B521-F1FCD2BAC79C}"/>
                  </a:ext>
                </a:extLst>
              </p:cNvPr>
              <p:cNvGrpSpPr/>
              <p:nvPr/>
            </p:nvGrpSpPr>
            <p:grpSpPr>
              <a:xfrm>
                <a:off x="400050" y="409573"/>
                <a:ext cx="6253487" cy="3321180"/>
                <a:chOff x="0" y="0"/>
                <a:chExt cx="12192000" cy="6858000"/>
              </a:xfrm>
              <a:effectLst/>
            </p:grpSpPr>
            <p:grpSp>
              <p:nvGrpSpPr>
                <p:cNvPr id="593" name="Group 592">
                  <a:extLst>
                    <a:ext uri="{FF2B5EF4-FFF2-40B4-BE49-F238E27FC236}">
                      <a16:creationId xmlns:a16="http://schemas.microsoft.com/office/drawing/2014/main" id="{56166D44-47FC-4E43-A52B-609E4845F3B1}"/>
                    </a:ext>
                  </a:extLst>
                </p:cNvPr>
                <p:cNvGrpSpPr/>
                <p:nvPr/>
              </p:nvGrpSpPr>
              <p:grpSpPr>
                <a:xfrm>
                  <a:off x="590550" y="0"/>
                  <a:ext cx="10953750" cy="6858000"/>
                  <a:chOff x="590550" y="0"/>
                  <a:chExt cx="10953750" cy="6858000"/>
                </a:xfrm>
              </p:grpSpPr>
              <p:cxnSp>
                <p:nvCxnSpPr>
                  <p:cNvPr id="606" name="Straight Connector 605">
                    <a:extLst>
                      <a:ext uri="{FF2B5EF4-FFF2-40B4-BE49-F238E27FC236}">
                        <a16:creationId xmlns:a16="http://schemas.microsoft.com/office/drawing/2014/main" id="{11D895F4-9F87-40D9-BDFD-0C37621152D3}"/>
                      </a:ext>
                    </a:extLst>
                  </p:cNvPr>
                  <p:cNvCxnSpPr/>
                  <p:nvPr/>
                </p:nvCxnSpPr>
                <p:spPr>
                  <a:xfrm>
                    <a:off x="59055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07" name="Straight Connector 606">
                    <a:extLst>
                      <a:ext uri="{FF2B5EF4-FFF2-40B4-BE49-F238E27FC236}">
                        <a16:creationId xmlns:a16="http://schemas.microsoft.com/office/drawing/2014/main" id="{CAB51356-EEB8-408A-8D2E-461E73A469A6}"/>
                      </a:ext>
                    </a:extLst>
                  </p:cNvPr>
                  <p:cNvCxnSpPr/>
                  <p:nvPr/>
                </p:nvCxnSpPr>
                <p:spPr>
                  <a:xfrm>
                    <a:off x="116205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08" name="Straight Connector 607">
                    <a:extLst>
                      <a:ext uri="{FF2B5EF4-FFF2-40B4-BE49-F238E27FC236}">
                        <a16:creationId xmlns:a16="http://schemas.microsoft.com/office/drawing/2014/main" id="{D88550FE-059B-445E-81CF-12AA84AF9D5A}"/>
                      </a:ext>
                    </a:extLst>
                  </p:cNvPr>
                  <p:cNvCxnSpPr/>
                  <p:nvPr/>
                </p:nvCxnSpPr>
                <p:spPr>
                  <a:xfrm>
                    <a:off x="175260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09" name="Straight Connector 608">
                    <a:extLst>
                      <a:ext uri="{FF2B5EF4-FFF2-40B4-BE49-F238E27FC236}">
                        <a16:creationId xmlns:a16="http://schemas.microsoft.com/office/drawing/2014/main" id="{AFE855B8-61B6-4961-80F4-22BD92259B2F}"/>
                      </a:ext>
                    </a:extLst>
                  </p:cNvPr>
                  <p:cNvCxnSpPr/>
                  <p:nvPr/>
                </p:nvCxnSpPr>
                <p:spPr>
                  <a:xfrm>
                    <a:off x="232410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10" name="Straight Connector 609">
                    <a:extLst>
                      <a:ext uri="{FF2B5EF4-FFF2-40B4-BE49-F238E27FC236}">
                        <a16:creationId xmlns:a16="http://schemas.microsoft.com/office/drawing/2014/main" id="{5D2C070C-261C-44AA-A160-1FCA1AC9535B}"/>
                      </a:ext>
                    </a:extLst>
                  </p:cNvPr>
                  <p:cNvCxnSpPr/>
                  <p:nvPr/>
                </p:nvCxnSpPr>
                <p:spPr>
                  <a:xfrm>
                    <a:off x="289560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11" name="Straight Connector 610">
                    <a:extLst>
                      <a:ext uri="{FF2B5EF4-FFF2-40B4-BE49-F238E27FC236}">
                        <a16:creationId xmlns:a16="http://schemas.microsoft.com/office/drawing/2014/main" id="{8E6666F1-8BCD-4CB0-BC65-8A05A4EE7A19}"/>
                      </a:ext>
                    </a:extLst>
                  </p:cNvPr>
                  <p:cNvCxnSpPr/>
                  <p:nvPr/>
                </p:nvCxnSpPr>
                <p:spPr>
                  <a:xfrm>
                    <a:off x="346710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id="{C20B0539-76C0-41C5-968B-D34371AE0075}"/>
                      </a:ext>
                    </a:extLst>
                  </p:cNvPr>
                  <p:cNvCxnSpPr/>
                  <p:nvPr/>
                </p:nvCxnSpPr>
                <p:spPr>
                  <a:xfrm>
                    <a:off x="405765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13" name="Straight Connector 612">
                    <a:extLst>
                      <a:ext uri="{FF2B5EF4-FFF2-40B4-BE49-F238E27FC236}">
                        <a16:creationId xmlns:a16="http://schemas.microsoft.com/office/drawing/2014/main" id="{3A15CC90-42A5-4782-8D6B-B869D5428C48}"/>
                      </a:ext>
                    </a:extLst>
                  </p:cNvPr>
                  <p:cNvCxnSpPr/>
                  <p:nvPr/>
                </p:nvCxnSpPr>
                <p:spPr>
                  <a:xfrm>
                    <a:off x="462915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14" name="Straight Connector 613">
                    <a:extLst>
                      <a:ext uri="{FF2B5EF4-FFF2-40B4-BE49-F238E27FC236}">
                        <a16:creationId xmlns:a16="http://schemas.microsoft.com/office/drawing/2014/main" id="{B4E1BFF5-E6DB-4BCD-8D32-8B34D94EA4D8}"/>
                      </a:ext>
                    </a:extLst>
                  </p:cNvPr>
                  <p:cNvCxnSpPr/>
                  <p:nvPr/>
                </p:nvCxnSpPr>
                <p:spPr>
                  <a:xfrm>
                    <a:off x="518160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15" name="Straight Connector 614">
                    <a:extLst>
                      <a:ext uri="{FF2B5EF4-FFF2-40B4-BE49-F238E27FC236}">
                        <a16:creationId xmlns:a16="http://schemas.microsoft.com/office/drawing/2014/main" id="{D74AB457-54B0-4842-9825-D8165BADEF7F}"/>
                      </a:ext>
                    </a:extLst>
                  </p:cNvPr>
                  <p:cNvCxnSpPr/>
                  <p:nvPr/>
                </p:nvCxnSpPr>
                <p:spPr>
                  <a:xfrm>
                    <a:off x="575310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16" name="Straight Connector 615">
                    <a:extLst>
                      <a:ext uri="{FF2B5EF4-FFF2-40B4-BE49-F238E27FC236}">
                        <a16:creationId xmlns:a16="http://schemas.microsoft.com/office/drawing/2014/main" id="{5BBC70CA-19B3-4B43-8B96-024F2C7DB7DD}"/>
                      </a:ext>
                    </a:extLst>
                  </p:cNvPr>
                  <p:cNvCxnSpPr/>
                  <p:nvPr/>
                </p:nvCxnSpPr>
                <p:spPr>
                  <a:xfrm>
                    <a:off x="634365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17" name="Straight Connector 616">
                    <a:extLst>
                      <a:ext uri="{FF2B5EF4-FFF2-40B4-BE49-F238E27FC236}">
                        <a16:creationId xmlns:a16="http://schemas.microsoft.com/office/drawing/2014/main" id="{9C5873D4-EDF1-418A-88AF-7158FE38BA6A}"/>
                      </a:ext>
                    </a:extLst>
                  </p:cNvPr>
                  <p:cNvCxnSpPr/>
                  <p:nvPr/>
                </p:nvCxnSpPr>
                <p:spPr>
                  <a:xfrm>
                    <a:off x="691515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18" name="Straight Connector 617">
                    <a:extLst>
                      <a:ext uri="{FF2B5EF4-FFF2-40B4-BE49-F238E27FC236}">
                        <a16:creationId xmlns:a16="http://schemas.microsoft.com/office/drawing/2014/main" id="{307E0D0F-7628-4243-BBB1-E92D988AC3F9}"/>
                      </a:ext>
                    </a:extLst>
                  </p:cNvPr>
                  <p:cNvCxnSpPr/>
                  <p:nvPr/>
                </p:nvCxnSpPr>
                <p:spPr>
                  <a:xfrm>
                    <a:off x="748665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19" name="Straight Connector 618">
                    <a:extLst>
                      <a:ext uri="{FF2B5EF4-FFF2-40B4-BE49-F238E27FC236}">
                        <a16:creationId xmlns:a16="http://schemas.microsoft.com/office/drawing/2014/main" id="{B4AB62BD-5EBF-46D8-A833-AEC2AA844E5E}"/>
                      </a:ext>
                    </a:extLst>
                  </p:cNvPr>
                  <p:cNvCxnSpPr/>
                  <p:nvPr/>
                </p:nvCxnSpPr>
                <p:spPr>
                  <a:xfrm>
                    <a:off x="805815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20" name="Straight Connector 619">
                    <a:extLst>
                      <a:ext uri="{FF2B5EF4-FFF2-40B4-BE49-F238E27FC236}">
                        <a16:creationId xmlns:a16="http://schemas.microsoft.com/office/drawing/2014/main" id="{213C72E5-AF91-42E0-8483-B91BFEB31D10}"/>
                      </a:ext>
                    </a:extLst>
                  </p:cNvPr>
                  <p:cNvCxnSpPr/>
                  <p:nvPr/>
                </p:nvCxnSpPr>
                <p:spPr>
                  <a:xfrm>
                    <a:off x="864870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21" name="Straight Connector 620">
                    <a:extLst>
                      <a:ext uri="{FF2B5EF4-FFF2-40B4-BE49-F238E27FC236}">
                        <a16:creationId xmlns:a16="http://schemas.microsoft.com/office/drawing/2014/main" id="{F91D5040-1A05-4D3F-B33F-8E9DEEF3E08B}"/>
                      </a:ext>
                    </a:extLst>
                  </p:cNvPr>
                  <p:cNvCxnSpPr/>
                  <p:nvPr/>
                </p:nvCxnSpPr>
                <p:spPr>
                  <a:xfrm>
                    <a:off x="922020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22" name="Straight Connector 621">
                    <a:extLst>
                      <a:ext uri="{FF2B5EF4-FFF2-40B4-BE49-F238E27FC236}">
                        <a16:creationId xmlns:a16="http://schemas.microsoft.com/office/drawing/2014/main" id="{1775042F-8AC9-4132-959B-DECF0AC70B6D}"/>
                      </a:ext>
                    </a:extLst>
                  </p:cNvPr>
                  <p:cNvCxnSpPr/>
                  <p:nvPr/>
                </p:nvCxnSpPr>
                <p:spPr>
                  <a:xfrm>
                    <a:off x="981075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23" name="Straight Connector 622">
                    <a:extLst>
                      <a:ext uri="{FF2B5EF4-FFF2-40B4-BE49-F238E27FC236}">
                        <a16:creationId xmlns:a16="http://schemas.microsoft.com/office/drawing/2014/main" id="{EC5D6A1C-12F9-4DDE-A97D-B2B308022E37}"/>
                      </a:ext>
                    </a:extLst>
                  </p:cNvPr>
                  <p:cNvCxnSpPr/>
                  <p:nvPr/>
                </p:nvCxnSpPr>
                <p:spPr>
                  <a:xfrm>
                    <a:off x="1038225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24" name="Straight Connector 623">
                    <a:extLst>
                      <a:ext uri="{FF2B5EF4-FFF2-40B4-BE49-F238E27FC236}">
                        <a16:creationId xmlns:a16="http://schemas.microsoft.com/office/drawing/2014/main" id="{119CCA48-2EFD-4E6A-A994-8862C2EB99C3}"/>
                      </a:ext>
                    </a:extLst>
                  </p:cNvPr>
                  <p:cNvCxnSpPr/>
                  <p:nvPr/>
                </p:nvCxnSpPr>
                <p:spPr>
                  <a:xfrm>
                    <a:off x="1097280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25" name="Straight Connector 624">
                    <a:extLst>
                      <a:ext uri="{FF2B5EF4-FFF2-40B4-BE49-F238E27FC236}">
                        <a16:creationId xmlns:a16="http://schemas.microsoft.com/office/drawing/2014/main" id="{F75FB65C-823D-4DFC-A602-4FAD77DECEC7}"/>
                      </a:ext>
                    </a:extLst>
                  </p:cNvPr>
                  <p:cNvCxnSpPr/>
                  <p:nvPr/>
                </p:nvCxnSpPr>
                <p:spPr>
                  <a:xfrm>
                    <a:off x="1154430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594" name="Group 593">
                  <a:extLst>
                    <a:ext uri="{FF2B5EF4-FFF2-40B4-BE49-F238E27FC236}">
                      <a16:creationId xmlns:a16="http://schemas.microsoft.com/office/drawing/2014/main" id="{60C991FF-D810-4391-9976-01AC4F9A6679}"/>
                    </a:ext>
                  </a:extLst>
                </p:cNvPr>
                <p:cNvGrpSpPr/>
                <p:nvPr/>
              </p:nvGrpSpPr>
              <p:grpSpPr>
                <a:xfrm>
                  <a:off x="0" y="561974"/>
                  <a:ext cx="12192000" cy="5791200"/>
                  <a:chOff x="-285751" y="581024"/>
                  <a:chExt cx="12706352" cy="5791200"/>
                </a:xfrm>
              </p:grpSpPr>
              <p:cxnSp>
                <p:nvCxnSpPr>
                  <p:cNvPr id="595" name="Straight Connector 594">
                    <a:extLst>
                      <a:ext uri="{FF2B5EF4-FFF2-40B4-BE49-F238E27FC236}">
                        <a16:creationId xmlns:a16="http://schemas.microsoft.com/office/drawing/2014/main" id="{C8A62655-9B4D-40C3-B969-3784B803D2C5}"/>
                      </a:ext>
                    </a:extLst>
                  </p:cNvPr>
                  <p:cNvCxnSpPr/>
                  <p:nvPr/>
                </p:nvCxnSpPr>
                <p:spPr>
                  <a:xfrm rot="16200000">
                    <a:off x="6067425" y="19048"/>
                    <a:ext cx="0" cy="12706352"/>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96" name="Straight Connector 595">
                    <a:extLst>
                      <a:ext uri="{FF2B5EF4-FFF2-40B4-BE49-F238E27FC236}">
                        <a16:creationId xmlns:a16="http://schemas.microsoft.com/office/drawing/2014/main" id="{4D994DF4-460B-45D1-B8A4-96CDCF5DB3EF}"/>
                      </a:ext>
                    </a:extLst>
                  </p:cNvPr>
                  <p:cNvCxnSpPr/>
                  <p:nvPr/>
                </p:nvCxnSpPr>
                <p:spPr>
                  <a:xfrm rot="16200000">
                    <a:off x="6067425" y="-571502"/>
                    <a:ext cx="0" cy="12706352"/>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97" name="Straight Connector 596">
                    <a:extLst>
                      <a:ext uri="{FF2B5EF4-FFF2-40B4-BE49-F238E27FC236}">
                        <a16:creationId xmlns:a16="http://schemas.microsoft.com/office/drawing/2014/main" id="{89063368-A1B0-456B-909D-D0F9713BEF2C}"/>
                      </a:ext>
                    </a:extLst>
                  </p:cNvPr>
                  <p:cNvCxnSpPr/>
                  <p:nvPr/>
                </p:nvCxnSpPr>
                <p:spPr>
                  <a:xfrm rot="16200000">
                    <a:off x="6067425" y="-1143002"/>
                    <a:ext cx="0" cy="12706352"/>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98" name="Straight Connector 597">
                    <a:extLst>
                      <a:ext uri="{FF2B5EF4-FFF2-40B4-BE49-F238E27FC236}">
                        <a16:creationId xmlns:a16="http://schemas.microsoft.com/office/drawing/2014/main" id="{6C4A8509-A37A-4DDA-9F6B-0F9417B9FD94}"/>
                      </a:ext>
                    </a:extLst>
                  </p:cNvPr>
                  <p:cNvCxnSpPr/>
                  <p:nvPr/>
                </p:nvCxnSpPr>
                <p:spPr>
                  <a:xfrm rot="16200000">
                    <a:off x="6067425" y="-1714502"/>
                    <a:ext cx="0" cy="12706352"/>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99" name="Straight Connector 598">
                    <a:extLst>
                      <a:ext uri="{FF2B5EF4-FFF2-40B4-BE49-F238E27FC236}">
                        <a16:creationId xmlns:a16="http://schemas.microsoft.com/office/drawing/2014/main" id="{A10CCA52-8DE1-4E22-9664-25E618715612}"/>
                      </a:ext>
                    </a:extLst>
                  </p:cNvPr>
                  <p:cNvCxnSpPr/>
                  <p:nvPr/>
                </p:nvCxnSpPr>
                <p:spPr>
                  <a:xfrm rot="16200000">
                    <a:off x="6067425" y="-2286002"/>
                    <a:ext cx="0" cy="12706352"/>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00" name="Straight Connector 599">
                    <a:extLst>
                      <a:ext uri="{FF2B5EF4-FFF2-40B4-BE49-F238E27FC236}">
                        <a16:creationId xmlns:a16="http://schemas.microsoft.com/office/drawing/2014/main" id="{842B9C41-4810-4FA3-8FDF-329F7D5272E0}"/>
                      </a:ext>
                    </a:extLst>
                  </p:cNvPr>
                  <p:cNvCxnSpPr/>
                  <p:nvPr/>
                </p:nvCxnSpPr>
                <p:spPr>
                  <a:xfrm rot="16200000">
                    <a:off x="6067425" y="-2876552"/>
                    <a:ext cx="0" cy="12706352"/>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01" name="Straight Connector 600">
                    <a:extLst>
                      <a:ext uri="{FF2B5EF4-FFF2-40B4-BE49-F238E27FC236}">
                        <a16:creationId xmlns:a16="http://schemas.microsoft.com/office/drawing/2014/main" id="{653C27C2-E607-4AE8-8B29-69DF4DB15487}"/>
                      </a:ext>
                    </a:extLst>
                  </p:cNvPr>
                  <p:cNvCxnSpPr/>
                  <p:nvPr/>
                </p:nvCxnSpPr>
                <p:spPr>
                  <a:xfrm rot="16200000">
                    <a:off x="6067425" y="-3448052"/>
                    <a:ext cx="0" cy="12706352"/>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02" name="Straight Connector 601">
                    <a:extLst>
                      <a:ext uri="{FF2B5EF4-FFF2-40B4-BE49-F238E27FC236}">
                        <a16:creationId xmlns:a16="http://schemas.microsoft.com/office/drawing/2014/main" id="{927BB149-60F7-49C4-8F60-FE748D0ECF8A}"/>
                      </a:ext>
                    </a:extLst>
                  </p:cNvPr>
                  <p:cNvCxnSpPr/>
                  <p:nvPr/>
                </p:nvCxnSpPr>
                <p:spPr>
                  <a:xfrm rot="16200000">
                    <a:off x="6067425" y="-4038602"/>
                    <a:ext cx="0" cy="12706352"/>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03" name="Straight Connector 602">
                    <a:extLst>
                      <a:ext uri="{FF2B5EF4-FFF2-40B4-BE49-F238E27FC236}">
                        <a16:creationId xmlns:a16="http://schemas.microsoft.com/office/drawing/2014/main" id="{54DBEEAE-DAD4-4C45-AC95-EA49DD9882C4}"/>
                      </a:ext>
                    </a:extLst>
                  </p:cNvPr>
                  <p:cNvCxnSpPr/>
                  <p:nvPr/>
                </p:nvCxnSpPr>
                <p:spPr>
                  <a:xfrm rot="16200000">
                    <a:off x="6067425" y="-4610102"/>
                    <a:ext cx="0" cy="12706352"/>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04" name="Straight Connector 603">
                    <a:extLst>
                      <a:ext uri="{FF2B5EF4-FFF2-40B4-BE49-F238E27FC236}">
                        <a16:creationId xmlns:a16="http://schemas.microsoft.com/office/drawing/2014/main" id="{3238BB03-2938-48EB-A564-5BA1C84E3EEF}"/>
                      </a:ext>
                    </a:extLst>
                  </p:cNvPr>
                  <p:cNvCxnSpPr/>
                  <p:nvPr/>
                </p:nvCxnSpPr>
                <p:spPr>
                  <a:xfrm rot="16200000">
                    <a:off x="6067425" y="-5200652"/>
                    <a:ext cx="0" cy="12706352"/>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05" name="Straight Connector 604">
                    <a:extLst>
                      <a:ext uri="{FF2B5EF4-FFF2-40B4-BE49-F238E27FC236}">
                        <a16:creationId xmlns:a16="http://schemas.microsoft.com/office/drawing/2014/main" id="{02F54B08-3B5A-49B7-8E5D-885F95F336A7}"/>
                      </a:ext>
                    </a:extLst>
                  </p:cNvPr>
                  <p:cNvCxnSpPr/>
                  <p:nvPr/>
                </p:nvCxnSpPr>
                <p:spPr>
                  <a:xfrm rot="16200000">
                    <a:off x="6067425" y="-5772152"/>
                    <a:ext cx="0" cy="12706352"/>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491" name="Group 490">
                <a:extLst>
                  <a:ext uri="{FF2B5EF4-FFF2-40B4-BE49-F238E27FC236}">
                    <a16:creationId xmlns:a16="http://schemas.microsoft.com/office/drawing/2014/main" id="{DDA91183-9451-4294-994B-0E57530E96A3}"/>
                  </a:ext>
                </a:extLst>
              </p:cNvPr>
              <p:cNvGrpSpPr/>
              <p:nvPr/>
            </p:nvGrpSpPr>
            <p:grpSpPr>
              <a:xfrm>
                <a:off x="389475" y="3475232"/>
                <a:ext cx="6253487" cy="3321180"/>
                <a:chOff x="0" y="0"/>
                <a:chExt cx="12192000" cy="6858000"/>
              </a:xfrm>
              <a:effectLst/>
            </p:grpSpPr>
            <p:grpSp>
              <p:nvGrpSpPr>
                <p:cNvPr id="560" name="Group 559">
                  <a:extLst>
                    <a:ext uri="{FF2B5EF4-FFF2-40B4-BE49-F238E27FC236}">
                      <a16:creationId xmlns:a16="http://schemas.microsoft.com/office/drawing/2014/main" id="{61690FC1-47BB-411A-AE6A-8B7C47F2D400}"/>
                    </a:ext>
                  </a:extLst>
                </p:cNvPr>
                <p:cNvGrpSpPr/>
                <p:nvPr/>
              </p:nvGrpSpPr>
              <p:grpSpPr>
                <a:xfrm>
                  <a:off x="590550" y="0"/>
                  <a:ext cx="10953750" cy="6858000"/>
                  <a:chOff x="590550" y="0"/>
                  <a:chExt cx="10953750" cy="6858000"/>
                </a:xfrm>
              </p:grpSpPr>
              <p:cxnSp>
                <p:nvCxnSpPr>
                  <p:cNvPr id="573" name="Straight Connector 572">
                    <a:extLst>
                      <a:ext uri="{FF2B5EF4-FFF2-40B4-BE49-F238E27FC236}">
                        <a16:creationId xmlns:a16="http://schemas.microsoft.com/office/drawing/2014/main" id="{251BF36C-F145-4250-B009-0A1E4EBF8E37}"/>
                      </a:ext>
                    </a:extLst>
                  </p:cNvPr>
                  <p:cNvCxnSpPr/>
                  <p:nvPr/>
                </p:nvCxnSpPr>
                <p:spPr>
                  <a:xfrm>
                    <a:off x="59055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74" name="Straight Connector 573">
                    <a:extLst>
                      <a:ext uri="{FF2B5EF4-FFF2-40B4-BE49-F238E27FC236}">
                        <a16:creationId xmlns:a16="http://schemas.microsoft.com/office/drawing/2014/main" id="{CD442E8D-7782-4149-8172-BC02538E2053}"/>
                      </a:ext>
                    </a:extLst>
                  </p:cNvPr>
                  <p:cNvCxnSpPr/>
                  <p:nvPr/>
                </p:nvCxnSpPr>
                <p:spPr>
                  <a:xfrm>
                    <a:off x="116205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75" name="Straight Connector 574">
                    <a:extLst>
                      <a:ext uri="{FF2B5EF4-FFF2-40B4-BE49-F238E27FC236}">
                        <a16:creationId xmlns:a16="http://schemas.microsoft.com/office/drawing/2014/main" id="{9F9E13B5-4756-4637-BFF2-969E471B2259}"/>
                      </a:ext>
                    </a:extLst>
                  </p:cNvPr>
                  <p:cNvCxnSpPr/>
                  <p:nvPr/>
                </p:nvCxnSpPr>
                <p:spPr>
                  <a:xfrm>
                    <a:off x="175260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76" name="Straight Connector 575">
                    <a:extLst>
                      <a:ext uri="{FF2B5EF4-FFF2-40B4-BE49-F238E27FC236}">
                        <a16:creationId xmlns:a16="http://schemas.microsoft.com/office/drawing/2014/main" id="{FE7BBCAF-FBE4-457F-9B76-3C163D46E89A}"/>
                      </a:ext>
                    </a:extLst>
                  </p:cNvPr>
                  <p:cNvCxnSpPr/>
                  <p:nvPr/>
                </p:nvCxnSpPr>
                <p:spPr>
                  <a:xfrm>
                    <a:off x="232410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77" name="Straight Connector 576">
                    <a:extLst>
                      <a:ext uri="{FF2B5EF4-FFF2-40B4-BE49-F238E27FC236}">
                        <a16:creationId xmlns:a16="http://schemas.microsoft.com/office/drawing/2014/main" id="{AE16AF48-8093-445D-A570-11D2CFF99035}"/>
                      </a:ext>
                    </a:extLst>
                  </p:cNvPr>
                  <p:cNvCxnSpPr/>
                  <p:nvPr/>
                </p:nvCxnSpPr>
                <p:spPr>
                  <a:xfrm>
                    <a:off x="289560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78" name="Straight Connector 577">
                    <a:extLst>
                      <a:ext uri="{FF2B5EF4-FFF2-40B4-BE49-F238E27FC236}">
                        <a16:creationId xmlns:a16="http://schemas.microsoft.com/office/drawing/2014/main" id="{01D9DD26-A79F-4987-9EFB-0B81C17DBC9B}"/>
                      </a:ext>
                    </a:extLst>
                  </p:cNvPr>
                  <p:cNvCxnSpPr/>
                  <p:nvPr/>
                </p:nvCxnSpPr>
                <p:spPr>
                  <a:xfrm>
                    <a:off x="346710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79" name="Straight Connector 578">
                    <a:extLst>
                      <a:ext uri="{FF2B5EF4-FFF2-40B4-BE49-F238E27FC236}">
                        <a16:creationId xmlns:a16="http://schemas.microsoft.com/office/drawing/2014/main" id="{A8A416EB-10B7-42DF-A95E-C5D915298946}"/>
                      </a:ext>
                    </a:extLst>
                  </p:cNvPr>
                  <p:cNvCxnSpPr/>
                  <p:nvPr/>
                </p:nvCxnSpPr>
                <p:spPr>
                  <a:xfrm>
                    <a:off x="405765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80" name="Straight Connector 579">
                    <a:extLst>
                      <a:ext uri="{FF2B5EF4-FFF2-40B4-BE49-F238E27FC236}">
                        <a16:creationId xmlns:a16="http://schemas.microsoft.com/office/drawing/2014/main" id="{561CA951-DA09-45C1-A410-16FAEF7400B2}"/>
                      </a:ext>
                    </a:extLst>
                  </p:cNvPr>
                  <p:cNvCxnSpPr/>
                  <p:nvPr/>
                </p:nvCxnSpPr>
                <p:spPr>
                  <a:xfrm>
                    <a:off x="462915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81" name="Straight Connector 580">
                    <a:extLst>
                      <a:ext uri="{FF2B5EF4-FFF2-40B4-BE49-F238E27FC236}">
                        <a16:creationId xmlns:a16="http://schemas.microsoft.com/office/drawing/2014/main" id="{43C614FB-E9C1-407B-AB24-4E09BFC35724}"/>
                      </a:ext>
                    </a:extLst>
                  </p:cNvPr>
                  <p:cNvCxnSpPr/>
                  <p:nvPr/>
                </p:nvCxnSpPr>
                <p:spPr>
                  <a:xfrm>
                    <a:off x="518160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82" name="Straight Connector 581">
                    <a:extLst>
                      <a:ext uri="{FF2B5EF4-FFF2-40B4-BE49-F238E27FC236}">
                        <a16:creationId xmlns:a16="http://schemas.microsoft.com/office/drawing/2014/main" id="{8C50A33D-EDCE-47CC-B00F-EEEBE6EA16E1}"/>
                      </a:ext>
                    </a:extLst>
                  </p:cNvPr>
                  <p:cNvCxnSpPr/>
                  <p:nvPr/>
                </p:nvCxnSpPr>
                <p:spPr>
                  <a:xfrm>
                    <a:off x="575310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83" name="Straight Connector 582">
                    <a:extLst>
                      <a:ext uri="{FF2B5EF4-FFF2-40B4-BE49-F238E27FC236}">
                        <a16:creationId xmlns:a16="http://schemas.microsoft.com/office/drawing/2014/main" id="{04500606-5BEC-47A9-810F-95E6D35BBF79}"/>
                      </a:ext>
                    </a:extLst>
                  </p:cNvPr>
                  <p:cNvCxnSpPr/>
                  <p:nvPr/>
                </p:nvCxnSpPr>
                <p:spPr>
                  <a:xfrm>
                    <a:off x="634365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84" name="Straight Connector 583">
                    <a:extLst>
                      <a:ext uri="{FF2B5EF4-FFF2-40B4-BE49-F238E27FC236}">
                        <a16:creationId xmlns:a16="http://schemas.microsoft.com/office/drawing/2014/main" id="{D7A60C12-C3FB-4AEF-B9DC-CE6F0BE9D557}"/>
                      </a:ext>
                    </a:extLst>
                  </p:cNvPr>
                  <p:cNvCxnSpPr/>
                  <p:nvPr/>
                </p:nvCxnSpPr>
                <p:spPr>
                  <a:xfrm>
                    <a:off x="691515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85" name="Straight Connector 584">
                    <a:extLst>
                      <a:ext uri="{FF2B5EF4-FFF2-40B4-BE49-F238E27FC236}">
                        <a16:creationId xmlns:a16="http://schemas.microsoft.com/office/drawing/2014/main" id="{C4C87219-F197-460D-9D12-DD014FE2EFD1}"/>
                      </a:ext>
                    </a:extLst>
                  </p:cNvPr>
                  <p:cNvCxnSpPr/>
                  <p:nvPr/>
                </p:nvCxnSpPr>
                <p:spPr>
                  <a:xfrm>
                    <a:off x="748665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5607B21A-4A35-409D-B227-26C24A6AE702}"/>
                      </a:ext>
                    </a:extLst>
                  </p:cNvPr>
                  <p:cNvCxnSpPr/>
                  <p:nvPr/>
                </p:nvCxnSpPr>
                <p:spPr>
                  <a:xfrm>
                    <a:off x="805815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87" name="Straight Connector 586">
                    <a:extLst>
                      <a:ext uri="{FF2B5EF4-FFF2-40B4-BE49-F238E27FC236}">
                        <a16:creationId xmlns:a16="http://schemas.microsoft.com/office/drawing/2014/main" id="{9D90BA64-B21B-476E-A813-CEEFF2B3F09F}"/>
                      </a:ext>
                    </a:extLst>
                  </p:cNvPr>
                  <p:cNvCxnSpPr/>
                  <p:nvPr/>
                </p:nvCxnSpPr>
                <p:spPr>
                  <a:xfrm>
                    <a:off x="864870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88" name="Straight Connector 587">
                    <a:extLst>
                      <a:ext uri="{FF2B5EF4-FFF2-40B4-BE49-F238E27FC236}">
                        <a16:creationId xmlns:a16="http://schemas.microsoft.com/office/drawing/2014/main" id="{BCF182DF-0CFD-4D14-9089-520E71A441F9}"/>
                      </a:ext>
                    </a:extLst>
                  </p:cNvPr>
                  <p:cNvCxnSpPr/>
                  <p:nvPr/>
                </p:nvCxnSpPr>
                <p:spPr>
                  <a:xfrm>
                    <a:off x="922020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89" name="Straight Connector 588">
                    <a:extLst>
                      <a:ext uri="{FF2B5EF4-FFF2-40B4-BE49-F238E27FC236}">
                        <a16:creationId xmlns:a16="http://schemas.microsoft.com/office/drawing/2014/main" id="{15652E29-28F3-407E-B6CD-40DD18BC1DE5}"/>
                      </a:ext>
                    </a:extLst>
                  </p:cNvPr>
                  <p:cNvCxnSpPr/>
                  <p:nvPr/>
                </p:nvCxnSpPr>
                <p:spPr>
                  <a:xfrm>
                    <a:off x="981075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90" name="Straight Connector 589">
                    <a:extLst>
                      <a:ext uri="{FF2B5EF4-FFF2-40B4-BE49-F238E27FC236}">
                        <a16:creationId xmlns:a16="http://schemas.microsoft.com/office/drawing/2014/main" id="{1195456B-B148-4B63-AC78-6E24E243866C}"/>
                      </a:ext>
                    </a:extLst>
                  </p:cNvPr>
                  <p:cNvCxnSpPr/>
                  <p:nvPr/>
                </p:nvCxnSpPr>
                <p:spPr>
                  <a:xfrm>
                    <a:off x="1038225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11CE3BCA-3869-477A-AF4C-FC314F5786AB}"/>
                      </a:ext>
                    </a:extLst>
                  </p:cNvPr>
                  <p:cNvCxnSpPr/>
                  <p:nvPr/>
                </p:nvCxnSpPr>
                <p:spPr>
                  <a:xfrm>
                    <a:off x="1097280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92" name="Straight Connector 591">
                    <a:extLst>
                      <a:ext uri="{FF2B5EF4-FFF2-40B4-BE49-F238E27FC236}">
                        <a16:creationId xmlns:a16="http://schemas.microsoft.com/office/drawing/2014/main" id="{1DAA16CD-403B-48CC-B891-2A757B77FE5E}"/>
                      </a:ext>
                    </a:extLst>
                  </p:cNvPr>
                  <p:cNvCxnSpPr/>
                  <p:nvPr/>
                </p:nvCxnSpPr>
                <p:spPr>
                  <a:xfrm>
                    <a:off x="1154430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561" name="Group 560">
                  <a:extLst>
                    <a:ext uri="{FF2B5EF4-FFF2-40B4-BE49-F238E27FC236}">
                      <a16:creationId xmlns:a16="http://schemas.microsoft.com/office/drawing/2014/main" id="{40AE7418-36FF-4450-B7A9-784AAA9A998C}"/>
                    </a:ext>
                  </a:extLst>
                </p:cNvPr>
                <p:cNvGrpSpPr/>
                <p:nvPr/>
              </p:nvGrpSpPr>
              <p:grpSpPr>
                <a:xfrm>
                  <a:off x="0" y="561974"/>
                  <a:ext cx="12192000" cy="5791200"/>
                  <a:chOff x="-285751" y="581024"/>
                  <a:chExt cx="12706352" cy="5791200"/>
                </a:xfrm>
              </p:grpSpPr>
              <p:cxnSp>
                <p:nvCxnSpPr>
                  <p:cNvPr id="562" name="Straight Connector 561">
                    <a:extLst>
                      <a:ext uri="{FF2B5EF4-FFF2-40B4-BE49-F238E27FC236}">
                        <a16:creationId xmlns:a16="http://schemas.microsoft.com/office/drawing/2014/main" id="{84B49AD1-9D6D-4FEA-BD53-000CC319CB31}"/>
                      </a:ext>
                    </a:extLst>
                  </p:cNvPr>
                  <p:cNvCxnSpPr/>
                  <p:nvPr/>
                </p:nvCxnSpPr>
                <p:spPr>
                  <a:xfrm rot="16200000">
                    <a:off x="6067425" y="19048"/>
                    <a:ext cx="0" cy="12706352"/>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4B54AB79-8B82-4206-B558-F57EA86E040D}"/>
                      </a:ext>
                    </a:extLst>
                  </p:cNvPr>
                  <p:cNvCxnSpPr/>
                  <p:nvPr/>
                </p:nvCxnSpPr>
                <p:spPr>
                  <a:xfrm rot="16200000">
                    <a:off x="6067425" y="-571502"/>
                    <a:ext cx="0" cy="12706352"/>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64" name="Straight Connector 563">
                    <a:extLst>
                      <a:ext uri="{FF2B5EF4-FFF2-40B4-BE49-F238E27FC236}">
                        <a16:creationId xmlns:a16="http://schemas.microsoft.com/office/drawing/2014/main" id="{EB04631A-E6C0-4008-BDFD-ABF2AF1205A3}"/>
                      </a:ext>
                    </a:extLst>
                  </p:cNvPr>
                  <p:cNvCxnSpPr/>
                  <p:nvPr/>
                </p:nvCxnSpPr>
                <p:spPr>
                  <a:xfrm rot="16200000">
                    <a:off x="6067425" y="-1143002"/>
                    <a:ext cx="0" cy="12706352"/>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5639DA77-6FFE-46D2-B85B-F3441393CA28}"/>
                      </a:ext>
                    </a:extLst>
                  </p:cNvPr>
                  <p:cNvCxnSpPr/>
                  <p:nvPr/>
                </p:nvCxnSpPr>
                <p:spPr>
                  <a:xfrm rot="16200000">
                    <a:off x="6067425" y="-1714502"/>
                    <a:ext cx="0" cy="12706352"/>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66" name="Straight Connector 565">
                    <a:extLst>
                      <a:ext uri="{FF2B5EF4-FFF2-40B4-BE49-F238E27FC236}">
                        <a16:creationId xmlns:a16="http://schemas.microsoft.com/office/drawing/2014/main" id="{D65BFB88-66B7-48CF-9041-C37BDF9CF0C6}"/>
                      </a:ext>
                    </a:extLst>
                  </p:cNvPr>
                  <p:cNvCxnSpPr/>
                  <p:nvPr/>
                </p:nvCxnSpPr>
                <p:spPr>
                  <a:xfrm rot="16200000">
                    <a:off x="6067425" y="-2286002"/>
                    <a:ext cx="0" cy="12706352"/>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67" name="Straight Connector 566">
                    <a:extLst>
                      <a:ext uri="{FF2B5EF4-FFF2-40B4-BE49-F238E27FC236}">
                        <a16:creationId xmlns:a16="http://schemas.microsoft.com/office/drawing/2014/main" id="{1611B68C-4075-46F0-912D-6B7C58C37FC4}"/>
                      </a:ext>
                    </a:extLst>
                  </p:cNvPr>
                  <p:cNvCxnSpPr/>
                  <p:nvPr/>
                </p:nvCxnSpPr>
                <p:spPr>
                  <a:xfrm rot="16200000">
                    <a:off x="6067425" y="-2876552"/>
                    <a:ext cx="0" cy="12706352"/>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68" name="Straight Connector 567">
                    <a:extLst>
                      <a:ext uri="{FF2B5EF4-FFF2-40B4-BE49-F238E27FC236}">
                        <a16:creationId xmlns:a16="http://schemas.microsoft.com/office/drawing/2014/main" id="{60DA1B74-7E80-44D8-893C-90C7BCE4DBA5}"/>
                      </a:ext>
                    </a:extLst>
                  </p:cNvPr>
                  <p:cNvCxnSpPr/>
                  <p:nvPr/>
                </p:nvCxnSpPr>
                <p:spPr>
                  <a:xfrm rot="16200000">
                    <a:off x="6067425" y="-3448052"/>
                    <a:ext cx="0" cy="12706352"/>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D62627CF-F4CA-49A2-833F-ECEBEEFD7460}"/>
                      </a:ext>
                    </a:extLst>
                  </p:cNvPr>
                  <p:cNvCxnSpPr/>
                  <p:nvPr/>
                </p:nvCxnSpPr>
                <p:spPr>
                  <a:xfrm rot="16200000">
                    <a:off x="6067425" y="-4038602"/>
                    <a:ext cx="0" cy="12706352"/>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70" name="Straight Connector 569">
                    <a:extLst>
                      <a:ext uri="{FF2B5EF4-FFF2-40B4-BE49-F238E27FC236}">
                        <a16:creationId xmlns:a16="http://schemas.microsoft.com/office/drawing/2014/main" id="{81821599-CC9B-4BA8-9939-BBEFBA772D7D}"/>
                      </a:ext>
                    </a:extLst>
                  </p:cNvPr>
                  <p:cNvCxnSpPr/>
                  <p:nvPr/>
                </p:nvCxnSpPr>
                <p:spPr>
                  <a:xfrm rot="16200000">
                    <a:off x="6067425" y="-4610102"/>
                    <a:ext cx="0" cy="12706352"/>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71" name="Straight Connector 570">
                    <a:extLst>
                      <a:ext uri="{FF2B5EF4-FFF2-40B4-BE49-F238E27FC236}">
                        <a16:creationId xmlns:a16="http://schemas.microsoft.com/office/drawing/2014/main" id="{2E1D7171-87CE-4613-A801-CF7C38B4D4C2}"/>
                      </a:ext>
                    </a:extLst>
                  </p:cNvPr>
                  <p:cNvCxnSpPr/>
                  <p:nvPr/>
                </p:nvCxnSpPr>
                <p:spPr>
                  <a:xfrm rot="16200000">
                    <a:off x="6067425" y="-5200652"/>
                    <a:ext cx="0" cy="12706352"/>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72" name="Straight Connector 571">
                    <a:extLst>
                      <a:ext uri="{FF2B5EF4-FFF2-40B4-BE49-F238E27FC236}">
                        <a16:creationId xmlns:a16="http://schemas.microsoft.com/office/drawing/2014/main" id="{13153B69-198C-4DA3-B6B1-D664766E344C}"/>
                      </a:ext>
                    </a:extLst>
                  </p:cNvPr>
                  <p:cNvCxnSpPr/>
                  <p:nvPr/>
                </p:nvCxnSpPr>
                <p:spPr>
                  <a:xfrm rot="16200000">
                    <a:off x="6067425" y="-5772152"/>
                    <a:ext cx="0" cy="12706352"/>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492" name="Group 491">
                <a:extLst>
                  <a:ext uri="{FF2B5EF4-FFF2-40B4-BE49-F238E27FC236}">
                    <a16:creationId xmlns:a16="http://schemas.microsoft.com/office/drawing/2014/main" id="{8EF501D1-342C-44A2-A533-C294F2F34E61}"/>
                  </a:ext>
                </a:extLst>
              </p:cNvPr>
              <p:cNvGrpSpPr/>
              <p:nvPr/>
            </p:nvGrpSpPr>
            <p:grpSpPr>
              <a:xfrm>
                <a:off x="6309941" y="404047"/>
                <a:ext cx="6253487" cy="3321180"/>
                <a:chOff x="0" y="0"/>
                <a:chExt cx="12192000" cy="6858000"/>
              </a:xfrm>
              <a:effectLst/>
            </p:grpSpPr>
            <p:grpSp>
              <p:nvGrpSpPr>
                <p:cNvPr id="527" name="Group 526">
                  <a:extLst>
                    <a:ext uri="{FF2B5EF4-FFF2-40B4-BE49-F238E27FC236}">
                      <a16:creationId xmlns:a16="http://schemas.microsoft.com/office/drawing/2014/main" id="{908AFF2D-B118-47C7-A654-274DA169B11A}"/>
                    </a:ext>
                  </a:extLst>
                </p:cNvPr>
                <p:cNvGrpSpPr/>
                <p:nvPr/>
              </p:nvGrpSpPr>
              <p:grpSpPr>
                <a:xfrm>
                  <a:off x="590550" y="0"/>
                  <a:ext cx="10953750" cy="6858000"/>
                  <a:chOff x="590550" y="0"/>
                  <a:chExt cx="10953750" cy="6858000"/>
                </a:xfrm>
              </p:grpSpPr>
              <p:cxnSp>
                <p:nvCxnSpPr>
                  <p:cNvPr id="540" name="Straight Connector 539">
                    <a:extLst>
                      <a:ext uri="{FF2B5EF4-FFF2-40B4-BE49-F238E27FC236}">
                        <a16:creationId xmlns:a16="http://schemas.microsoft.com/office/drawing/2014/main" id="{4D771F8F-AD0E-4BB2-9CCF-B56F2B19901A}"/>
                      </a:ext>
                    </a:extLst>
                  </p:cNvPr>
                  <p:cNvCxnSpPr/>
                  <p:nvPr/>
                </p:nvCxnSpPr>
                <p:spPr>
                  <a:xfrm>
                    <a:off x="59055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6CA0641A-5DCD-44ED-BD71-44DBE9DEDC95}"/>
                      </a:ext>
                    </a:extLst>
                  </p:cNvPr>
                  <p:cNvCxnSpPr/>
                  <p:nvPr/>
                </p:nvCxnSpPr>
                <p:spPr>
                  <a:xfrm>
                    <a:off x="116205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42" name="Straight Connector 541">
                    <a:extLst>
                      <a:ext uri="{FF2B5EF4-FFF2-40B4-BE49-F238E27FC236}">
                        <a16:creationId xmlns:a16="http://schemas.microsoft.com/office/drawing/2014/main" id="{62525C55-7A44-4AF4-8BE2-FAD58634524A}"/>
                      </a:ext>
                    </a:extLst>
                  </p:cNvPr>
                  <p:cNvCxnSpPr/>
                  <p:nvPr/>
                </p:nvCxnSpPr>
                <p:spPr>
                  <a:xfrm>
                    <a:off x="175260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43" name="Straight Connector 542">
                    <a:extLst>
                      <a:ext uri="{FF2B5EF4-FFF2-40B4-BE49-F238E27FC236}">
                        <a16:creationId xmlns:a16="http://schemas.microsoft.com/office/drawing/2014/main" id="{56AED5BB-F045-4963-9720-6451583CE3CA}"/>
                      </a:ext>
                    </a:extLst>
                  </p:cNvPr>
                  <p:cNvCxnSpPr/>
                  <p:nvPr/>
                </p:nvCxnSpPr>
                <p:spPr>
                  <a:xfrm>
                    <a:off x="232410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id="{450F0975-2949-4BC8-9C55-5D6EA332613A}"/>
                      </a:ext>
                    </a:extLst>
                  </p:cNvPr>
                  <p:cNvCxnSpPr/>
                  <p:nvPr/>
                </p:nvCxnSpPr>
                <p:spPr>
                  <a:xfrm>
                    <a:off x="289560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45" name="Straight Connector 544">
                    <a:extLst>
                      <a:ext uri="{FF2B5EF4-FFF2-40B4-BE49-F238E27FC236}">
                        <a16:creationId xmlns:a16="http://schemas.microsoft.com/office/drawing/2014/main" id="{DD1FE786-9BB4-40E3-902C-39D27D550622}"/>
                      </a:ext>
                    </a:extLst>
                  </p:cNvPr>
                  <p:cNvCxnSpPr/>
                  <p:nvPr/>
                </p:nvCxnSpPr>
                <p:spPr>
                  <a:xfrm>
                    <a:off x="346710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46" name="Straight Connector 545">
                    <a:extLst>
                      <a:ext uri="{FF2B5EF4-FFF2-40B4-BE49-F238E27FC236}">
                        <a16:creationId xmlns:a16="http://schemas.microsoft.com/office/drawing/2014/main" id="{3B34A06C-8628-468C-B91E-A39150B55663}"/>
                      </a:ext>
                    </a:extLst>
                  </p:cNvPr>
                  <p:cNvCxnSpPr/>
                  <p:nvPr/>
                </p:nvCxnSpPr>
                <p:spPr>
                  <a:xfrm>
                    <a:off x="405765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47" name="Straight Connector 546">
                    <a:extLst>
                      <a:ext uri="{FF2B5EF4-FFF2-40B4-BE49-F238E27FC236}">
                        <a16:creationId xmlns:a16="http://schemas.microsoft.com/office/drawing/2014/main" id="{69F88AB3-E4A2-4EFB-AC6C-B07DC2A73CB9}"/>
                      </a:ext>
                    </a:extLst>
                  </p:cNvPr>
                  <p:cNvCxnSpPr/>
                  <p:nvPr/>
                </p:nvCxnSpPr>
                <p:spPr>
                  <a:xfrm>
                    <a:off x="462915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48" name="Straight Connector 547">
                    <a:extLst>
                      <a:ext uri="{FF2B5EF4-FFF2-40B4-BE49-F238E27FC236}">
                        <a16:creationId xmlns:a16="http://schemas.microsoft.com/office/drawing/2014/main" id="{EAFA27F3-DA65-4A41-934C-CDB286E5A48D}"/>
                      </a:ext>
                    </a:extLst>
                  </p:cNvPr>
                  <p:cNvCxnSpPr/>
                  <p:nvPr/>
                </p:nvCxnSpPr>
                <p:spPr>
                  <a:xfrm>
                    <a:off x="518160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49" name="Straight Connector 548">
                    <a:extLst>
                      <a:ext uri="{FF2B5EF4-FFF2-40B4-BE49-F238E27FC236}">
                        <a16:creationId xmlns:a16="http://schemas.microsoft.com/office/drawing/2014/main" id="{FB1BD4B5-7798-4D86-92AC-D7F9409D7D8A}"/>
                      </a:ext>
                    </a:extLst>
                  </p:cNvPr>
                  <p:cNvCxnSpPr/>
                  <p:nvPr/>
                </p:nvCxnSpPr>
                <p:spPr>
                  <a:xfrm>
                    <a:off x="575310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50" name="Straight Connector 549">
                    <a:extLst>
                      <a:ext uri="{FF2B5EF4-FFF2-40B4-BE49-F238E27FC236}">
                        <a16:creationId xmlns:a16="http://schemas.microsoft.com/office/drawing/2014/main" id="{515D76AB-1F7C-46E3-91C1-3F9D430422B9}"/>
                      </a:ext>
                    </a:extLst>
                  </p:cNvPr>
                  <p:cNvCxnSpPr/>
                  <p:nvPr/>
                </p:nvCxnSpPr>
                <p:spPr>
                  <a:xfrm>
                    <a:off x="634365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id="{11A00C88-358F-448E-954F-6F4CE92B1A36}"/>
                      </a:ext>
                    </a:extLst>
                  </p:cNvPr>
                  <p:cNvCxnSpPr/>
                  <p:nvPr/>
                </p:nvCxnSpPr>
                <p:spPr>
                  <a:xfrm>
                    <a:off x="691515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52" name="Straight Connector 551">
                    <a:extLst>
                      <a:ext uri="{FF2B5EF4-FFF2-40B4-BE49-F238E27FC236}">
                        <a16:creationId xmlns:a16="http://schemas.microsoft.com/office/drawing/2014/main" id="{4C027037-C528-4A01-AF26-F64D5B56BB16}"/>
                      </a:ext>
                    </a:extLst>
                  </p:cNvPr>
                  <p:cNvCxnSpPr/>
                  <p:nvPr/>
                </p:nvCxnSpPr>
                <p:spPr>
                  <a:xfrm>
                    <a:off x="748665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53" name="Straight Connector 552">
                    <a:extLst>
                      <a:ext uri="{FF2B5EF4-FFF2-40B4-BE49-F238E27FC236}">
                        <a16:creationId xmlns:a16="http://schemas.microsoft.com/office/drawing/2014/main" id="{D2D808BE-AAE7-4CE3-A61D-7AEC329A91B5}"/>
                      </a:ext>
                    </a:extLst>
                  </p:cNvPr>
                  <p:cNvCxnSpPr/>
                  <p:nvPr/>
                </p:nvCxnSpPr>
                <p:spPr>
                  <a:xfrm>
                    <a:off x="805815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54" name="Straight Connector 553">
                    <a:extLst>
                      <a:ext uri="{FF2B5EF4-FFF2-40B4-BE49-F238E27FC236}">
                        <a16:creationId xmlns:a16="http://schemas.microsoft.com/office/drawing/2014/main" id="{3D6DEAA5-0D75-4525-A59E-0541EC96BF5D}"/>
                      </a:ext>
                    </a:extLst>
                  </p:cNvPr>
                  <p:cNvCxnSpPr/>
                  <p:nvPr/>
                </p:nvCxnSpPr>
                <p:spPr>
                  <a:xfrm>
                    <a:off x="864870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55" name="Straight Connector 554">
                    <a:extLst>
                      <a:ext uri="{FF2B5EF4-FFF2-40B4-BE49-F238E27FC236}">
                        <a16:creationId xmlns:a16="http://schemas.microsoft.com/office/drawing/2014/main" id="{23D551C7-5B21-4916-BEF4-3FB298179065}"/>
                      </a:ext>
                    </a:extLst>
                  </p:cNvPr>
                  <p:cNvCxnSpPr/>
                  <p:nvPr/>
                </p:nvCxnSpPr>
                <p:spPr>
                  <a:xfrm>
                    <a:off x="922020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55BDA5ED-11E0-46E4-A53A-15609DB6AC28}"/>
                      </a:ext>
                    </a:extLst>
                  </p:cNvPr>
                  <p:cNvCxnSpPr/>
                  <p:nvPr/>
                </p:nvCxnSpPr>
                <p:spPr>
                  <a:xfrm>
                    <a:off x="981075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857AE7E1-523E-4A41-A8BA-8D06DFC98779}"/>
                      </a:ext>
                    </a:extLst>
                  </p:cNvPr>
                  <p:cNvCxnSpPr/>
                  <p:nvPr/>
                </p:nvCxnSpPr>
                <p:spPr>
                  <a:xfrm>
                    <a:off x="1038225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58" name="Straight Connector 557">
                    <a:extLst>
                      <a:ext uri="{FF2B5EF4-FFF2-40B4-BE49-F238E27FC236}">
                        <a16:creationId xmlns:a16="http://schemas.microsoft.com/office/drawing/2014/main" id="{51D00DD8-0428-4301-A081-D8138B42186A}"/>
                      </a:ext>
                    </a:extLst>
                  </p:cNvPr>
                  <p:cNvCxnSpPr/>
                  <p:nvPr/>
                </p:nvCxnSpPr>
                <p:spPr>
                  <a:xfrm>
                    <a:off x="1097280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59" name="Straight Connector 558">
                    <a:extLst>
                      <a:ext uri="{FF2B5EF4-FFF2-40B4-BE49-F238E27FC236}">
                        <a16:creationId xmlns:a16="http://schemas.microsoft.com/office/drawing/2014/main" id="{AD5A6F30-A1FB-4AB7-8FF0-7B7F45610ECB}"/>
                      </a:ext>
                    </a:extLst>
                  </p:cNvPr>
                  <p:cNvCxnSpPr/>
                  <p:nvPr/>
                </p:nvCxnSpPr>
                <p:spPr>
                  <a:xfrm>
                    <a:off x="1154430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528" name="Group 527">
                  <a:extLst>
                    <a:ext uri="{FF2B5EF4-FFF2-40B4-BE49-F238E27FC236}">
                      <a16:creationId xmlns:a16="http://schemas.microsoft.com/office/drawing/2014/main" id="{F2B18F89-B768-45EE-A541-5CF60E8122C3}"/>
                    </a:ext>
                  </a:extLst>
                </p:cNvPr>
                <p:cNvGrpSpPr/>
                <p:nvPr/>
              </p:nvGrpSpPr>
              <p:grpSpPr>
                <a:xfrm>
                  <a:off x="0" y="561974"/>
                  <a:ext cx="12192000" cy="5791200"/>
                  <a:chOff x="-285751" y="581024"/>
                  <a:chExt cx="12706352" cy="5791200"/>
                </a:xfrm>
              </p:grpSpPr>
              <p:cxnSp>
                <p:nvCxnSpPr>
                  <p:cNvPr id="529" name="Straight Connector 528">
                    <a:extLst>
                      <a:ext uri="{FF2B5EF4-FFF2-40B4-BE49-F238E27FC236}">
                        <a16:creationId xmlns:a16="http://schemas.microsoft.com/office/drawing/2014/main" id="{ADA10525-359A-44EA-99DD-71CCBB93B9E0}"/>
                      </a:ext>
                    </a:extLst>
                  </p:cNvPr>
                  <p:cNvCxnSpPr/>
                  <p:nvPr/>
                </p:nvCxnSpPr>
                <p:spPr>
                  <a:xfrm rot="16200000">
                    <a:off x="6067425" y="19048"/>
                    <a:ext cx="0" cy="12706352"/>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30" name="Straight Connector 529">
                    <a:extLst>
                      <a:ext uri="{FF2B5EF4-FFF2-40B4-BE49-F238E27FC236}">
                        <a16:creationId xmlns:a16="http://schemas.microsoft.com/office/drawing/2014/main" id="{37596070-39F4-4F18-9EB3-23C4F8D4FA25}"/>
                      </a:ext>
                    </a:extLst>
                  </p:cNvPr>
                  <p:cNvCxnSpPr/>
                  <p:nvPr/>
                </p:nvCxnSpPr>
                <p:spPr>
                  <a:xfrm rot="16200000">
                    <a:off x="6067425" y="-571502"/>
                    <a:ext cx="0" cy="12706352"/>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id="{A3B23CE0-8804-4117-8B81-C026FFCB74F0}"/>
                      </a:ext>
                    </a:extLst>
                  </p:cNvPr>
                  <p:cNvCxnSpPr/>
                  <p:nvPr/>
                </p:nvCxnSpPr>
                <p:spPr>
                  <a:xfrm rot="16200000">
                    <a:off x="6067425" y="-1143002"/>
                    <a:ext cx="0" cy="12706352"/>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32" name="Straight Connector 531">
                    <a:extLst>
                      <a:ext uri="{FF2B5EF4-FFF2-40B4-BE49-F238E27FC236}">
                        <a16:creationId xmlns:a16="http://schemas.microsoft.com/office/drawing/2014/main" id="{A07C706C-E451-42F8-87E9-73F12B82D541}"/>
                      </a:ext>
                    </a:extLst>
                  </p:cNvPr>
                  <p:cNvCxnSpPr/>
                  <p:nvPr/>
                </p:nvCxnSpPr>
                <p:spPr>
                  <a:xfrm rot="16200000">
                    <a:off x="6067425" y="-1714502"/>
                    <a:ext cx="0" cy="12706352"/>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33" name="Straight Connector 532">
                    <a:extLst>
                      <a:ext uri="{FF2B5EF4-FFF2-40B4-BE49-F238E27FC236}">
                        <a16:creationId xmlns:a16="http://schemas.microsoft.com/office/drawing/2014/main" id="{471678F1-5736-4013-AE05-36CDFA17CFC2}"/>
                      </a:ext>
                    </a:extLst>
                  </p:cNvPr>
                  <p:cNvCxnSpPr/>
                  <p:nvPr/>
                </p:nvCxnSpPr>
                <p:spPr>
                  <a:xfrm rot="16200000">
                    <a:off x="6067425" y="-2286002"/>
                    <a:ext cx="0" cy="12706352"/>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34" name="Straight Connector 533">
                    <a:extLst>
                      <a:ext uri="{FF2B5EF4-FFF2-40B4-BE49-F238E27FC236}">
                        <a16:creationId xmlns:a16="http://schemas.microsoft.com/office/drawing/2014/main" id="{DA9D97DB-6AB5-47B1-AC7E-C98D290981DF}"/>
                      </a:ext>
                    </a:extLst>
                  </p:cNvPr>
                  <p:cNvCxnSpPr/>
                  <p:nvPr/>
                </p:nvCxnSpPr>
                <p:spPr>
                  <a:xfrm rot="16200000">
                    <a:off x="6067425" y="-2876552"/>
                    <a:ext cx="0" cy="12706352"/>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35" name="Straight Connector 534">
                    <a:extLst>
                      <a:ext uri="{FF2B5EF4-FFF2-40B4-BE49-F238E27FC236}">
                        <a16:creationId xmlns:a16="http://schemas.microsoft.com/office/drawing/2014/main" id="{ECB81E0D-582E-4C45-8429-54460684E28E}"/>
                      </a:ext>
                    </a:extLst>
                  </p:cNvPr>
                  <p:cNvCxnSpPr/>
                  <p:nvPr/>
                </p:nvCxnSpPr>
                <p:spPr>
                  <a:xfrm rot="16200000">
                    <a:off x="6067425" y="-3448052"/>
                    <a:ext cx="0" cy="12706352"/>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36" name="Straight Connector 535">
                    <a:extLst>
                      <a:ext uri="{FF2B5EF4-FFF2-40B4-BE49-F238E27FC236}">
                        <a16:creationId xmlns:a16="http://schemas.microsoft.com/office/drawing/2014/main" id="{4BB4378C-A0C3-4C6B-88AE-2F046C824DA9}"/>
                      </a:ext>
                    </a:extLst>
                  </p:cNvPr>
                  <p:cNvCxnSpPr/>
                  <p:nvPr/>
                </p:nvCxnSpPr>
                <p:spPr>
                  <a:xfrm rot="16200000">
                    <a:off x="6067425" y="-4038602"/>
                    <a:ext cx="0" cy="12706352"/>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37" name="Straight Connector 536">
                    <a:extLst>
                      <a:ext uri="{FF2B5EF4-FFF2-40B4-BE49-F238E27FC236}">
                        <a16:creationId xmlns:a16="http://schemas.microsoft.com/office/drawing/2014/main" id="{2E304679-D76A-4D3E-813F-F1DFC14D7AD0}"/>
                      </a:ext>
                    </a:extLst>
                  </p:cNvPr>
                  <p:cNvCxnSpPr/>
                  <p:nvPr/>
                </p:nvCxnSpPr>
                <p:spPr>
                  <a:xfrm rot="16200000">
                    <a:off x="6067425" y="-4610102"/>
                    <a:ext cx="0" cy="12706352"/>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38" name="Straight Connector 537">
                    <a:extLst>
                      <a:ext uri="{FF2B5EF4-FFF2-40B4-BE49-F238E27FC236}">
                        <a16:creationId xmlns:a16="http://schemas.microsoft.com/office/drawing/2014/main" id="{B051D5C8-0ECE-4642-B793-32C163D4E47E}"/>
                      </a:ext>
                    </a:extLst>
                  </p:cNvPr>
                  <p:cNvCxnSpPr/>
                  <p:nvPr/>
                </p:nvCxnSpPr>
                <p:spPr>
                  <a:xfrm rot="16200000">
                    <a:off x="6067425" y="-5200652"/>
                    <a:ext cx="0" cy="12706352"/>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39" name="Straight Connector 538">
                    <a:extLst>
                      <a:ext uri="{FF2B5EF4-FFF2-40B4-BE49-F238E27FC236}">
                        <a16:creationId xmlns:a16="http://schemas.microsoft.com/office/drawing/2014/main" id="{60438E10-5D1C-47A2-B192-3CC72DE87E4E}"/>
                      </a:ext>
                    </a:extLst>
                  </p:cNvPr>
                  <p:cNvCxnSpPr/>
                  <p:nvPr/>
                </p:nvCxnSpPr>
                <p:spPr>
                  <a:xfrm rot="16200000">
                    <a:off x="6067425" y="-5772152"/>
                    <a:ext cx="0" cy="12706352"/>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493" name="Group 492">
                <a:extLst>
                  <a:ext uri="{FF2B5EF4-FFF2-40B4-BE49-F238E27FC236}">
                    <a16:creationId xmlns:a16="http://schemas.microsoft.com/office/drawing/2014/main" id="{87EF1565-CA3E-4A0E-9379-675C0F0BA1CC}"/>
                  </a:ext>
                </a:extLst>
              </p:cNvPr>
              <p:cNvGrpSpPr/>
              <p:nvPr/>
            </p:nvGrpSpPr>
            <p:grpSpPr>
              <a:xfrm>
                <a:off x="6299366" y="3469706"/>
                <a:ext cx="6253487" cy="3321180"/>
                <a:chOff x="0" y="0"/>
                <a:chExt cx="12192000" cy="6858000"/>
              </a:xfrm>
              <a:effectLst/>
            </p:grpSpPr>
            <p:grpSp>
              <p:nvGrpSpPr>
                <p:cNvPr id="494" name="Group 493">
                  <a:extLst>
                    <a:ext uri="{FF2B5EF4-FFF2-40B4-BE49-F238E27FC236}">
                      <a16:creationId xmlns:a16="http://schemas.microsoft.com/office/drawing/2014/main" id="{4E8EF595-AABE-4E79-BEC2-2C2A6AF28716}"/>
                    </a:ext>
                  </a:extLst>
                </p:cNvPr>
                <p:cNvGrpSpPr/>
                <p:nvPr/>
              </p:nvGrpSpPr>
              <p:grpSpPr>
                <a:xfrm>
                  <a:off x="590550" y="0"/>
                  <a:ext cx="10953750" cy="6858000"/>
                  <a:chOff x="590550" y="0"/>
                  <a:chExt cx="10953750" cy="6858000"/>
                </a:xfrm>
              </p:grpSpPr>
              <p:cxnSp>
                <p:nvCxnSpPr>
                  <p:cNvPr id="507" name="Straight Connector 506">
                    <a:extLst>
                      <a:ext uri="{FF2B5EF4-FFF2-40B4-BE49-F238E27FC236}">
                        <a16:creationId xmlns:a16="http://schemas.microsoft.com/office/drawing/2014/main" id="{A8544A12-F297-444F-B41A-BDF8F6089F7C}"/>
                      </a:ext>
                    </a:extLst>
                  </p:cNvPr>
                  <p:cNvCxnSpPr/>
                  <p:nvPr/>
                </p:nvCxnSpPr>
                <p:spPr>
                  <a:xfrm>
                    <a:off x="59055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08" name="Straight Connector 507">
                    <a:extLst>
                      <a:ext uri="{FF2B5EF4-FFF2-40B4-BE49-F238E27FC236}">
                        <a16:creationId xmlns:a16="http://schemas.microsoft.com/office/drawing/2014/main" id="{7440FA17-3407-49DE-AAAD-506439A9EF7A}"/>
                      </a:ext>
                    </a:extLst>
                  </p:cNvPr>
                  <p:cNvCxnSpPr/>
                  <p:nvPr/>
                </p:nvCxnSpPr>
                <p:spPr>
                  <a:xfrm>
                    <a:off x="116205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09" name="Straight Connector 508">
                    <a:extLst>
                      <a:ext uri="{FF2B5EF4-FFF2-40B4-BE49-F238E27FC236}">
                        <a16:creationId xmlns:a16="http://schemas.microsoft.com/office/drawing/2014/main" id="{817F6216-F23A-4818-BABE-5B1D0DFF09B9}"/>
                      </a:ext>
                    </a:extLst>
                  </p:cNvPr>
                  <p:cNvCxnSpPr/>
                  <p:nvPr/>
                </p:nvCxnSpPr>
                <p:spPr>
                  <a:xfrm>
                    <a:off x="175260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10" name="Straight Connector 509">
                    <a:extLst>
                      <a:ext uri="{FF2B5EF4-FFF2-40B4-BE49-F238E27FC236}">
                        <a16:creationId xmlns:a16="http://schemas.microsoft.com/office/drawing/2014/main" id="{6915A901-9758-4590-9A88-4DC4CAB58EED}"/>
                      </a:ext>
                    </a:extLst>
                  </p:cNvPr>
                  <p:cNvCxnSpPr/>
                  <p:nvPr/>
                </p:nvCxnSpPr>
                <p:spPr>
                  <a:xfrm>
                    <a:off x="232410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11" name="Straight Connector 510">
                    <a:extLst>
                      <a:ext uri="{FF2B5EF4-FFF2-40B4-BE49-F238E27FC236}">
                        <a16:creationId xmlns:a16="http://schemas.microsoft.com/office/drawing/2014/main" id="{AC59F737-06AB-44FE-B12D-27B81D3A8DF3}"/>
                      </a:ext>
                    </a:extLst>
                  </p:cNvPr>
                  <p:cNvCxnSpPr/>
                  <p:nvPr/>
                </p:nvCxnSpPr>
                <p:spPr>
                  <a:xfrm>
                    <a:off x="289560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12" name="Straight Connector 511">
                    <a:extLst>
                      <a:ext uri="{FF2B5EF4-FFF2-40B4-BE49-F238E27FC236}">
                        <a16:creationId xmlns:a16="http://schemas.microsoft.com/office/drawing/2014/main" id="{36793D6E-B958-4620-B652-B31DDCB28CC9}"/>
                      </a:ext>
                    </a:extLst>
                  </p:cNvPr>
                  <p:cNvCxnSpPr/>
                  <p:nvPr/>
                </p:nvCxnSpPr>
                <p:spPr>
                  <a:xfrm>
                    <a:off x="346710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13" name="Straight Connector 512">
                    <a:extLst>
                      <a:ext uri="{FF2B5EF4-FFF2-40B4-BE49-F238E27FC236}">
                        <a16:creationId xmlns:a16="http://schemas.microsoft.com/office/drawing/2014/main" id="{8B2D2BD2-8948-410E-86BF-3FEF844FD2E1}"/>
                      </a:ext>
                    </a:extLst>
                  </p:cNvPr>
                  <p:cNvCxnSpPr/>
                  <p:nvPr/>
                </p:nvCxnSpPr>
                <p:spPr>
                  <a:xfrm>
                    <a:off x="405765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14" name="Straight Connector 513">
                    <a:extLst>
                      <a:ext uri="{FF2B5EF4-FFF2-40B4-BE49-F238E27FC236}">
                        <a16:creationId xmlns:a16="http://schemas.microsoft.com/office/drawing/2014/main" id="{36996923-E6BB-4F64-8CE4-2A156B6BA034}"/>
                      </a:ext>
                    </a:extLst>
                  </p:cNvPr>
                  <p:cNvCxnSpPr/>
                  <p:nvPr/>
                </p:nvCxnSpPr>
                <p:spPr>
                  <a:xfrm>
                    <a:off x="462915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15" name="Straight Connector 514">
                    <a:extLst>
                      <a:ext uri="{FF2B5EF4-FFF2-40B4-BE49-F238E27FC236}">
                        <a16:creationId xmlns:a16="http://schemas.microsoft.com/office/drawing/2014/main" id="{5C0B7B0D-5F11-4BAD-8DE6-4A192F316894}"/>
                      </a:ext>
                    </a:extLst>
                  </p:cNvPr>
                  <p:cNvCxnSpPr/>
                  <p:nvPr/>
                </p:nvCxnSpPr>
                <p:spPr>
                  <a:xfrm>
                    <a:off x="518160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16" name="Straight Connector 515">
                    <a:extLst>
                      <a:ext uri="{FF2B5EF4-FFF2-40B4-BE49-F238E27FC236}">
                        <a16:creationId xmlns:a16="http://schemas.microsoft.com/office/drawing/2014/main" id="{22615F60-BAF9-4592-92C5-D5FFA4167470}"/>
                      </a:ext>
                    </a:extLst>
                  </p:cNvPr>
                  <p:cNvCxnSpPr/>
                  <p:nvPr/>
                </p:nvCxnSpPr>
                <p:spPr>
                  <a:xfrm>
                    <a:off x="575310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17" name="Straight Connector 516">
                    <a:extLst>
                      <a:ext uri="{FF2B5EF4-FFF2-40B4-BE49-F238E27FC236}">
                        <a16:creationId xmlns:a16="http://schemas.microsoft.com/office/drawing/2014/main" id="{93FF7C51-8E8E-4EDF-A46E-F1E5A6EA8A11}"/>
                      </a:ext>
                    </a:extLst>
                  </p:cNvPr>
                  <p:cNvCxnSpPr/>
                  <p:nvPr/>
                </p:nvCxnSpPr>
                <p:spPr>
                  <a:xfrm>
                    <a:off x="634365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18" name="Straight Connector 517">
                    <a:extLst>
                      <a:ext uri="{FF2B5EF4-FFF2-40B4-BE49-F238E27FC236}">
                        <a16:creationId xmlns:a16="http://schemas.microsoft.com/office/drawing/2014/main" id="{5F7DCDFE-C650-4551-AA5F-ED30DF0CAF5C}"/>
                      </a:ext>
                    </a:extLst>
                  </p:cNvPr>
                  <p:cNvCxnSpPr/>
                  <p:nvPr/>
                </p:nvCxnSpPr>
                <p:spPr>
                  <a:xfrm>
                    <a:off x="691515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19" name="Straight Connector 518">
                    <a:extLst>
                      <a:ext uri="{FF2B5EF4-FFF2-40B4-BE49-F238E27FC236}">
                        <a16:creationId xmlns:a16="http://schemas.microsoft.com/office/drawing/2014/main" id="{09971501-788E-4034-8003-01543376DFBE}"/>
                      </a:ext>
                    </a:extLst>
                  </p:cNvPr>
                  <p:cNvCxnSpPr/>
                  <p:nvPr/>
                </p:nvCxnSpPr>
                <p:spPr>
                  <a:xfrm>
                    <a:off x="748665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20" name="Straight Connector 519">
                    <a:extLst>
                      <a:ext uri="{FF2B5EF4-FFF2-40B4-BE49-F238E27FC236}">
                        <a16:creationId xmlns:a16="http://schemas.microsoft.com/office/drawing/2014/main" id="{36D2498B-0399-4C3C-B38B-FED9CD8B3160}"/>
                      </a:ext>
                    </a:extLst>
                  </p:cNvPr>
                  <p:cNvCxnSpPr/>
                  <p:nvPr/>
                </p:nvCxnSpPr>
                <p:spPr>
                  <a:xfrm>
                    <a:off x="805815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21" name="Straight Connector 520">
                    <a:extLst>
                      <a:ext uri="{FF2B5EF4-FFF2-40B4-BE49-F238E27FC236}">
                        <a16:creationId xmlns:a16="http://schemas.microsoft.com/office/drawing/2014/main" id="{E859D7BE-607C-40EF-BA7D-E9103D2E4773}"/>
                      </a:ext>
                    </a:extLst>
                  </p:cNvPr>
                  <p:cNvCxnSpPr/>
                  <p:nvPr/>
                </p:nvCxnSpPr>
                <p:spPr>
                  <a:xfrm>
                    <a:off x="864870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22" name="Straight Connector 521">
                    <a:extLst>
                      <a:ext uri="{FF2B5EF4-FFF2-40B4-BE49-F238E27FC236}">
                        <a16:creationId xmlns:a16="http://schemas.microsoft.com/office/drawing/2014/main" id="{8DBDF55C-F2F9-49CE-8746-AD1F323F2717}"/>
                      </a:ext>
                    </a:extLst>
                  </p:cNvPr>
                  <p:cNvCxnSpPr/>
                  <p:nvPr/>
                </p:nvCxnSpPr>
                <p:spPr>
                  <a:xfrm>
                    <a:off x="922020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23" name="Straight Connector 522">
                    <a:extLst>
                      <a:ext uri="{FF2B5EF4-FFF2-40B4-BE49-F238E27FC236}">
                        <a16:creationId xmlns:a16="http://schemas.microsoft.com/office/drawing/2014/main" id="{3611C62D-1FCD-4EC1-856E-CE02AFCC321F}"/>
                      </a:ext>
                    </a:extLst>
                  </p:cNvPr>
                  <p:cNvCxnSpPr/>
                  <p:nvPr/>
                </p:nvCxnSpPr>
                <p:spPr>
                  <a:xfrm>
                    <a:off x="981075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24" name="Straight Connector 523">
                    <a:extLst>
                      <a:ext uri="{FF2B5EF4-FFF2-40B4-BE49-F238E27FC236}">
                        <a16:creationId xmlns:a16="http://schemas.microsoft.com/office/drawing/2014/main" id="{168CA0BB-2802-4337-9497-1BCDDF3A0B06}"/>
                      </a:ext>
                    </a:extLst>
                  </p:cNvPr>
                  <p:cNvCxnSpPr/>
                  <p:nvPr/>
                </p:nvCxnSpPr>
                <p:spPr>
                  <a:xfrm>
                    <a:off x="1038225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25" name="Straight Connector 524">
                    <a:extLst>
                      <a:ext uri="{FF2B5EF4-FFF2-40B4-BE49-F238E27FC236}">
                        <a16:creationId xmlns:a16="http://schemas.microsoft.com/office/drawing/2014/main" id="{41BDEEAE-53A8-4D02-B00E-7175ADA50E1E}"/>
                      </a:ext>
                    </a:extLst>
                  </p:cNvPr>
                  <p:cNvCxnSpPr/>
                  <p:nvPr/>
                </p:nvCxnSpPr>
                <p:spPr>
                  <a:xfrm>
                    <a:off x="1097280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26" name="Straight Connector 525">
                    <a:extLst>
                      <a:ext uri="{FF2B5EF4-FFF2-40B4-BE49-F238E27FC236}">
                        <a16:creationId xmlns:a16="http://schemas.microsoft.com/office/drawing/2014/main" id="{91F54894-B983-43E4-9BDF-76915E53171F}"/>
                      </a:ext>
                    </a:extLst>
                  </p:cNvPr>
                  <p:cNvCxnSpPr/>
                  <p:nvPr/>
                </p:nvCxnSpPr>
                <p:spPr>
                  <a:xfrm>
                    <a:off x="11544300" y="0"/>
                    <a:ext cx="0" cy="6858000"/>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495" name="Group 494">
                  <a:extLst>
                    <a:ext uri="{FF2B5EF4-FFF2-40B4-BE49-F238E27FC236}">
                      <a16:creationId xmlns:a16="http://schemas.microsoft.com/office/drawing/2014/main" id="{2D7D5110-79BA-438F-A1CD-D8A907E2DE82}"/>
                    </a:ext>
                  </a:extLst>
                </p:cNvPr>
                <p:cNvGrpSpPr/>
                <p:nvPr/>
              </p:nvGrpSpPr>
              <p:grpSpPr>
                <a:xfrm>
                  <a:off x="0" y="561974"/>
                  <a:ext cx="12192000" cy="5791200"/>
                  <a:chOff x="-285751" y="581024"/>
                  <a:chExt cx="12706352" cy="5791200"/>
                </a:xfrm>
              </p:grpSpPr>
              <p:cxnSp>
                <p:nvCxnSpPr>
                  <p:cNvPr id="496" name="Straight Connector 495">
                    <a:extLst>
                      <a:ext uri="{FF2B5EF4-FFF2-40B4-BE49-F238E27FC236}">
                        <a16:creationId xmlns:a16="http://schemas.microsoft.com/office/drawing/2014/main" id="{52FF3A71-5614-4DCE-9A42-8E9F68171349}"/>
                      </a:ext>
                    </a:extLst>
                  </p:cNvPr>
                  <p:cNvCxnSpPr/>
                  <p:nvPr/>
                </p:nvCxnSpPr>
                <p:spPr>
                  <a:xfrm rot="16200000">
                    <a:off x="6067425" y="19048"/>
                    <a:ext cx="0" cy="12706352"/>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83479453-BBE9-4BE1-83D6-860BBAAD5C2B}"/>
                      </a:ext>
                    </a:extLst>
                  </p:cNvPr>
                  <p:cNvCxnSpPr/>
                  <p:nvPr/>
                </p:nvCxnSpPr>
                <p:spPr>
                  <a:xfrm rot="16200000">
                    <a:off x="6067425" y="-571502"/>
                    <a:ext cx="0" cy="12706352"/>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43D34014-D289-43F2-8CB6-5BFAF5014C08}"/>
                      </a:ext>
                    </a:extLst>
                  </p:cNvPr>
                  <p:cNvCxnSpPr/>
                  <p:nvPr/>
                </p:nvCxnSpPr>
                <p:spPr>
                  <a:xfrm rot="16200000">
                    <a:off x="6067425" y="-1143002"/>
                    <a:ext cx="0" cy="12706352"/>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14907A89-7F3D-4A72-AA1E-10E47B7CF082}"/>
                      </a:ext>
                    </a:extLst>
                  </p:cNvPr>
                  <p:cNvCxnSpPr/>
                  <p:nvPr/>
                </p:nvCxnSpPr>
                <p:spPr>
                  <a:xfrm rot="16200000">
                    <a:off x="6067425" y="-1714502"/>
                    <a:ext cx="0" cy="12706352"/>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CEED8CB4-F41F-4483-9AE2-1414F7A5620E}"/>
                      </a:ext>
                    </a:extLst>
                  </p:cNvPr>
                  <p:cNvCxnSpPr/>
                  <p:nvPr/>
                </p:nvCxnSpPr>
                <p:spPr>
                  <a:xfrm rot="16200000">
                    <a:off x="6067425" y="-2286002"/>
                    <a:ext cx="0" cy="12706352"/>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355D4F7B-776A-43A2-B5C3-1A6DB9809E72}"/>
                      </a:ext>
                    </a:extLst>
                  </p:cNvPr>
                  <p:cNvCxnSpPr/>
                  <p:nvPr/>
                </p:nvCxnSpPr>
                <p:spPr>
                  <a:xfrm rot="16200000">
                    <a:off x="6067425" y="-2876552"/>
                    <a:ext cx="0" cy="12706352"/>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6AC59A75-8CB0-455F-9227-81A4EE56DBEF}"/>
                      </a:ext>
                    </a:extLst>
                  </p:cNvPr>
                  <p:cNvCxnSpPr/>
                  <p:nvPr/>
                </p:nvCxnSpPr>
                <p:spPr>
                  <a:xfrm rot="16200000">
                    <a:off x="6067425" y="-3448052"/>
                    <a:ext cx="0" cy="12706352"/>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05B87D59-6280-4B22-B57C-DB362A0F7E6B}"/>
                      </a:ext>
                    </a:extLst>
                  </p:cNvPr>
                  <p:cNvCxnSpPr/>
                  <p:nvPr/>
                </p:nvCxnSpPr>
                <p:spPr>
                  <a:xfrm rot="16200000">
                    <a:off x="6067425" y="-4038602"/>
                    <a:ext cx="0" cy="12706352"/>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8453B667-FC08-4FC2-AA0C-16008D2720D6}"/>
                      </a:ext>
                    </a:extLst>
                  </p:cNvPr>
                  <p:cNvCxnSpPr/>
                  <p:nvPr/>
                </p:nvCxnSpPr>
                <p:spPr>
                  <a:xfrm rot="16200000">
                    <a:off x="6067425" y="-4610102"/>
                    <a:ext cx="0" cy="12706352"/>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B549A50D-4E44-49BA-ADCB-92B62C71CFF4}"/>
                      </a:ext>
                    </a:extLst>
                  </p:cNvPr>
                  <p:cNvCxnSpPr/>
                  <p:nvPr/>
                </p:nvCxnSpPr>
                <p:spPr>
                  <a:xfrm rot="16200000">
                    <a:off x="6067425" y="-5200652"/>
                    <a:ext cx="0" cy="12706352"/>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06" name="Straight Connector 505">
                    <a:extLst>
                      <a:ext uri="{FF2B5EF4-FFF2-40B4-BE49-F238E27FC236}">
                        <a16:creationId xmlns:a16="http://schemas.microsoft.com/office/drawing/2014/main" id="{C7A245EE-681C-4958-B9CD-F9151E8E8B85}"/>
                      </a:ext>
                    </a:extLst>
                  </p:cNvPr>
                  <p:cNvCxnSpPr/>
                  <p:nvPr/>
                </p:nvCxnSpPr>
                <p:spPr>
                  <a:xfrm rot="16200000">
                    <a:off x="6067425" y="-5772152"/>
                    <a:ext cx="0" cy="12706352"/>
                  </a:xfrm>
                  <a:prstGeom prst="line">
                    <a:avLst/>
                  </a:prstGeom>
                  <a:ln w="12700">
                    <a:solidFill>
                      <a:srgbClr val="F8F5EC">
                        <a:alpha val="19000"/>
                      </a:srgbClr>
                    </a:solidFill>
                    <a:prstDash val="dash"/>
                  </a:ln>
                </p:spPr>
                <p:style>
                  <a:lnRef idx="1">
                    <a:schemeClr val="accent1"/>
                  </a:lnRef>
                  <a:fillRef idx="0">
                    <a:schemeClr val="accent1"/>
                  </a:fillRef>
                  <a:effectRef idx="0">
                    <a:schemeClr val="accent1"/>
                  </a:effectRef>
                  <a:fontRef idx="minor">
                    <a:schemeClr val="tx1"/>
                  </a:fontRef>
                </p:style>
              </p:cxnSp>
            </p:grpSp>
          </p:grpSp>
        </p:grpSp>
        <p:sp>
          <p:nvSpPr>
            <p:cNvPr id="466" name="Rounded Rectangle 2">
              <a:extLst>
                <a:ext uri="{FF2B5EF4-FFF2-40B4-BE49-F238E27FC236}">
                  <a16:creationId xmlns:a16="http://schemas.microsoft.com/office/drawing/2014/main" id="{06BE0BDE-AFCC-4FBE-883F-AB6042B194B4}"/>
                </a:ext>
              </a:extLst>
            </p:cNvPr>
            <p:cNvSpPr/>
            <p:nvPr/>
          </p:nvSpPr>
          <p:spPr>
            <a:xfrm>
              <a:off x="1039213" y="547708"/>
              <a:ext cx="10245140" cy="5762583"/>
            </a:xfrm>
            <a:prstGeom prst="roundRect">
              <a:avLst>
                <a:gd name="adj" fmla="val 7547"/>
              </a:avLst>
            </a:prstGeom>
            <a:noFill/>
            <a:ln w="98425" cmpd="dbl">
              <a:solidFill>
                <a:srgbClr val="FCF8DE">
                  <a:alpha val="60000"/>
                </a:srgb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pic>
        <p:nvPicPr>
          <p:cNvPr id="467" name="Picture 466">
            <a:extLst>
              <a:ext uri="{FF2B5EF4-FFF2-40B4-BE49-F238E27FC236}">
                <a16:creationId xmlns:a16="http://schemas.microsoft.com/office/drawing/2014/main" id="{D28A8D2F-498F-4E80-990C-94FECC022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0046" y="1109823"/>
            <a:ext cx="2086957" cy="400000"/>
          </a:xfrm>
          <a:prstGeom prst="rect">
            <a:avLst/>
          </a:prstGeom>
        </p:spPr>
      </p:pic>
      <p:pic>
        <p:nvPicPr>
          <p:cNvPr id="468" name="Picture 467">
            <a:extLst>
              <a:ext uri="{FF2B5EF4-FFF2-40B4-BE49-F238E27FC236}">
                <a16:creationId xmlns:a16="http://schemas.microsoft.com/office/drawing/2014/main" id="{1F31F328-EF45-4975-9C59-5C4099B7E5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7416" y="1103853"/>
            <a:ext cx="2086957" cy="400000"/>
          </a:xfrm>
          <a:prstGeom prst="rect">
            <a:avLst/>
          </a:prstGeom>
        </p:spPr>
      </p:pic>
      <p:grpSp>
        <p:nvGrpSpPr>
          <p:cNvPr id="469" name="Group 468">
            <a:extLst>
              <a:ext uri="{FF2B5EF4-FFF2-40B4-BE49-F238E27FC236}">
                <a16:creationId xmlns:a16="http://schemas.microsoft.com/office/drawing/2014/main" id="{B52C5C3E-4EA0-489B-9F3E-A29F9685BAA0}"/>
              </a:ext>
            </a:extLst>
          </p:cNvPr>
          <p:cNvGrpSpPr/>
          <p:nvPr/>
        </p:nvGrpSpPr>
        <p:grpSpPr>
          <a:xfrm>
            <a:off x="1462771" y="1815546"/>
            <a:ext cx="6559424" cy="767713"/>
            <a:chOff x="1093934" y="2361398"/>
            <a:chExt cx="6101971" cy="1183616"/>
          </a:xfrm>
        </p:grpSpPr>
        <p:pic>
          <p:nvPicPr>
            <p:cNvPr id="470" name="Picture 469">
              <a:extLst>
                <a:ext uri="{FF2B5EF4-FFF2-40B4-BE49-F238E27FC236}">
                  <a16:creationId xmlns:a16="http://schemas.microsoft.com/office/drawing/2014/main" id="{5FC66A9A-6464-4A93-BBC3-7E4167DC6B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3934" y="2361398"/>
              <a:ext cx="5850926" cy="1183616"/>
            </a:xfrm>
            <a:prstGeom prst="rect">
              <a:avLst/>
            </a:prstGeom>
            <a:effectLst>
              <a:outerShdw blurRad="25400" dist="38100" dir="10800000" algn="r" rotWithShape="0">
                <a:prstClr val="black">
                  <a:alpha val="65000"/>
                </a:prstClr>
              </a:outerShdw>
            </a:effectLst>
          </p:spPr>
        </p:pic>
        <p:pic>
          <p:nvPicPr>
            <p:cNvPr id="471" name="Picture 470">
              <a:extLst>
                <a:ext uri="{FF2B5EF4-FFF2-40B4-BE49-F238E27FC236}">
                  <a16:creationId xmlns:a16="http://schemas.microsoft.com/office/drawing/2014/main" id="{685B5CFE-5717-4A56-A4AB-04370A361E1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2667" t="24910" r="15174" b="58841"/>
            <a:stretch/>
          </p:blipFill>
          <p:spPr>
            <a:xfrm rot="2432488">
              <a:off x="6284049" y="2456817"/>
              <a:ext cx="911856" cy="307988"/>
            </a:xfrm>
            <a:prstGeom prst="rect">
              <a:avLst/>
            </a:prstGeom>
          </p:spPr>
        </p:pic>
      </p:grpSp>
      <p:pic>
        <p:nvPicPr>
          <p:cNvPr id="472" name="Picture 471">
            <a:extLst>
              <a:ext uri="{FF2B5EF4-FFF2-40B4-BE49-F238E27FC236}">
                <a16:creationId xmlns:a16="http://schemas.microsoft.com/office/drawing/2014/main" id="{0BC21994-33EF-43FD-A9E8-B0E30D1EFC0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1412" t="6865" r="25545" b="14700"/>
          <a:stretch/>
        </p:blipFill>
        <p:spPr>
          <a:xfrm>
            <a:off x="1348894" y="1367496"/>
            <a:ext cx="655126" cy="1210919"/>
          </a:xfrm>
          <a:prstGeom prst="rect">
            <a:avLst/>
          </a:prstGeom>
          <a:effectLst>
            <a:outerShdw blurRad="12700" dist="38100" dir="13500000" algn="br" rotWithShape="0">
              <a:prstClr val="black">
                <a:alpha val="40000"/>
              </a:prstClr>
            </a:outerShdw>
          </a:effectLst>
        </p:spPr>
      </p:pic>
      <p:grpSp>
        <p:nvGrpSpPr>
          <p:cNvPr id="477" name="Group 476">
            <a:extLst>
              <a:ext uri="{FF2B5EF4-FFF2-40B4-BE49-F238E27FC236}">
                <a16:creationId xmlns:a16="http://schemas.microsoft.com/office/drawing/2014/main" id="{FD4D25F1-55AC-4C49-AA6C-16D24BEAF1E5}"/>
              </a:ext>
            </a:extLst>
          </p:cNvPr>
          <p:cNvGrpSpPr/>
          <p:nvPr/>
        </p:nvGrpSpPr>
        <p:grpSpPr>
          <a:xfrm>
            <a:off x="3581779" y="3906927"/>
            <a:ext cx="5822302" cy="791345"/>
            <a:chOff x="1338773" y="3789810"/>
            <a:chExt cx="6049334" cy="1183616"/>
          </a:xfrm>
        </p:grpSpPr>
        <p:pic>
          <p:nvPicPr>
            <p:cNvPr id="478" name="Picture 477">
              <a:extLst>
                <a:ext uri="{FF2B5EF4-FFF2-40B4-BE49-F238E27FC236}">
                  <a16:creationId xmlns:a16="http://schemas.microsoft.com/office/drawing/2014/main" id="{C3DC7F0D-5A70-4C4B-BEFE-A9E1F4A4DD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7181" y="3789810"/>
              <a:ext cx="5850926" cy="1183616"/>
            </a:xfrm>
            <a:prstGeom prst="rect">
              <a:avLst/>
            </a:prstGeom>
            <a:effectLst>
              <a:outerShdw blurRad="25400" dist="38100" dir="10800000" algn="r" rotWithShape="0">
                <a:prstClr val="black">
                  <a:alpha val="65000"/>
                </a:prstClr>
              </a:outerShdw>
            </a:effectLst>
          </p:spPr>
        </p:pic>
        <p:pic>
          <p:nvPicPr>
            <p:cNvPr id="479" name="Picture 478">
              <a:extLst>
                <a:ext uri="{FF2B5EF4-FFF2-40B4-BE49-F238E27FC236}">
                  <a16:creationId xmlns:a16="http://schemas.microsoft.com/office/drawing/2014/main" id="{60711CE7-9849-46AD-A7D0-8ADFD20CB9E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2667" t="24910" r="15174" b="58841"/>
            <a:stretch/>
          </p:blipFill>
          <p:spPr>
            <a:xfrm rot="19167512" flipH="1">
              <a:off x="1338773" y="3939862"/>
              <a:ext cx="911856" cy="307988"/>
            </a:xfrm>
            <a:prstGeom prst="rect">
              <a:avLst/>
            </a:prstGeom>
          </p:spPr>
        </p:pic>
      </p:grpSp>
      <p:pic>
        <p:nvPicPr>
          <p:cNvPr id="480" name="Picture 479">
            <a:extLst>
              <a:ext uri="{FF2B5EF4-FFF2-40B4-BE49-F238E27FC236}">
                <a16:creationId xmlns:a16="http://schemas.microsoft.com/office/drawing/2014/main" id="{C4B5BC88-B63F-4DDC-8BBF-5977F319FA40}"/>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8998" t="10698" r="30754" b="13746"/>
          <a:stretch/>
        </p:blipFill>
        <p:spPr>
          <a:xfrm>
            <a:off x="8823972" y="3429525"/>
            <a:ext cx="557912" cy="1184086"/>
          </a:xfrm>
          <a:prstGeom prst="rect">
            <a:avLst/>
          </a:prstGeom>
          <a:effectLst>
            <a:outerShdw blurRad="12700" dist="38100" dir="10800000" algn="r" rotWithShape="0">
              <a:prstClr val="black">
                <a:alpha val="40000"/>
              </a:prstClr>
            </a:outerShdw>
          </a:effectLst>
        </p:spPr>
      </p:pic>
      <p:sp>
        <p:nvSpPr>
          <p:cNvPr id="481" name="TextBox 480">
            <a:extLst>
              <a:ext uri="{FF2B5EF4-FFF2-40B4-BE49-F238E27FC236}">
                <a16:creationId xmlns:a16="http://schemas.microsoft.com/office/drawing/2014/main" id="{D98D9DB4-E11F-4D51-BC70-90DB083E4DBC}"/>
              </a:ext>
            </a:extLst>
          </p:cNvPr>
          <p:cNvSpPr txBox="1"/>
          <p:nvPr/>
        </p:nvSpPr>
        <p:spPr>
          <a:xfrm>
            <a:off x="2084112" y="1922694"/>
            <a:ext cx="5731697" cy="584775"/>
          </a:xfrm>
          <a:prstGeom prst="rect">
            <a:avLst/>
          </a:prstGeom>
          <a:noFill/>
        </p:spPr>
        <p:txBody>
          <a:bodyPr wrap="square" rtlCol="0">
            <a:spAutoFit/>
          </a:bodyPr>
          <a:lstStyle/>
          <a:p>
            <a:r>
              <a:rPr lang="en-US" sz="3200" b="1" spc="300" dirty="0">
                <a:solidFill>
                  <a:srgbClr val="76563E"/>
                </a:solidFill>
                <a:latin typeface="Sweet Summer" panose="02000500000000000000" pitchFamily="2" charset="0"/>
              </a:rPr>
              <a:t>WHY PANDAS instead of </a:t>
            </a:r>
            <a:r>
              <a:rPr lang="en-US" sz="3200" b="1" spc="300" dirty="0" err="1">
                <a:solidFill>
                  <a:srgbClr val="76563E"/>
                </a:solidFill>
                <a:latin typeface="Sweet Summer" panose="02000500000000000000" pitchFamily="2" charset="0"/>
              </a:rPr>
              <a:t>numpy</a:t>
            </a:r>
            <a:r>
              <a:rPr lang="en-US" sz="3200" b="1" spc="300" dirty="0">
                <a:solidFill>
                  <a:srgbClr val="76563E"/>
                </a:solidFill>
                <a:latin typeface="Sweet Summer" panose="02000500000000000000" pitchFamily="2" charset="0"/>
              </a:rPr>
              <a:t>? </a:t>
            </a:r>
          </a:p>
        </p:txBody>
      </p:sp>
      <p:pic>
        <p:nvPicPr>
          <p:cNvPr id="488" name="Picture 487">
            <a:extLst>
              <a:ext uri="{FF2B5EF4-FFF2-40B4-BE49-F238E27FC236}">
                <a16:creationId xmlns:a16="http://schemas.microsoft.com/office/drawing/2014/main" id="{8DD81985-7153-4775-A71F-862B0E073C63}"/>
              </a:ext>
            </a:extLst>
          </p:cNvPr>
          <p:cNvPicPr>
            <a:picLocks noChangeAspect="1"/>
          </p:cNvPicPr>
          <p:nvPr/>
        </p:nvPicPr>
        <p:blipFill rotWithShape="1">
          <a:blip r:embed="rId9">
            <a:extLst>
              <a:ext uri="{28A0092B-C50C-407E-A947-70E740481C1C}">
                <a14:useLocalDpi xmlns:a14="http://schemas.microsoft.com/office/drawing/2010/main" val="0"/>
              </a:ext>
            </a:extLst>
          </a:blip>
          <a:srcRect l="10424" t="6577" r="16869" b="26970"/>
          <a:stretch/>
        </p:blipFill>
        <p:spPr>
          <a:xfrm flipH="1" flipV="1">
            <a:off x="7622533" y="2925564"/>
            <a:ext cx="3958863" cy="3618389"/>
          </a:xfrm>
          <a:custGeom>
            <a:avLst/>
            <a:gdLst>
              <a:gd name="connsiteX0" fmla="*/ 4563927 w 4563927"/>
              <a:gd name="connsiteY0" fmla="*/ 4171416 h 4171416"/>
              <a:gd name="connsiteX1" fmla="*/ 9381 w 4563927"/>
              <a:gd name="connsiteY1" fmla="*/ 4171416 h 4171416"/>
              <a:gd name="connsiteX2" fmla="*/ 9381 w 4563927"/>
              <a:gd name="connsiteY2" fmla="*/ 4034228 h 4171416"/>
              <a:gd name="connsiteX3" fmla="*/ 0 w 4563927"/>
              <a:gd name="connsiteY3" fmla="*/ 4037140 h 4171416"/>
              <a:gd name="connsiteX4" fmla="*/ 0 w 4563927"/>
              <a:gd name="connsiteY4" fmla="*/ 3378672 h 4171416"/>
              <a:gd name="connsiteX5" fmla="*/ 9381 w 4563927"/>
              <a:gd name="connsiteY5" fmla="*/ 3381583 h 4171416"/>
              <a:gd name="connsiteX6" fmla="*/ 9381 w 4563927"/>
              <a:gd name="connsiteY6" fmla="*/ 470574 h 4171416"/>
              <a:gd name="connsiteX7" fmla="*/ 479955 w 4563927"/>
              <a:gd name="connsiteY7" fmla="*/ 0 h 4171416"/>
              <a:gd name="connsiteX8" fmla="*/ 4563927 w 4563927"/>
              <a:gd name="connsiteY8" fmla="*/ 0 h 417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63927" h="4171416">
                <a:moveTo>
                  <a:pt x="4563927" y="4171416"/>
                </a:moveTo>
                <a:lnTo>
                  <a:pt x="9381" y="4171416"/>
                </a:lnTo>
                <a:lnTo>
                  <a:pt x="9381" y="4034228"/>
                </a:lnTo>
                <a:lnTo>
                  <a:pt x="0" y="4037140"/>
                </a:lnTo>
                <a:lnTo>
                  <a:pt x="0" y="3378672"/>
                </a:lnTo>
                <a:lnTo>
                  <a:pt x="9381" y="3381583"/>
                </a:lnTo>
                <a:lnTo>
                  <a:pt x="9381" y="470574"/>
                </a:lnTo>
                <a:cubicBezTo>
                  <a:pt x="9381" y="210683"/>
                  <a:pt x="220064" y="0"/>
                  <a:pt x="479955" y="0"/>
                </a:cubicBezTo>
                <a:lnTo>
                  <a:pt x="4563927" y="0"/>
                </a:lnTo>
                <a:close/>
              </a:path>
            </a:pathLst>
          </a:custGeom>
        </p:spPr>
      </p:pic>
      <p:pic>
        <p:nvPicPr>
          <p:cNvPr id="484" name="Picture 16" descr="See the source image">
            <a:extLst>
              <a:ext uri="{FF2B5EF4-FFF2-40B4-BE49-F238E27FC236}">
                <a16:creationId xmlns:a16="http://schemas.microsoft.com/office/drawing/2014/main" id="{31A57846-6D78-4C0C-BB9B-28081925460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389258" y="4489612"/>
            <a:ext cx="1048070" cy="1005540"/>
          </a:xfrm>
          <a:prstGeom prst="rect">
            <a:avLst/>
          </a:prstGeom>
          <a:noFill/>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85" name="Picture 20" descr="See the source image">
            <a:extLst>
              <a:ext uri="{FF2B5EF4-FFF2-40B4-BE49-F238E27FC236}">
                <a16:creationId xmlns:a16="http://schemas.microsoft.com/office/drawing/2014/main" id="{08B61FB0-1D1B-4081-AC38-12B6047F1E20}"/>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4843" t="16148" r="24378" b="17477"/>
          <a:stretch/>
        </p:blipFill>
        <p:spPr bwMode="auto">
          <a:xfrm>
            <a:off x="10653551" y="5143143"/>
            <a:ext cx="899015" cy="1175128"/>
          </a:xfrm>
          <a:prstGeom prst="rect">
            <a:avLst/>
          </a:prstGeom>
          <a:noFill/>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86" name="Picture 20" descr="See the source image">
            <a:extLst>
              <a:ext uri="{FF2B5EF4-FFF2-40B4-BE49-F238E27FC236}">
                <a16:creationId xmlns:a16="http://schemas.microsoft.com/office/drawing/2014/main" id="{9677D0B7-DC12-431B-B08C-4A06311558CA}"/>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4843" t="16148" r="24378" b="17477"/>
          <a:stretch/>
        </p:blipFill>
        <p:spPr bwMode="auto">
          <a:xfrm flipH="1">
            <a:off x="9243274" y="5209894"/>
            <a:ext cx="899015" cy="1175128"/>
          </a:xfrm>
          <a:prstGeom prst="rect">
            <a:avLst/>
          </a:prstGeom>
          <a:noFill/>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87" name="Picture 16" descr="See the source image">
            <a:extLst>
              <a:ext uri="{FF2B5EF4-FFF2-40B4-BE49-F238E27FC236}">
                <a16:creationId xmlns:a16="http://schemas.microsoft.com/office/drawing/2014/main" id="{7EE27720-C7FA-4262-B872-408FE4CD3B17}"/>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709941" y="5108962"/>
            <a:ext cx="1355339" cy="1300340"/>
          </a:xfrm>
          <a:prstGeom prst="rect">
            <a:avLst/>
          </a:prstGeom>
          <a:noFill/>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45" name="Graphic 244">
            <a:hlinkClick r:id="rId13" action="ppaction://hlinksldjump"/>
            <a:extLst>
              <a:ext uri="{FF2B5EF4-FFF2-40B4-BE49-F238E27FC236}">
                <a16:creationId xmlns:a16="http://schemas.microsoft.com/office/drawing/2014/main" id="{3F8C1EF5-EB27-4092-A33A-FB01E8CA157C}"/>
              </a:ext>
            </a:extLst>
          </p:cNvPr>
          <p:cNvPicPr>
            <a:picLocks/>
          </p:cNvPicPr>
          <p:nvPr/>
        </p:nvPicPr>
        <p:blipFill>
          <a:blip r:embed="rId14" cstate="print">
            <a:extLst>
              <a:ext uri="{96DAC541-7B7A-43D3-8B79-37D633B846F1}">
                <asvg:svgBlip xmlns:asvg="http://schemas.microsoft.com/office/drawing/2016/SVG/main" r:embed="rId15"/>
              </a:ext>
            </a:extLst>
          </a:blip>
          <a:stretch>
            <a:fillRect/>
          </a:stretch>
        </p:blipFill>
        <p:spPr>
          <a:xfrm>
            <a:off x="11572206" y="956566"/>
            <a:ext cx="402332" cy="402332"/>
          </a:xfrm>
          <a:prstGeom prst="rect">
            <a:avLst/>
          </a:prstGeom>
        </p:spPr>
      </p:pic>
      <p:pic>
        <p:nvPicPr>
          <p:cNvPr id="246" name="Graphic 245">
            <a:hlinkClick r:id="rId16" action="ppaction://hlinksldjump"/>
            <a:extLst>
              <a:ext uri="{FF2B5EF4-FFF2-40B4-BE49-F238E27FC236}">
                <a16:creationId xmlns:a16="http://schemas.microsoft.com/office/drawing/2014/main" id="{ADAC7726-ABE5-4357-8412-FFDB2BB5FF0E}"/>
              </a:ext>
            </a:extLst>
          </p:cNvPr>
          <p:cNvPicPr>
            <a:picLocks/>
          </p:cNvPicPr>
          <p:nvPr/>
        </p:nvPicPr>
        <p:blipFill>
          <a:blip r:embed="rId17" cstate="print">
            <a:extLst>
              <a:ext uri="{96DAC541-7B7A-43D3-8B79-37D633B846F1}">
                <asvg:svgBlip xmlns:asvg="http://schemas.microsoft.com/office/drawing/2016/SVG/main" r:embed="rId18"/>
              </a:ext>
            </a:extLst>
          </a:blip>
          <a:stretch>
            <a:fillRect/>
          </a:stretch>
        </p:blipFill>
        <p:spPr>
          <a:xfrm>
            <a:off x="11578326" y="1835779"/>
            <a:ext cx="402332" cy="402332"/>
          </a:xfrm>
          <a:prstGeom prst="rect">
            <a:avLst/>
          </a:prstGeom>
        </p:spPr>
      </p:pic>
      <p:pic>
        <p:nvPicPr>
          <p:cNvPr id="247" name="Graphic 246">
            <a:hlinkClick r:id="rId19" action="ppaction://hlinksldjump"/>
            <a:extLst>
              <a:ext uri="{FF2B5EF4-FFF2-40B4-BE49-F238E27FC236}">
                <a16:creationId xmlns:a16="http://schemas.microsoft.com/office/drawing/2014/main" id="{B5954EE9-4887-4B6B-8A8B-75675A6A3C58}"/>
              </a:ext>
            </a:extLst>
          </p:cNvPr>
          <p:cNvPicPr>
            <a:picLocks/>
          </p:cNvPicPr>
          <p:nvPr/>
        </p:nvPicPr>
        <p:blipFill>
          <a:blip r:embed="rId20" cstate="print">
            <a:extLst>
              <a:ext uri="{96DAC541-7B7A-43D3-8B79-37D633B846F1}">
                <asvg:svgBlip xmlns:asvg="http://schemas.microsoft.com/office/drawing/2016/SVG/main" r:embed="rId21"/>
              </a:ext>
            </a:extLst>
          </a:blip>
          <a:stretch>
            <a:fillRect/>
          </a:stretch>
        </p:blipFill>
        <p:spPr>
          <a:xfrm>
            <a:off x="11560603" y="2641826"/>
            <a:ext cx="402332" cy="402332"/>
          </a:xfrm>
          <a:prstGeom prst="rect">
            <a:avLst/>
          </a:prstGeom>
        </p:spPr>
      </p:pic>
      <p:pic>
        <p:nvPicPr>
          <p:cNvPr id="248" name="Graphic 247">
            <a:hlinkClick r:id="rId22" action="ppaction://hlinksldjump"/>
            <a:extLst>
              <a:ext uri="{FF2B5EF4-FFF2-40B4-BE49-F238E27FC236}">
                <a16:creationId xmlns:a16="http://schemas.microsoft.com/office/drawing/2014/main" id="{0E0BF7D3-F794-46F0-971B-36FBE955D61B}"/>
              </a:ext>
            </a:extLst>
          </p:cNvPr>
          <p:cNvPicPr>
            <a:picLocks/>
          </p:cNvPicPr>
          <p:nvPr/>
        </p:nvPicPr>
        <p:blipFill>
          <a:blip r:embed="rId23" cstate="print">
            <a:extLst>
              <a:ext uri="{96DAC541-7B7A-43D3-8B79-37D633B846F1}">
                <asvg:svgBlip xmlns:asvg="http://schemas.microsoft.com/office/drawing/2016/SVG/main" r:embed="rId24"/>
              </a:ext>
            </a:extLst>
          </a:blip>
          <a:stretch>
            <a:fillRect/>
          </a:stretch>
        </p:blipFill>
        <p:spPr>
          <a:xfrm>
            <a:off x="11578326" y="3354901"/>
            <a:ext cx="402332" cy="402332"/>
          </a:xfrm>
          <a:prstGeom prst="rect">
            <a:avLst/>
          </a:prstGeom>
        </p:spPr>
      </p:pic>
      <p:pic>
        <p:nvPicPr>
          <p:cNvPr id="249" name="Graphic 248">
            <a:hlinkClick r:id="rId25" action="ppaction://hlinksldjump"/>
            <a:extLst>
              <a:ext uri="{FF2B5EF4-FFF2-40B4-BE49-F238E27FC236}">
                <a16:creationId xmlns:a16="http://schemas.microsoft.com/office/drawing/2014/main" id="{9C72EAF3-7B8A-4043-A4E4-A1AF3B6BA400}"/>
              </a:ext>
            </a:extLst>
          </p:cNvPr>
          <p:cNvPicPr>
            <a:picLocks/>
          </p:cNvPicPr>
          <p:nvPr/>
        </p:nvPicPr>
        <p:blipFill>
          <a:blip r:embed="rId26" cstate="print">
            <a:extLst>
              <a:ext uri="{96DAC541-7B7A-43D3-8B79-37D633B846F1}">
                <asvg:svgBlip xmlns:asvg="http://schemas.microsoft.com/office/drawing/2016/SVG/main" r:embed="rId27"/>
              </a:ext>
            </a:extLst>
          </a:blip>
          <a:stretch>
            <a:fillRect/>
          </a:stretch>
        </p:blipFill>
        <p:spPr>
          <a:xfrm>
            <a:off x="11569883" y="4152289"/>
            <a:ext cx="402332" cy="402332"/>
          </a:xfrm>
          <a:prstGeom prst="rect">
            <a:avLst/>
          </a:prstGeom>
        </p:spPr>
      </p:pic>
      <p:pic>
        <p:nvPicPr>
          <p:cNvPr id="250" name="Graphic 249">
            <a:hlinkClick r:id="rId22" action="ppaction://hlinksldjump"/>
            <a:extLst>
              <a:ext uri="{FF2B5EF4-FFF2-40B4-BE49-F238E27FC236}">
                <a16:creationId xmlns:a16="http://schemas.microsoft.com/office/drawing/2014/main" id="{434163D1-483B-4956-80AB-68F32473DA51}"/>
              </a:ext>
            </a:extLst>
          </p:cNvPr>
          <p:cNvPicPr>
            <a:picLocks/>
          </p:cNvPicPr>
          <p:nvPr/>
        </p:nvPicPr>
        <p:blipFill>
          <a:blip r:embed="rId28" cstate="print">
            <a:extLst>
              <a:ext uri="{96DAC541-7B7A-43D3-8B79-37D633B846F1}">
                <asvg:svgBlip xmlns:asvg="http://schemas.microsoft.com/office/drawing/2016/SVG/main" r:embed="rId29"/>
              </a:ext>
            </a:extLst>
          </a:blip>
          <a:stretch>
            <a:fillRect/>
          </a:stretch>
        </p:blipFill>
        <p:spPr>
          <a:xfrm>
            <a:off x="11545405" y="4926395"/>
            <a:ext cx="402332" cy="402332"/>
          </a:xfrm>
          <a:prstGeom prst="rect">
            <a:avLst/>
          </a:prstGeom>
        </p:spPr>
      </p:pic>
      <p:pic>
        <p:nvPicPr>
          <p:cNvPr id="251" name="Graphic 250">
            <a:hlinkClick r:id="rId30" action="ppaction://hlinksldjump"/>
            <a:extLst>
              <a:ext uri="{FF2B5EF4-FFF2-40B4-BE49-F238E27FC236}">
                <a16:creationId xmlns:a16="http://schemas.microsoft.com/office/drawing/2014/main" id="{1FCFDA26-5900-4E29-978E-CBAF21F8392B}"/>
              </a:ext>
            </a:extLst>
          </p:cNvPr>
          <p:cNvPicPr>
            <a:picLocks/>
          </p:cNvPicPr>
          <p:nvPr/>
        </p:nvPicPr>
        <p:blipFill>
          <a:blip r:embed="rId31" cstate="print">
            <a:extLst>
              <a:ext uri="{96DAC541-7B7A-43D3-8B79-37D633B846F1}">
                <asvg:svgBlip xmlns:asvg="http://schemas.microsoft.com/office/drawing/2016/SVG/main" r:embed="rId32"/>
              </a:ext>
            </a:extLst>
          </a:blip>
          <a:stretch>
            <a:fillRect/>
          </a:stretch>
        </p:blipFill>
        <p:spPr>
          <a:xfrm>
            <a:off x="11535425" y="5718035"/>
            <a:ext cx="402332" cy="402332"/>
          </a:xfrm>
          <a:prstGeom prst="rect">
            <a:avLst/>
          </a:prstGeom>
        </p:spPr>
      </p:pic>
      <p:sp>
        <p:nvSpPr>
          <p:cNvPr id="157" name="TextBox 156">
            <a:extLst>
              <a:ext uri="{FF2B5EF4-FFF2-40B4-BE49-F238E27FC236}">
                <a16:creationId xmlns:a16="http://schemas.microsoft.com/office/drawing/2014/main" id="{B3390153-B15C-41F1-B291-8219683810C4}"/>
              </a:ext>
            </a:extLst>
          </p:cNvPr>
          <p:cNvSpPr txBox="1"/>
          <p:nvPr/>
        </p:nvSpPr>
        <p:spPr>
          <a:xfrm>
            <a:off x="3362349" y="825551"/>
            <a:ext cx="5747086" cy="923330"/>
          </a:xfrm>
          <a:prstGeom prst="rect">
            <a:avLst/>
          </a:prstGeom>
          <a:noFill/>
        </p:spPr>
        <p:txBody>
          <a:bodyPr wrap="none" rtlCol="0">
            <a:spAutoFit/>
          </a:bodyPr>
          <a:lstStyle/>
          <a:p>
            <a:r>
              <a:rPr lang="en-PH" sz="5400" dirty="0">
                <a:solidFill>
                  <a:schemeClr val="bg1"/>
                </a:solidFill>
                <a:effectLst>
                  <a:outerShdw blurRad="38100" dist="38100" dir="2700000" algn="tl">
                    <a:srgbClr val="000000">
                      <a:alpha val="43137"/>
                    </a:srgbClr>
                  </a:outerShdw>
                </a:effectLst>
                <a:latin typeface="Piglets" panose="02000500000000000000" pitchFamily="2" charset="0"/>
              </a:rPr>
              <a:t>Why do we used this</a:t>
            </a:r>
            <a:endParaRPr lang="id-ID" sz="5400" dirty="0">
              <a:solidFill>
                <a:schemeClr val="bg1"/>
              </a:solidFill>
              <a:effectLst>
                <a:outerShdw blurRad="38100" dist="38100" dir="2700000" algn="tl">
                  <a:srgbClr val="000000">
                    <a:alpha val="43137"/>
                  </a:srgbClr>
                </a:outerShdw>
              </a:effectLst>
              <a:latin typeface="Piglets" panose="02000500000000000000" pitchFamily="2" charset="0"/>
            </a:endParaRPr>
          </a:p>
        </p:txBody>
      </p:sp>
      <p:sp>
        <p:nvSpPr>
          <p:cNvPr id="55" name="TextBox 54">
            <a:extLst>
              <a:ext uri="{FF2B5EF4-FFF2-40B4-BE49-F238E27FC236}">
                <a16:creationId xmlns:a16="http://schemas.microsoft.com/office/drawing/2014/main" id="{5BC66C91-07C8-ACA6-C866-D184B238E105}"/>
              </a:ext>
            </a:extLst>
          </p:cNvPr>
          <p:cNvSpPr txBox="1"/>
          <p:nvPr/>
        </p:nvSpPr>
        <p:spPr>
          <a:xfrm>
            <a:off x="1509293" y="2560018"/>
            <a:ext cx="7714898" cy="1323439"/>
          </a:xfrm>
          <a:prstGeom prst="rect">
            <a:avLst/>
          </a:prstGeom>
          <a:noFill/>
        </p:spPr>
        <p:txBody>
          <a:bodyPr wrap="square" rtlCol="0">
            <a:spAutoFit/>
          </a:bodyPr>
          <a:lstStyle/>
          <a:p>
            <a:pPr algn="just"/>
            <a:r>
              <a:rPr lang="en-US" sz="1600" b="1" spc="600" dirty="0">
                <a:solidFill>
                  <a:schemeClr val="bg1">
                    <a:lumMod val="95000"/>
                  </a:schemeClr>
                </a:solidFill>
              </a:rPr>
              <a:t>	We use pandas instead of </a:t>
            </a:r>
            <a:r>
              <a:rPr lang="en-US" sz="1600" b="1" spc="600" dirty="0" err="1">
                <a:solidFill>
                  <a:schemeClr val="bg1">
                    <a:lumMod val="95000"/>
                  </a:schemeClr>
                </a:solidFill>
              </a:rPr>
              <a:t>Numpy</a:t>
            </a:r>
            <a:r>
              <a:rPr lang="en-US" sz="1600" b="1" spc="600" dirty="0">
                <a:solidFill>
                  <a:schemeClr val="bg1">
                    <a:lumMod val="95000"/>
                  </a:schemeClr>
                </a:solidFill>
              </a:rPr>
              <a:t> because it provides a high-level interface for handling tabular data like the inputted CSV files in our program. Allowing us to easily filter the data in the data frame and get the needed values  </a:t>
            </a:r>
            <a:endParaRPr lang="id-ID" sz="1600" b="1" spc="600" dirty="0">
              <a:solidFill>
                <a:schemeClr val="bg1">
                  <a:lumMod val="95000"/>
                </a:schemeClr>
              </a:solidFill>
            </a:endParaRPr>
          </a:p>
        </p:txBody>
      </p:sp>
      <p:sp>
        <p:nvSpPr>
          <p:cNvPr id="57" name="TextBox 56">
            <a:extLst>
              <a:ext uri="{FF2B5EF4-FFF2-40B4-BE49-F238E27FC236}">
                <a16:creationId xmlns:a16="http://schemas.microsoft.com/office/drawing/2014/main" id="{F2F7F396-F90D-241A-7B01-33953589B0EA}"/>
              </a:ext>
            </a:extLst>
          </p:cNvPr>
          <p:cNvSpPr txBox="1"/>
          <p:nvPr/>
        </p:nvSpPr>
        <p:spPr>
          <a:xfrm>
            <a:off x="4148011" y="4017283"/>
            <a:ext cx="5731697" cy="584775"/>
          </a:xfrm>
          <a:prstGeom prst="rect">
            <a:avLst/>
          </a:prstGeom>
          <a:noFill/>
        </p:spPr>
        <p:txBody>
          <a:bodyPr wrap="square" rtlCol="0">
            <a:spAutoFit/>
          </a:bodyPr>
          <a:lstStyle/>
          <a:p>
            <a:r>
              <a:rPr lang="en-US" sz="3200" b="1" spc="300" dirty="0">
                <a:solidFill>
                  <a:srgbClr val="76563E"/>
                </a:solidFill>
                <a:latin typeface="Sweet Summer" panose="02000500000000000000" pitchFamily="2" charset="0"/>
              </a:rPr>
              <a:t>IS PANDAS BETTER THAN NUMPY? </a:t>
            </a:r>
          </a:p>
        </p:txBody>
      </p:sp>
      <p:sp>
        <p:nvSpPr>
          <p:cNvPr id="58" name="TextBox 57">
            <a:extLst>
              <a:ext uri="{FF2B5EF4-FFF2-40B4-BE49-F238E27FC236}">
                <a16:creationId xmlns:a16="http://schemas.microsoft.com/office/drawing/2014/main" id="{AABCA4E8-0DFC-C4F7-DB80-44FF24F30E08}"/>
              </a:ext>
            </a:extLst>
          </p:cNvPr>
          <p:cNvSpPr txBox="1"/>
          <p:nvPr/>
        </p:nvSpPr>
        <p:spPr>
          <a:xfrm>
            <a:off x="1165180" y="4693532"/>
            <a:ext cx="8466028" cy="1569660"/>
          </a:xfrm>
          <a:prstGeom prst="rect">
            <a:avLst/>
          </a:prstGeom>
          <a:noFill/>
        </p:spPr>
        <p:txBody>
          <a:bodyPr wrap="square" rtlCol="0">
            <a:spAutoFit/>
          </a:bodyPr>
          <a:lstStyle/>
          <a:p>
            <a:pPr algn="just"/>
            <a:r>
              <a:rPr lang="en-PH" sz="1600" b="1" spc="600" dirty="0">
                <a:solidFill>
                  <a:schemeClr val="bg1">
                    <a:lumMod val="95000"/>
                  </a:schemeClr>
                </a:solidFill>
              </a:rPr>
              <a:t>	Based on experience, we find it easier to use pandas in our program because we are using tabular data with mixed numerical and string data.  </a:t>
            </a:r>
          </a:p>
          <a:p>
            <a:pPr algn="just"/>
            <a:r>
              <a:rPr lang="en-PH" sz="1600" b="1" spc="600" dirty="0">
                <a:solidFill>
                  <a:schemeClr val="bg1">
                    <a:lumMod val="95000"/>
                  </a:schemeClr>
                </a:solidFill>
              </a:rPr>
              <a:t>	Hence, pandas is the most suitable module to use in our program. Since NumPy works best when working </a:t>
            </a:r>
            <a:r>
              <a:rPr lang="en-US" sz="1600" b="1" spc="600" dirty="0">
                <a:solidFill>
                  <a:schemeClr val="bg1">
                    <a:lumMod val="95000"/>
                  </a:schemeClr>
                </a:solidFill>
              </a:rPr>
              <a:t>with large arrays of numerical data.</a:t>
            </a:r>
            <a:endParaRPr lang="en-PH" sz="1600" b="1" spc="600" dirty="0">
              <a:solidFill>
                <a:schemeClr val="bg1">
                  <a:lumMod val="95000"/>
                </a:schemeClr>
              </a:solidFill>
            </a:endParaRPr>
          </a:p>
        </p:txBody>
      </p:sp>
    </p:spTree>
    <p:extLst>
      <p:ext uri="{BB962C8B-B14F-4D97-AF65-F5344CB8AC3E}">
        <p14:creationId xmlns:p14="http://schemas.microsoft.com/office/powerpoint/2010/main" val="6285275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57"/>
                                        </p:tgtEl>
                                        <p:attrNameLst>
                                          <p:attrName>style.visibility</p:attrName>
                                        </p:attrNameLst>
                                      </p:cBhvr>
                                      <p:to>
                                        <p:strVal val="visible"/>
                                      </p:to>
                                    </p:set>
                                    <p:anim calcmode="lin" valueType="num">
                                      <p:cBhvr>
                                        <p:cTn id="7" dur="750" fill="hold"/>
                                        <p:tgtEl>
                                          <p:spTgt spid="157"/>
                                        </p:tgtEl>
                                        <p:attrNameLst>
                                          <p:attrName>ppt_w</p:attrName>
                                        </p:attrNameLst>
                                      </p:cBhvr>
                                      <p:tavLst>
                                        <p:tav tm="0">
                                          <p:val>
                                            <p:fltVal val="0"/>
                                          </p:val>
                                        </p:tav>
                                        <p:tav tm="100000">
                                          <p:val>
                                            <p:strVal val="#ppt_w"/>
                                          </p:val>
                                        </p:tav>
                                      </p:tavLst>
                                    </p:anim>
                                    <p:anim calcmode="lin" valueType="num">
                                      <p:cBhvr>
                                        <p:cTn id="8" dur="750" fill="hold"/>
                                        <p:tgtEl>
                                          <p:spTgt spid="157"/>
                                        </p:tgtEl>
                                        <p:attrNameLst>
                                          <p:attrName>ppt_h</p:attrName>
                                        </p:attrNameLst>
                                      </p:cBhvr>
                                      <p:tavLst>
                                        <p:tav tm="0">
                                          <p:val>
                                            <p:fltVal val="0"/>
                                          </p:val>
                                        </p:tav>
                                        <p:tav tm="100000">
                                          <p:val>
                                            <p:strVal val="#ppt_h"/>
                                          </p:val>
                                        </p:tav>
                                      </p:tavLst>
                                    </p:anim>
                                    <p:animEffect transition="in" filter="fade">
                                      <p:cBhvr>
                                        <p:cTn id="9" dur="750"/>
                                        <p:tgtEl>
                                          <p:spTgt spid="157"/>
                                        </p:tgtEl>
                                      </p:cBhvr>
                                    </p:animEffect>
                                  </p:childTnLst>
                                </p:cTn>
                              </p:par>
                              <p:par>
                                <p:cTn id="10" presetID="53" presetClass="entr" presetSubtype="16" fill="hold" nodeType="withEffect">
                                  <p:stCondLst>
                                    <p:cond delay="500"/>
                                  </p:stCondLst>
                                  <p:childTnLst>
                                    <p:set>
                                      <p:cBhvr>
                                        <p:cTn id="11" dur="1" fill="hold">
                                          <p:stCondLst>
                                            <p:cond delay="0"/>
                                          </p:stCondLst>
                                        </p:cTn>
                                        <p:tgtEl>
                                          <p:spTgt spid="467"/>
                                        </p:tgtEl>
                                        <p:attrNameLst>
                                          <p:attrName>style.visibility</p:attrName>
                                        </p:attrNameLst>
                                      </p:cBhvr>
                                      <p:to>
                                        <p:strVal val="visible"/>
                                      </p:to>
                                    </p:set>
                                    <p:anim calcmode="lin" valueType="num">
                                      <p:cBhvr>
                                        <p:cTn id="12" dur="750" fill="hold"/>
                                        <p:tgtEl>
                                          <p:spTgt spid="467"/>
                                        </p:tgtEl>
                                        <p:attrNameLst>
                                          <p:attrName>ppt_w</p:attrName>
                                        </p:attrNameLst>
                                      </p:cBhvr>
                                      <p:tavLst>
                                        <p:tav tm="0">
                                          <p:val>
                                            <p:fltVal val="0"/>
                                          </p:val>
                                        </p:tav>
                                        <p:tav tm="100000">
                                          <p:val>
                                            <p:strVal val="#ppt_w"/>
                                          </p:val>
                                        </p:tav>
                                      </p:tavLst>
                                    </p:anim>
                                    <p:anim calcmode="lin" valueType="num">
                                      <p:cBhvr>
                                        <p:cTn id="13" dur="750" fill="hold"/>
                                        <p:tgtEl>
                                          <p:spTgt spid="467"/>
                                        </p:tgtEl>
                                        <p:attrNameLst>
                                          <p:attrName>ppt_h</p:attrName>
                                        </p:attrNameLst>
                                      </p:cBhvr>
                                      <p:tavLst>
                                        <p:tav tm="0">
                                          <p:val>
                                            <p:fltVal val="0"/>
                                          </p:val>
                                        </p:tav>
                                        <p:tav tm="100000">
                                          <p:val>
                                            <p:strVal val="#ppt_h"/>
                                          </p:val>
                                        </p:tav>
                                      </p:tavLst>
                                    </p:anim>
                                    <p:animEffect transition="in" filter="fade">
                                      <p:cBhvr>
                                        <p:cTn id="14" dur="750"/>
                                        <p:tgtEl>
                                          <p:spTgt spid="467"/>
                                        </p:tgtEl>
                                      </p:cBhvr>
                                    </p:animEffect>
                                  </p:childTnLst>
                                </p:cTn>
                              </p:par>
                              <p:par>
                                <p:cTn id="15" presetID="53" presetClass="entr" presetSubtype="16" fill="hold" nodeType="withEffect">
                                  <p:stCondLst>
                                    <p:cond delay="1000"/>
                                  </p:stCondLst>
                                  <p:childTnLst>
                                    <p:set>
                                      <p:cBhvr>
                                        <p:cTn id="16" dur="1" fill="hold">
                                          <p:stCondLst>
                                            <p:cond delay="0"/>
                                          </p:stCondLst>
                                        </p:cTn>
                                        <p:tgtEl>
                                          <p:spTgt spid="468"/>
                                        </p:tgtEl>
                                        <p:attrNameLst>
                                          <p:attrName>style.visibility</p:attrName>
                                        </p:attrNameLst>
                                      </p:cBhvr>
                                      <p:to>
                                        <p:strVal val="visible"/>
                                      </p:to>
                                    </p:set>
                                    <p:anim calcmode="lin" valueType="num">
                                      <p:cBhvr>
                                        <p:cTn id="17" dur="750" fill="hold"/>
                                        <p:tgtEl>
                                          <p:spTgt spid="468"/>
                                        </p:tgtEl>
                                        <p:attrNameLst>
                                          <p:attrName>ppt_w</p:attrName>
                                        </p:attrNameLst>
                                      </p:cBhvr>
                                      <p:tavLst>
                                        <p:tav tm="0">
                                          <p:val>
                                            <p:fltVal val="0"/>
                                          </p:val>
                                        </p:tav>
                                        <p:tav tm="100000">
                                          <p:val>
                                            <p:strVal val="#ppt_w"/>
                                          </p:val>
                                        </p:tav>
                                      </p:tavLst>
                                    </p:anim>
                                    <p:anim calcmode="lin" valueType="num">
                                      <p:cBhvr>
                                        <p:cTn id="18" dur="750" fill="hold"/>
                                        <p:tgtEl>
                                          <p:spTgt spid="468"/>
                                        </p:tgtEl>
                                        <p:attrNameLst>
                                          <p:attrName>ppt_h</p:attrName>
                                        </p:attrNameLst>
                                      </p:cBhvr>
                                      <p:tavLst>
                                        <p:tav tm="0">
                                          <p:val>
                                            <p:fltVal val="0"/>
                                          </p:val>
                                        </p:tav>
                                        <p:tav tm="100000">
                                          <p:val>
                                            <p:strVal val="#ppt_h"/>
                                          </p:val>
                                        </p:tav>
                                      </p:tavLst>
                                    </p:anim>
                                    <p:animEffect transition="in" filter="fade">
                                      <p:cBhvr>
                                        <p:cTn id="19" dur="750"/>
                                        <p:tgtEl>
                                          <p:spTgt spid="468"/>
                                        </p:tgtEl>
                                      </p:cBhvr>
                                    </p:animEffect>
                                  </p:childTnLst>
                                </p:cTn>
                              </p:par>
                              <p:par>
                                <p:cTn id="20" presetID="10" presetClass="entr" presetSubtype="0" fill="hold" nodeType="withEffect">
                                  <p:stCondLst>
                                    <p:cond delay="0"/>
                                  </p:stCondLst>
                                  <p:childTnLst>
                                    <p:set>
                                      <p:cBhvr>
                                        <p:cTn id="21" dur="1" fill="hold">
                                          <p:stCondLst>
                                            <p:cond delay="0"/>
                                          </p:stCondLst>
                                        </p:cTn>
                                        <p:tgtEl>
                                          <p:spTgt spid="488"/>
                                        </p:tgtEl>
                                        <p:attrNameLst>
                                          <p:attrName>style.visibility</p:attrName>
                                        </p:attrNameLst>
                                      </p:cBhvr>
                                      <p:to>
                                        <p:strVal val="visible"/>
                                      </p:to>
                                    </p:set>
                                    <p:animEffect transition="in" filter="fade">
                                      <p:cBhvr>
                                        <p:cTn id="22" dur="750"/>
                                        <p:tgtEl>
                                          <p:spTgt spid="488"/>
                                        </p:tgtEl>
                                      </p:cBhvr>
                                    </p:animEffect>
                                  </p:childTnLst>
                                </p:cTn>
                              </p:par>
                              <p:par>
                                <p:cTn id="23" presetID="53" presetClass="entr" presetSubtype="16" fill="hold" nodeType="withEffect">
                                  <p:stCondLst>
                                    <p:cond delay="500"/>
                                  </p:stCondLst>
                                  <p:childTnLst>
                                    <p:set>
                                      <p:cBhvr>
                                        <p:cTn id="24" dur="1" fill="hold">
                                          <p:stCondLst>
                                            <p:cond delay="0"/>
                                          </p:stCondLst>
                                        </p:cTn>
                                        <p:tgtEl>
                                          <p:spTgt spid="486"/>
                                        </p:tgtEl>
                                        <p:attrNameLst>
                                          <p:attrName>style.visibility</p:attrName>
                                        </p:attrNameLst>
                                      </p:cBhvr>
                                      <p:to>
                                        <p:strVal val="visible"/>
                                      </p:to>
                                    </p:set>
                                    <p:anim calcmode="lin" valueType="num">
                                      <p:cBhvr>
                                        <p:cTn id="25" dur="750" fill="hold"/>
                                        <p:tgtEl>
                                          <p:spTgt spid="486"/>
                                        </p:tgtEl>
                                        <p:attrNameLst>
                                          <p:attrName>ppt_w</p:attrName>
                                        </p:attrNameLst>
                                      </p:cBhvr>
                                      <p:tavLst>
                                        <p:tav tm="0">
                                          <p:val>
                                            <p:fltVal val="0"/>
                                          </p:val>
                                        </p:tav>
                                        <p:tav tm="100000">
                                          <p:val>
                                            <p:strVal val="#ppt_w"/>
                                          </p:val>
                                        </p:tav>
                                      </p:tavLst>
                                    </p:anim>
                                    <p:anim calcmode="lin" valueType="num">
                                      <p:cBhvr>
                                        <p:cTn id="26" dur="750" fill="hold"/>
                                        <p:tgtEl>
                                          <p:spTgt spid="486"/>
                                        </p:tgtEl>
                                        <p:attrNameLst>
                                          <p:attrName>ppt_h</p:attrName>
                                        </p:attrNameLst>
                                      </p:cBhvr>
                                      <p:tavLst>
                                        <p:tav tm="0">
                                          <p:val>
                                            <p:fltVal val="0"/>
                                          </p:val>
                                        </p:tav>
                                        <p:tav tm="100000">
                                          <p:val>
                                            <p:strVal val="#ppt_h"/>
                                          </p:val>
                                        </p:tav>
                                      </p:tavLst>
                                    </p:anim>
                                    <p:animEffect transition="in" filter="fade">
                                      <p:cBhvr>
                                        <p:cTn id="27" dur="750"/>
                                        <p:tgtEl>
                                          <p:spTgt spid="486"/>
                                        </p:tgtEl>
                                      </p:cBhvr>
                                    </p:animEffect>
                                  </p:childTnLst>
                                </p:cTn>
                              </p:par>
                              <p:par>
                                <p:cTn id="28" presetID="53" presetClass="entr" presetSubtype="16" fill="hold" nodeType="withEffect">
                                  <p:stCondLst>
                                    <p:cond delay="750"/>
                                  </p:stCondLst>
                                  <p:childTnLst>
                                    <p:set>
                                      <p:cBhvr>
                                        <p:cTn id="29" dur="1" fill="hold">
                                          <p:stCondLst>
                                            <p:cond delay="0"/>
                                          </p:stCondLst>
                                        </p:cTn>
                                        <p:tgtEl>
                                          <p:spTgt spid="487"/>
                                        </p:tgtEl>
                                        <p:attrNameLst>
                                          <p:attrName>style.visibility</p:attrName>
                                        </p:attrNameLst>
                                      </p:cBhvr>
                                      <p:to>
                                        <p:strVal val="visible"/>
                                      </p:to>
                                    </p:set>
                                    <p:anim calcmode="lin" valueType="num">
                                      <p:cBhvr>
                                        <p:cTn id="30" dur="750" fill="hold"/>
                                        <p:tgtEl>
                                          <p:spTgt spid="487"/>
                                        </p:tgtEl>
                                        <p:attrNameLst>
                                          <p:attrName>ppt_w</p:attrName>
                                        </p:attrNameLst>
                                      </p:cBhvr>
                                      <p:tavLst>
                                        <p:tav tm="0">
                                          <p:val>
                                            <p:fltVal val="0"/>
                                          </p:val>
                                        </p:tav>
                                        <p:tav tm="100000">
                                          <p:val>
                                            <p:strVal val="#ppt_w"/>
                                          </p:val>
                                        </p:tav>
                                      </p:tavLst>
                                    </p:anim>
                                    <p:anim calcmode="lin" valueType="num">
                                      <p:cBhvr>
                                        <p:cTn id="31" dur="750" fill="hold"/>
                                        <p:tgtEl>
                                          <p:spTgt spid="487"/>
                                        </p:tgtEl>
                                        <p:attrNameLst>
                                          <p:attrName>ppt_h</p:attrName>
                                        </p:attrNameLst>
                                      </p:cBhvr>
                                      <p:tavLst>
                                        <p:tav tm="0">
                                          <p:val>
                                            <p:fltVal val="0"/>
                                          </p:val>
                                        </p:tav>
                                        <p:tav tm="100000">
                                          <p:val>
                                            <p:strVal val="#ppt_h"/>
                                          </p:val>
                                        </p:tav>
                                      </p:tavLst>
                                    </p:anim>
                                    <p:animEffect transition="in" filter="fade">
                                      <p:cBhvr>
                                        <p:cTn id="32" dur="750"/>
                                        <p:tgtEl>
                                          <p:spTgt spid="487"/>
                                        </p:tgtEl>
                                      </p:cBhvr>
                                    </p:animEffect>
                                  </p:childTnLst>
                                </p:cTn>
                              </p:par>
                              <p:par>
                                <p:cTn id="33" presetID="53" presetClass="entr" presetSubtype="16" fill="hold" nodeType="withEffect">
                                  <p:stCondLst>
                                    <p:cond delay="1000"/>
                                  </p:stCondLst>
                                  <p:childTnLst>
                                    <p:set>
                                      <p:cBhvr>
                                        <p:cTn id="34" dur="1" fill="hold">
                                          <p:stCondLst>
                                            <p:cond delay="0"/>
                                          </p:stCondLst>
                                        </p:cTn>
                                        <p:tgtEl>
                                          <p:spTgt spid="485"/>
                                        </p:tgtEl>
                                        <p:attrNameLst>
                                          <p:attrName>style.visibility</p:attrName>
                                        </p:attrNameLst>
                                      </p:cBhvr>
                                      <p:to>
                                        <p:strVal val="visible"/>
                                      </p:to>
                                    </p:set>
                                    <p:anim calcmode="lin" valueType="num">
                                      <p:cBhvr>
                                        <p:cTn id="35" dur="750" fill="hold"/>
                                        <p:tgtEl>
                                          <p:spTgt spid="485"/>
                                        </p:tgtEl>
                                        <p:attrNameLst>
                                          <p:attrName>ppt_w</p:attrName>
                                        </p:attrNameLst>
                                      </p:cBhvr>
                                      <p:tavLst>
                                        <p:tav tm="0">
                                          <p:val>
                                            <p:fltVal val="0"/>
                                          </p:val>
                                        </p:tav>
                                        <p:tav tm="100000">
                                          <p:val>
                                            <p:strVal val="#ppt_w"/>
                                          </p:val>
                                        </p:tav>
                                      </p:tavLst>
                                    </p:anim>
                                    <p:anim calcmode="lin" valueType="num">
                                      <p:cBhvr>
                                        <p:cTn id="36" dur="750" fill="hold"/>
                                        <p:tgtEl>
                                          <p:spTgt spid="485"/>
                                        </p:tgtEl>
                                        <p:attrNameLst>
                                          <p:attrName>ppt_h</p:attrName>
                                        </p:attrNameLst>
                                      </p:cBhvr>
                                      <p:tavLst>
                                        <p:tav tm="0">
                                          <p:val>
                                            <p:fltVal val="0"/>
                                          </p:val>
                                        </p:tav>
                                        <p:tav tm="100000">
                                          <p:val>
                                            <p:strVal val="#ppt_h"/>
                                          </p:val>
                                        </p:tav>
                                      </p:tavLst>
                                    </p:anim>
                                    <p:animEffect transition="in" filter="fade">
                                      <p:cBhvr>
                                        <p:cTn id="37" dur="750"/>
                                        <p:tgtEl>
                                          <p:spTgt spid="485"/>
                                        </p:tgtEl>
                                      </p:cBhvr>
                                    </p:animEffect>
                                  </p:childTnLst>
                                </p:cTn>
                              </p:par>
                              <p:par>
                                <p:cTn id="38" presetID="53" presetClass="entr" presetSubtype="16" fill="hold" nodeType="withEffect">
                                  <p:stCondLst>
                                    <p:cond delay="1250"/>
                                  </p:stCondLst>
                                  <p:childTnLst>
                                    <p:set>
                                      <p:cBhvr>
                                        <p:cTn id="39" dur="1" fill="hold">
                                          <p:stCondLst>
                                            <p:cond delay="0"/>
                                          </p:stCondLst>
                                        </p:cTn>
                                        <p:tgtEl>
                                          <p:spTgt spid="484"/>
                                        </p:tgtEl>
                                        <p:attrNameLst>
                                          <p:attrName>style.visibility</p:attrName>
                                        </p:attrNameLst>
                                      </p:cBhvr>
                                      <p:to>
                                        <p:strVal val="visible"/>
                                      </p:to>
                                    </p:set>
                                    <p:anim calcmode="lin" valueType="num">
                                      <p:cBhvr>
                                        <p:cTn id="40" dur="750" fill="hold"/>
                                        <p:tgtEl>
                                          <p:spTgt spid="484"/>
                                        </p:tgtEl>
                                        <p:attrNameLst>
                                          <p:attrName>ppt_w</p:attrName>
                                        </p:attrNameLst>
                                      </p:cBhvr>
                                      <p:tavLst>
                                        <p:tav tm="0">
                                          <p:val>
                                            <p:fltVal val="0"/>
                                          </p:val>
                                        </p:tav>
                                        <p:tav tm="100000">
                                          <p:val>
                                            <p:strVal val="#ppt_w"/>
                                          </p:val>
                                        </p:tav>
                                      </p:tavLst>
                                    </p:anim>
                                    <p:anim calcmode="lin" valueType="num">
                                      <p:cBhvr>
                                        <p:cTn id="41" dur="750" fill="hold"/>
                                        <p:tgtEl>
                                          <p:spTgt spid="484"/>
                                        </p:tgtEl>
                                        <p:attrNameLst>
                                          <p:attrName>ppt_h</p:attrName>
                                        </p:attrNameLst>
                                      </p:cBhvr>
                                      <p:tavLst>
                                        <p:tav tm="0">
                                          <p:val>
                                            <p:fltVal val="0"/>
                                          </p:val>
                                        </p:tav>
                                        <p:tav tm="100000">
                                          <p:val>
                                            <p:strVal val="#ppt_h"/>
                                          </p:val>
                                        </p:tav>
                                      </p:tavLst>
                                    </p:anim>
                                    <p:animEffect transition="in" filter="fade">
                                      <p:cBhvr>
                                        <p:cTn id="42" dur="750"/>
                                        <p:tgtEl>
                                          <p:spTgt spid="484"/>
                                        </p:tgtEl>
                                      </p:cBhvr>
                                    </p:animEffect>
                                  </p:childTnLst>
                                </p:cTn>
                              </p:par>
                              <p:par>
                                <p:cTn id="43" presetID="10" presetClass="entr" presetSubtype="0" fill="hold" nodeType="withEffect">
                                  <p:stCondLst>
                                    <p:cond delay="1750"/>
                                  </p:stCondLst>
                                  <p:childTnLst>
                                    <p:set>
                                      <p:cBhvr>
                                        <p:cTn id="44" dur="1" fill="hold">
                                          <p:stCondLst>
                                            <p:cond delay="0"/>
                                          </p:stCondLst>
                                        </p:cTn>
                                        <p:tgtEl>
                                          <p:spTgt spid="472"/>
                                        </p:tgtEl>
                                        <p:attrNameLst>
                                          <p:attrName>style.visibility</p:attrName>
                                        </p:attrNameLst>
                                      </p:cBhvr>
                                      <p:to>
                                        <p:strVal val="visible"/>
                                      </p:to>
                                    </p:set>
                                    <p:animEffect transition="in" filter="fade">
                                      <p:cBhvr>
                                        <p:cTn id="45" dur="500"/>
                                        <p:tgtEl>
                                          <p:spTgt spid="472"/>
                                        </p:tgtEl>
                                      </p:cBhvr>
                                    </p:animEffect>
                                  </p:childTnLst>
                                </p:cTn>
                              </p:par>
                              <p:par>
                                <p:cTn id="46" presetID="22" presetClass="entr" presetSubtype="8" fill="hold" nodeType="withEffect">
                                  <p:stCondLst>
                                    <p:cond delay="2250"/>
                                  </p:stCondLst>
                                  <p:childTnLst>
                                    <p:set>
                                      <p:cBhvr>
                                        <p:cTn id="47" dur="1" fill="hold">
                                          <p:stCondLst>
                                            <p:cond delay="0"/>
                                          </p:stCondLst>
                                        </p:cTn>
                                        <p:tgtEl>
                                          <p:spTgt spid="469"/>
                                        </p:tgtEl>
                                        <p:attrNameLst>
                                          <p:attrName>style.visibility</p:attrName>
                                        </p:attrNameLst>
                                      </p:cBhvr>
                                      <p:to>
                                        <p:strVal val="visible"/>
                                      </p:to>
                                    </p:set>
                                    <p:animEffect transition="in" filter="wipe(left)">
                                      <p:cBhvr>
                                        <p:cTn id="48" dur="750"/>
                                        <p:tgtEl>
                                          <p:spTgt spid="469"/>
                                        </p:tgtEl>
                                      </p:cBhvr>
                                    </p:animEffect>
                                  </p:childTnLst>
                                </p:cTn>
                              </p:par>
                              <p:par>
                                <p:cTn id="49" presetID="10" presetClass="entr" presetSubtype="0" fill="hold" grpId="0" nodeType="withEffect">
                                  <p:stCondLst>
                                    <p:cond delay="2750"/>
                                  </p:stCondLst>
                                  <p:childTnLst>
                                    <p:set>
                                      <p:cBhvr>
                                        <p:cTn id="50" dur="1" fill="hold">
                                          <p:stCondLst>
                                            <p:cond delay="0"/>
                                          </p:stCondLst>
                                        </p:cTn>
                                        <p:tgtEl>
                                          <p:spTgt spid="481"/>
                                        </p:tgtEl>
                                        <p:attrNameLst>
                                          <p:attrName>style.visibility</p:attrName>
                                        </p:attrNameLst>
                                      </p:cBhvr>
                                      <p:to>
                                        <p:strVal val="visible"/>
                                      </p:to>
                                    </p:set>
                                    <p:animEffect transition="in" filter="fade">
                                      <p:cBhvr>
                                        <p:cTn id="51" dur="750"/>
                                        <p:tgtEl>
                                          <p:spTgt spid="481"/>
                                        </p:tgtEl>
                                      </p:cBhvr>
                                    </p:animEffect>
                                  </p:childTnLst>
                                </p:cTn>
                              </p:par>
                              <p:par>
                                <p:cTn id="52" presetID="10" presetClass="entr" presetSubtype="0" fill="hold" nodeType="withEffect">
                                  <p:stCondLst>
                                    <p:cond delay="3000"/>
                                  </p:stCondLst>
                                  <p:childTnLst>
                                    <p:set>
                                      <p:cBhvr>
                                        <p:cTn id="53" dur="1" fill="hold">
                                          <p:stCondLst>
                                            <p:cond delay="0"/>
                                          </p:stCondLst>
                                        </p:cTn>
                                        <p:tgtEl>
                                          <p:spTgt spid="480"/>
                                        </p:tgtEl>
                                        <p:attrNameLst>
                                          <p:attrName>style.visibility</p:attrName>
                                        </p:attrNameLst>
                                      </p:cBhvr>
                                      <p:to>
                                        <p:strVal val="visible"/>
                                      </p:to>
                                    </p:set>
                                    <p:animEffect transition="in" filter="fade">
                                      <p:cBhvr>
                                        <p:cTn id="54" dur="750"/>
                                        <p:tgtEl>
                                          <p:spTgt spid="480"/>
                                        </p:tgtEl>
                                      </p:cBhvr>
                                    </p:animEffect>
                                  </p:childTnLst>
                                </p:cTn>
                              </p:par>
                              <p:par>
                                <p:cTn id="55" presetID="22" presetClass="entr" presetSubtype="2" fill="hold" nodeType="withEffect">
                                  <p:stCondLst>
                                    <p:cond delay="3750"/>
                                  </p:stCondLst>
                                  <p:childTnLst>
                                    <p:set>
                                      <p:cBhvr>
                                        <p:cTn id="56" dur="1" fill="hold">
                                          <p:stCondLst>
                                            <p:cond delay="0"/>
                                          </p:stCondLst>
                                        </p:cTn>
                                        <p:tgtEl>
                                          <p:spTgt spid="477"/>
                                        </p:tgtEl>
                                        <p:attrNameLst>
                                          <p:attrName>style.visibility</p:attrName>
                                        </p:attrNameLst>
                                      </p:cBhvr>
                                      <p:to>
                                        <p:strVal val="visible"/>
                                      </p:to>
                                    </p:set>
                                    <p:animEffect transition="in" filter="wipe(right)">
                                      <p:cBhvr>
                                        <p:cTn id="57" dur="750"/>
                                        <p:tgtEl>
                                          <p:spTgt spid="477"/>
                                        </p:tgtEl>
                                      </p:cBhvr>
                                    </p:animEffect>
                                  </p:childTnLst>
                                </p:cTn>
                              </p:par>
                              <p:par>
                                <p:cTn id="58" presetID="32" presetClass="emph" presetSubtype="0" repeatCount="10000" fill="hold" nodeType="withEffect">
                                  <p:stCondLst>
                                    <p:cond delay="0"/>
                                  </p:stCondLst>
                                  <p:childTnLst>
                                    <p:animRot by="120000">
                                      <p:cBhvr>
                                        <p:cTn id="59" dur="200" fill="hold">
                                          <p:stCondLst>
                                            <p:cond delay="0"/>
                                          </p:stCondLst>
                                        </p:cTn>
                                        <p:tgtEl>
                                          <p:spTgt spid="472"/>
                                        </p:tgtEl>
                                        <p:attrNameLst>
                                          <p:attrName>r</p:attrName>
                                        </p:attrNameLst>
                                      </p:cBhvr>
                                    </p:animRot>
                                    <p:animRot by="-240000">
                                      <p:cBhvr>
                                        <p:cTn id="60" dur="400" fill="hold">
                                          <p:stCondLst>
                                            <p:cond delay="400"/>
                                          </p:stCondLst>
                                        </p:cTn>
                                        <p:tgtEl>
                                          <p:spTgt spid="472"/>
                                        </p:tgtEl>
                                        <p:attrNameLst>
                                          <p:attrName>r</p:attrName>
                                        </p:attrNameLst>
                                      </p:cBhvr>
                                    </p:animRot>
                                    <p:animRot by="240000">
                                      <p:cBhvr>
                                        <p:cTn id="61" dur="400" fill="hold">
                                          <p:stCondLst>
                                            <p:cond delay="800"/>
                                          </p:stCondLst>
                                        </p:cTn>
                                        <p:tgtEl>
                                          <p:spTgt spid="472"/>
                                        </p:tgtEl>
                                        <p:attrNameLst>
                                          <p:attrName>r</p:attrName>
                                        </p:attrNameLst>
                                      </p:cBhvr>
                                    </p:animRot>
                                    <p:animRot by="-240000">
                                      <p:cBhvr>
                                        <p:cTn id="62" dur="400" fill="hold">
                                          <p:stCondLst>
                                            <p:cond delay="1200"/>
                                          </p:stCondLst>
                                        </p:cTn>
                                        <p:tgtEl>
                                          <p:spTgt spid="472"/>
                                        </p:tgtEl>
                                        <p:attrNameLst>
                                          <p:attrName>r</p:attrName>
                                        </p:attrNameLst>
                                      </p:cBhvr>
                                    </p:animRot>
                                    <p:animRot by="120000">
                                      <p:cBhvr>
                                        <p:cTn id="63" dur="400" fill="hold">
                                          <p:stCondLst>
                                            <p:cond delay="1600"/>
                                          </p:stCondLst>
                                        </p:cTn>
                                        <p:tgtEl>
                                          <p:spTgt spid="472"/>
                                        </p:tgtEl>
                                        <p:attrNameLst>
                                          <p:attrName>r</p:attrName>
                                        </p:attrNameLst>
                                      </p:cBhvr>
                                    </p:animRot>
                                  </p:childTnLst>
                                </p:cTn>
                              </p:par>
                              <p:par>
                                <p:cTn id="64" presetID="32" presetClass="emph" presetSubtype="0" repeatCount="10000" fill="hold" nodeType="withEffect">
                                  <p:stCondLst>
                                    <p:cond delay="0"/>
                                  </p:stCondLst>
                                  <p:childTnLst>
                                    <p:animRot by="120000">
                                      <p:cBhvr>
                                        <p:cTn id="65" dur="200" fill="hold">
                                          <p:stCondLst>
                                            <p:cond delay="0"/>
                                          </p:stCondLst>
                                        </p:cTn>
                                        <p:tgtEl>
                                          <p:spTgt spid="480"/>
                                        </p:tgtEl>
                                        <p:attrNameLst>
                                          <p:attrName>r</p:attrName>
                                        </p:attrNameLst>
                                      </p:cBhvr>
                                    </p:animRot>
                                    <p:animRot by="-240000">
                                      <p:cBhvr>
                                        <p:cTn id="66" dur="400" fill="hold">
                                          <p:stCondLst>
                                            <p:cond delay="400"/>
                                          </p:stCondLst>
                                        </p:cTn>
                                        <p:tgtEl>
                                          <p:spTgt spid="480"/>
                                        </p:tgtEl>
                                        <p:attrNameLst>
                                          <p:attrName>r</p:attrName>
                                        </p:attrNameLst>
                                      </p:cBhvr>
                                    </p:animRot>
                                    <p:animRot by="240000">
                                      <p:cBhvr>
                                        <p:cTn id="67" dur="400" fill="hold">
                                          <p:stCondLst>
                                            <p:cond delay="800"/>
                                          </p:stCondLst>
                                        </p:cTn>
                                        <p:tgtEl>
                                          <p:spTgt spid="480"/>
                                        </p:tgtEl>
                                        <p:attrNameLst>
                                          <p:attrName>r</p:attrName>
                                        </p:attrNameLst>
                                      </p:cBhvr>
                                    </p:animRot>
                                    <p:animRot by="-240000">
                                      <p:cBhvr>
                                        <p:cTn id="68" dur="400" fill="hold">
                                          <p:stCondLst>
                                            <p:cond delay="1200"/>
                                          </p:stCondLst>
                                        </p:cTn>
                                        <p:tgtEl>
                                          <p:spTgt spid="480"/>
                                        </p:tgtEl>
                                        <p:attrNameLst>
                                          <p:attrName>r</p:attrName>
                                        </p:attrNameLst>
                                      </p:cBhvr>
                                    </p:animRot>
                                    <p:animRot by="120000">
                                      <p:cBhvr>
                                        <p:cTn id="69" dur="400" fill="hold">
                                          <p:stCondLst>
                                            <p:cond delay="1600"/>
                                          </p:stCondLst>
                                        </p:cTn>
                                        <p:tgtEl>
                                          <p:spTgt spid="480"/>
                                        </p:tgtEl>
                                        <p:attrNameLst>
                                          <p:attrName>r</p:attrName>
                                        </p:attrNameLst>
                                      </p:cBhvr>
                                    </p:animRot>
                                  </p:childTnLst>
                                </p:cTn>
                              </p:par>
                              <p:par>
                                <p:cTn id="70" presetID="32" presetClass="emph" presetSubtype="0" repeatCount="indefinite" fill="hold" nodeType="withEffect">
                                  <p:stCondLst>
                                    <p:cond delay="0"/>
                                  </p:stCondLst>
                                  <p:childTnLst>
                                    <p:animRot by="120000">
                                      <p:cBhvr>
                                        <p:cTn id="71" dur="100" fill="hold">
                                          <p:stCondLst>
                                            <p:cond delay="0"/>
                                          </p:stCondLst>
                                        </p:cTn>
                                        <p:tgtEl>
                                          <p:spTgt spid="486"/>
                                        </p:tgtEl>
                                        <p:attrNameLst>
                                          <p:attrName>r</p:attrName>
                                        </p:attrNameLst>
                                      </p:cBhvr>
                                    </p:animRot>
                                    <p:animRot by="-240000">
                                      <p:cBhvr>
                                        <p:cTn id="72" dur="200" fill="hold">
                                          <p:stCondLst>
                                            <p:cond delay="200"/>
                                          </p:stCondLst>
                                        </p:cTn>
                                        <p:tgtEl>
                                          <p:spTgt spid="486"/>
                                        </p:tgtEl>
                                        <p:attrNameLst>
                                          <p:attrName>r</p:attrName>
                                        </p:attrNameLst>
                                      </p:cBhvr>
                                    </p:animRot>
                                    <p:animRot by="240000">
                                      <p:cBhvr>
                                        <p:cTn id="73" dur="200" fill="hold">
                                          <p:stCondLst>
                                            <p:cond delay="400"/>
                                          </p:stCondLst>
                                        </p:cTn>
                                        <p:tgtEl>
                                          <p:spTgt spid="486"/>
                                        </p:tgtEl>
                                        <p:attrNameLst>
                                          <p:attrName>r</p:attrName>
                                        </p:attrNameLst>
                                      </p:cBhvr>
                                    </p:animRot>
                                    <p:animRot by="-240000">
                                      <p:cBhvr>
                                        <p:cTn id="74" dur="200" fill="hold">
                                          <p:stCondLst>
                                            <p:cond delay="600"/>
                                          </p:stCondLst>
                                        </p:cTn>
                                        <p:tgtEl>
                                          <p:spTgt spid="486"/>
                                        </p:tgtEl>
                                        <p:attrNameLst>
                                          <p:attrName>r</p:attrName>
                                        </p:attrNameLst>
                                      </p:cBhvr>
                                    </p:animRot>
                                    <p:animRot by="120000">
                                      <p:cBhvr>
                                        <p:cTn id="75" dur="200" fill="hold">
                                          <p:stCondLst>
                                            <p:cond delay="800"/>
                                          </p:stCondLst>
                                        </p:cTn>
                                        <p:tgtEl>
                                          <p:spTgt spid="486"/>
                                        </p:tgtEl>
                                        <p:attrNameLst>
                                          <p:attrName>r</p:attrName>
                                        </p:attrNameLst>
                                      </p:cBhvr>
                                    </p:animRot>
                                  </p:childTnLst>
                                </p:cTn>
                              </p:par>
                              <p:par>
                                <p:cTn id="76" presetID="32" presetClass="emph" presetSubtype="0" repeatCount="indefinite" fill="hold" nodeType="withEffect">
                                  <p:stCondLst>
                                    <p:cond delay="0"/>
                                  </p:stCondLst>
                                  <p:childTnLst>
                                    <p:animRot by="120000">
                                      <p:cBhvr>
                                        <p:cTn id="77" dur="100" fill="hold">
                                          <p:stCondLst>
                                            <p:cond delay="0"/>
                                          </p:stCondLst>
                                        </p:cTn>
                                        <p:tgtEl>
                                          <p:spTgt spid="485"/>
                                        </p:tgtEl>
                                        <p:attrNameLst>
                                          <p:attrName>r</p:attrName>
                                        </p:attrNameLst>
                                      </p:cBhvr>
                                    </p:animRot>
                                    <p:animRot by="-240000">
                                      <p:cBhvr>
                                        <p:cTn id="78" dur="200" fill="hold">
                                          <p:stCondLst>
                                            <p:cond delay="200"/>
                                          </p:stCondLst>
                                        </p:cTn>
                                        <p:tgtEl>
                                          <p:spTgt spid="485"/>
                                        </p:tgtEl>
                                        <p:attrNameLst>
                                          <p:attrName>r</p:attrName>
                                        </p:attrNameLst>
                                      </p:cBhvr>
                                    </p:animRot>
                                    <p:animRot by="240000">
                                      <p:cBhvr>
                                        <p:cTn id="79" dur="200" fill="hold">
                                          <p:stCondLst>
                                            <p:cond delay="400"/>
                                          </p:stCondLst>
                                        </p:cTn>
                                        <p:tgtEl>
                                          <p:spTgt spid="485"/>
                                        </p:tgtEl>
                                        <p:attrNameLst>
                                          <p:attrName>r</p:attrName>
                                        </p:attrNameLst>
                                      </p:cBhvr>
                                    </p:animRot>
                                    <p:animRot by="-240000">
                                      <p:cBhvr>
                                        <p:cTn id="80" dur="200" fill="hold">
                                          <p:stCondLst>
                                            <p:cond delay="600"/>
                                          </p:stCondLst>
                                        </p:cTn>
                                        <p:tgtEl>
                                          <p:spTgt spid="485"/>
                                        </p:tgtEl>
                                        <p:attrNameLst>
                                          <p:attrName>r</p:attrName>
                                        </p:attrNameLst>
                                      </p:cBhvr>
                                    </p:animRot>
                                    <p:animRot by="120000">
                                      <p:cBhvr>
                                        <p:cTn id="81" dur="200" fill="hold">
                                          <p:stCondLst>
                                            <p:cond delay="800"/>
                                          </p:stCondLst>
                                        </p:cTn>
                                        <p:tgtEl>
                                          <p:spTgt spid="485"/>
                                        </p:tgtEl>
                                        <p:attrNameLst>
                                          <p:attrName>r</p:attrName>
                                        </p:attrNameLst>
                                      </p:cBhvr>
                                    </p:animRot>
                                  </p:childTnLst>
                                </p:cTn>
                              </p:par>
                              <p:par>
                                <p:cTn id="82" presetID="6" presetClass="emph" presetSubtype="0" repeatCount="indefinite" autoRev="1" fill="hold" nodeType="withEffect">
                                  <p:stCondLst>
                                    <p:cond delay="0"/>
                                  </p:stCondLst>
                                  <p:childTnLst>
                                    <p:animScale>
                                      <p:cBhvr>
                                        <p:cTn id="83" dur="2000" fill="hold"/>
                                        <p:tgtEl>
                                          <p:spTgt spid="487"/>
                                        </p:tgtEl>
                                      </p:cBhvr>
                                      <p:by x="120000" y="120000"/>
                                    </p:animScale>
                                  </p:childTnLst>
                                </p:cTn>
                              </p:par>
                              <p:par>
                                <p:cTn id="84" presetID="6" presetClass="emph" presetSubtype="0" repeatCount="indefinite" autoRev="1" fill="hold" nodeType="withEffect">
                                  <p:stCondLst>
                                    <p:cond delay="0"/>
                                  </p:stCondLst>
                                  <p:childTnLst>
                                    <p:animScale>
                                      <p:cBhvr>
                                        <p:cTn id="85" dur="1350" fill="hold"/>
                                        <p:tgtEl>
                                          <p:spTgt spid="484"/>
                                        </p:tgtEl>
                                      </p:cBhvr>
                                      <p:by x="120000" y="120000"/>
                                    </p:animScale>
                                  </p:childTnLst>
                                </p:cTn>
                              </p:par>
                              <p:par>
                                <p:cTn id="86" presetID="10" presetClass="entr" presetSubtype="0" fill="hold" grpId="0" nodeType="withEffect">
                                  <p:stCondLst>
                                    <p:cond delay="2000"/>
                                  </p:stCondLst>
                                  <p:childTnLst>
                                    <p:set>
                                      <p:cBhvr>
                                        <p:cTn id="87" dur="1" fill="hold">
                                          <p:stCondLst>
                                            <p:cond delay="0"/>
                                          </p:stCondLst>
                                        </p:cTn>
                                        <p:tgtEl>
                                          <p:spTgt spid="55"/>
                                        </p:tgtEl>
                                        <p:attrNameLst>
                                          <p:attrName>style.visibility</p:attrName>
                                        </p:attrNameLst>
                                      </p:cBhvr>
                                      <p:to>
                                        <p:strVal val="visible"/>
                                      </p:to>
                                    </p:set>
                                    <p:animEffect transition="in" filter="fade">
                                      <p:cBhvr>
                                        <p:cTn id="88" dur="500"/>
                                        <p:tgtEl>
                                          <p:spTgt spid="55"/>
                                        </p:tgtEl>
                                      </p:cBhvr>
                                    </p:animEffect>
                                  </p:childTnLst>
                                </p:cTn>
                              </p:par>
                              <p:par>
                                <p:cTn id="89" presetID="10" presetClass="entr" presetSubtype="0" fill="hold" grpId="0" nodeType="withEffect">
                                  <p:stCondLst>
                                    <p:cond delay="2750"/>
                                  </p:stCondLst>
                                  <p:childTnLst>
                                    <p:set>
                                      <p:cBhvr>
                                        <p:cTn id="90" dur="1" fill="hold">
                                          <p:stCondLst>
                                            <p:cond delay="0"/>
                                          </p:stCondLst>
                                        </p:cTn>
                                        <p:tgtEl>
                                          <p:spTgt spid="57"/>
                                        </p:tgtEl>
                                        <p:attrNameLst>
                                          <p:attrName>style.visibility</p:attrName>
                                        </p:attrNameLst>
                                      </p:cBhvr>
                                      <p:to>
                                        <p:strVal val="visible"/>
                                      </p:to>
                                    </p:set>
                                    <p:animEffect transition="in" filter="fade">
                                      <p:cBhvr>
                                        <p:cTn id="91" dur="750"/>
                                        <p:tgtEl>
                                          <p:spTgt spid="57"/>
                                        </p:tgtEl>
                                      </p:cBhvr>
                                    </p:animEffect>
                                  </p:childTnLst>
                                </p:cTn>
                              </p:par>
                              <p:par>
                                <p:cTn id="92" presetID="10" presetClass="entr" presetSubtype="0" fill="hold" grpId="0" nodeType="withEffect">
                                  <p:stCondLst>
                                    <p:cond delay="2000"/>
                                  </p:stCondLst>
                                  <p:childTnLst>
                                    <p:set>
                                      <p:cBhvr>
                                        <p:cTn id="93" dur="1" fill="hold">
                                          <p:stCondLst>
                                            <p:cond delay="0"/>
                                          </p:stCondLst>
                                        </p:cTn>
                                        <p:tgtEl>
                                          <p:spTgt spid="58"/>
                                        </p:tgtEl>
                                        <p:attrNameLst>
                                          <p:attrName>style.visibility</p:attrName>
                                        </p:attrNameLst>
                                      </p:cBhvr>
                                      <p:to>
                                        <p:strVal val="visible"/>
                                      </p:to>
                                    </p:set>
                                    <p:animEffect transition="in" filter="fade">
                                      <p:cBhvr>
                                        <p:cTn id="94"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 grpId="0"/>
      <p:bldP spid="157" grpId="0"/>
      <p:bldP spid="55" grpId="0"/>
      <p:bldP spid="57" grpId="0"/>
      <p:bldP spid="5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E4D7"/>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F347D77-6637-42FA-93D2-9AFC6AE9D86C}"/>
              </a:ext>
            </a:extLst>
          </p:cNvPr>
          <p:cNvGrpSpPr/>
          <p:nvPr/>
        </p:nvGrpSpPr>
        <p:grpSpPr>
          <a:xfrm>
            <a:off x="2" y="0"/>
            <a:ext cx="12192000" cy="6858000"/>
            <a:chOff x="2" y="0"/>
            <a:chExt cx="12192000" cy="6858000"/>
          </a:xfrm>
        </p:grpSpPr>
        <p:grpSp>
          <p:nvGrpSpPr>
            <p:cNvPr id="6" name="Group 5">
              <a:extLst>
                <a:ext uri="{FF2B5EF4-FFF2-40B4-BE49-F238E27FC236}">
                  <a16:creationId xmlns:a16="http://schemas.microsoft.com/office/drawing/2014/main" id="{20F707EB-965D-4CAA-A222-28A20B057A80}"/>
                </a:ext>
              </a:extLst>
            </p:cNvPr>
            <p:cNvGrpSpPr/>
            <p:nvPr/>
          </p:nvGrpSpPr>
          <p:grpSpPr>
            <a:xfrm>
              <a:off x="377371" y="0"/>
              <a:ext cx="11422742" cy="6858000"/>
              <a:chOff x="377371" y="0"/>
              <a:chExt cx="11422742" cy="6858000"/>
            </a:xfrm>
          </p:grpSpPr>
          <p:cxnSp>
            <p:nvCxnSpPr>
              <p:cNvPr id="24" name="Straight Connector 23">
                <a:extLst>
                  <a:ext uri="{FF2B5EF4-FFF2-40B4-BE49-F238E27FC236}">
                    <a16:creationId xmlns:a16="http://schemas.microsoft.com/office/drawing/2014/main" id="{079A262A-5554-4413-9F36-90B63A92BE32}"/>
                  </a:ext>
                </a:extLst>
              </p:cNvPr>
              <p:cNvCxnSpPr/>
              <p:nvPr/>
            </p:nvCxnSpPr>
            <p:spPr>
              <a:xfrm>
                <a:off x="3773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02F581A-C0D1-46F8-9B62-F3CDC6668090}"/>
                  </a:ext>
                </a:extLst>
              </p:cNvPr>
              <p:cNvCxnSpPr/>
              <p:nvPr/>
            </p:nvCxnSpPr>
            <p:spPr>
              <a:xfrm>
                <a:off x="7837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9E927BE-0145-48FB-BE67-D431D67A415F}"/>
                  </a:ext>
                </a:extLst>
              </p:cNvPr>
              <p:cNvCxnSpPr/>
              <p:nvPr/>
            </p:nvCxnSpPr>
            <p:spPr>
              <a:xfrm>
                <a:off x="121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A26AE-AA70-41DD-86D8-9376BFE084A5}"/>
                  </a:ext>
                </a:extLst>
              </p:cNvPr>
              <p:cNvCxnSpPr/>
              <p:nvPr/>
            </p:nvCxnSpPr>
            <p:spPr>
              <a:xfrm>
                <a:off x="16546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8BBE312-48FF-4C1C-8E61-715BFC43251E}"/>
                  </a:ext>
                </a:extLst>
              </p:cNvPr>
              <p:cNvCxnSpPr/>
              <p:nvPr/>
            </p:nvCxnSpPr>
            <p:spPr>
              <a:xfrm>
                <a:off x="206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298F388-88BF-4275-B469-EF5DF9D3628E}"/>
                  </a:ext>
                </a:extLst>
              </p:cNvPr>
              <p:cNvCxnSpPr/>
              <p:nvPr/>
            </p:nvCxnSpPr>
            <p:spPr>
              <a:xfrm>
                <a:off x="246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F860951-887D-4AA5-8E57-A7906AF11436}"/>
                  </a:ext>
                </a:extLst>
              </p:cNvPr>
              <p:cNvCxnSpPr/>
              <p:nvPr/>
            </p:nvCxnSpPr>
            <p:spPr>
              <a:xfrm>
                <a:off x="290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310EE58-3C64-4A3A-869D-212382B278D1}"/>
                  </a:ext>
                </a:extLst>
              </p:cNvPr>
              <p:cNvCxnSpPr/>
              <p:nvPr/>
            </p:nvCxnSpPr>
            <p:spPr>
              <a:xfrm>
                <a:off x="333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A1FBB8A-6C7E-4F5B-A2EA-74D38315507F}"/>
                  </a:ext>
                </a:extLst>
              </p:cNvPr>
              <p:cNvCxnSpPr/>
              <p:nvPr/>
            </p:nvCxnSpPr>
            <p:spPr>
              <a:xfrm>
                <a:off x="37301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33152-CDE9-4775-965F-2C7C46E5E84B}"/>
                  </a:ext>
                </a:extLst>
              </p:cNvPr>
              <p:cNvCxnSpPr/>
              <p:nvPr/>
            </p:nvCxnSpPr>
            <p:spPr>
              <a:xfrm>
                <a:off x="41365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7F6A9D7-5156-44CA-A9D9-F57730140CAC}"/>
                  </a:ext>
                </a:extLst>
              </p:cNvPr>
              <p:cNvCxnSpPr/>
              <p:nvPr/>
            </p:nvCxnSpPr>
            <p:spPr>
              <a:xfrm>
                <a:off x="45719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EED3280-EF38-4353-8C22-9CDF7AB9F2BF}"/>
                  </a:ext>
                </a:extLst>
              </p:cNvPr>
              <p:cNvCxnSpPr/>
              <p:nvPr/>
            </p:nvCxnSpPr>
            <p:spPr>
              <a:xfrm>
                <a:off x="500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C6976A-436C-4E0E-AB89-2F6226BED9C9}"/>
                  </a:ext>
                </a:extLst>
              </p:cNvPr>
              <p:cNvCxnSpPr/>
              <p:nvPr/>
            </p:nvCxnSpPr>
            <p:spPr>
              <a:xfrm>
                <a:off x="544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AA61367-C98C-4A65-A6E2-C100BE79D3D4}"/>
                  </a:ext>
                </a:extLst>
              </p:cNvPr>
              <p:cNvCxnSpPr/>
              <p:nvPr/>
            </p:nvCxnSpPr>
            <p:spPr>
              <a:xfrm>
                <a:off x="584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7B78285-E545-460F-860D-664E65424A2C}"/>
                  </a:ext>
                </a:extLst>
              </p:cNvPr>
              <p:cNvCxnSpPr/>
              <p:nvPr/>
            </p:nvCxnSpPr>
            <p:spPr>
              <a:xfrm>
                <a:off x="628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21A8F29-6788-40AF-9AE2-1C8CC57BF32C}"/>
                  </a:ext>
                </a:extLst>
              </p:cNvPr>
              <p:cNvCxnSpPr/>
              <p:nvPr/>
            </p:nvCxnSpPr>
            <p:spPr>
              <a:xfrm>
                <a:off x="672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53B903F-4B33-4FC4-8CE8-1BB9D82C54A5}"/>
                  </a:ext>
                </a:extLst>
              </p:cNvPr>
              <p:cNvCxnSpPr/>
              <p:nvPr/>
            </p:nvCxnSpPr>
            <p:spPr>
              <a:xfrm>
                <a:off x="714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342A937-C763-4223-8C17-FF23A8966F1F}"/>
                  </a:ext>
                </a:extLst>
              </p:cNvPr>
              <p:cNvCxnSpPr/>
              <p:nvPr/>
            </p:nvCxnSpPr>
            <p:spPr>
              <a:xfrm>
                <a:off x="754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EAB2AFF-0517-4DF8-B873-0BC3E1A03348}"/>
                  </a:ext>
                </a:extLst>
              </p:cNvPr>
              <p:cNvCxnSpPr/>
              <p:nvPr/>
            </p:nvCxnSpPr>
            <p:spPr>
              <a:xfrm>
                <a:off x="798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5277E96-5A1A-4194-9F02-1A81AA6FBCD7}"/>
                  </a:ext>
                </a:extLst>
              </p:cNvPr>
              <p:cNvCxnSpPr/>
              <p:nvPr/>
            </p:nvCxnSpPr>
            <p:spPr>
              <a:xfrm>
                <a:off x="841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6ADB9A6-288B-41BC-B93C-E100C6A9D92E}"/>
                  </a:ext>
                </a:extLst>
              </p:cNvPr>
              <p:cNvCxnSpPr/>
              <p:nvPr/>
            </p:nvCxnSpPr>
            <p:spPr>
              <a:xfrm>
                <a:off x="883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E942BAD-4B88-4614-97A1-60D590F2DC9A}"/>
                  </a:ext>
                </a:extLst>
              </p:cNvPr>
              <p:cNvCxnSpPr/>
              <p:nvPr/>
            </p:nvCxnSpPr>
            <p:spPr>
              <a:xfrm>
                <a:off x="92455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5FDC70D-11BD-4F33-8467-6CF82716AF62}"/>
                  </a:ext>
                </a:extLst>
              </p:cNvPr>
              <p:cNvCxnSpPr/>
              <p:nvPr/>
            </p:nvCxnSpPr>
            <p:spPr>
              <a:xfrm>
                <a:off x="9681027"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43010C2-6070-45EA-999E-D15A1EB72465}"/>
                  </a:ext>
                </a:extLst>
              </p:cNvPr>
              <p:cNvCxnSpPr/>
              <p:nvPr/>
            </p:nvCxnSpPr>
            <p:spPr>
              <a:xfrm>
                <a:off x="101164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104034B-1E37-4DD2-8F5F-D11861991277}"/>
                  </a:ext>
                </a:extLst>
              </p:cNvPr>
              <p:cNvCxnSpPr/>
              <p:nvPr/>
            </p:nvCxnSpPr>
            <p:spPr>
              <a:xfrm>
                <a:off x="1052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7161CCC-6811-461C-B1BC-ABA98032EB22}"/>
                  </a:ext>
                </a:extLst>
              </p:cNvPr>
              <p:cNvCxnSpPr/>
              <p:nvPr/>
            </p:nvCxnSpPr>
            <p:spPr>
              <a:xfrm>
                <a:off x="1092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7A6A529-6A31-4579-AADA-94F9A54B8C6F}"/>
                  </a:ext>
                </a:extLst>
              </p:cNvPr>
              <p:cNvCxnSpPr/>
              <p:nvPr/>
            </p:nvCxnSpPr>
            <p:spPr>
              <a:xfrm>
                <a:off x="1136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04CC808-A4DA-4955-A959-28DF7DCBBEF8}"/>
                  </a:ext>
                </a:extLst>
              </p:cNvPr>
              <p:cNvCxnSpPr/>
              <p:nvPr/>
            </p:nvCxnSpPr>
            <p:spPr>
              <a:xfrm>
                <a:off x="1180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60961EAB-BF19-4778-A202-7894BF15AAD5}"/>
                </a:ext>
              </a:extLst>
            </p:cNvPr>
            <p:cNvGrpSpPr/>
            <p:nvPr/>
          </p:nvGrpSpPr>
          <p:grpSpPr>
            <a:xfrm rot="5400000">
              <a:off x="2924631" y="-2616201"/>
              <a:ext cx="6342742" cy="12192000"/>
              <a:chOff x="377371" y="0"/>
              <a:chExt cx="6342742" cy="6858000"/>
            </a:xfrm>
          </p:grpSpPr>
          <p:cxnSp>
            <p:nvCxnSpPr>
              <p:cNvPr id="8" name="Straight Connector 7">
                <a:extLst>
                  <a:ext uri="{FF2B5EF4-FFF2-40B4-BE49-F238E27FC236}">
                    <a16:creationId xmlns:a16="http://schemas.microsoft.com/office/drawing/2014/main" id="{CF95E087-CDC9-42ED-A9B0-17B1BBD8F2B7}"/>
                  </a:ext>
                </a:extLst>
              </p:cNvPr>
              <p:cNvCxnSpPr/>
              <p:nvPr/>
            </p:nvCxnSpPr>
            <p:spPr>
              <a:xfrm>
                <a:off x="3773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F3B4EE6-DA44-42EF-B5B5-770312DB7336}"/>
                  </a:ext>
                </a:extLst>
              </p:cNvPr>
              <p:cNvCxnSpPr/>
              <p:nvPr/>
            </p:nvCxnSpPr>
            <p:spPr>
              <a:xfrm>
                <a:off x="7837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B359E0F-414D-4DE4-87C8-AA67E8C21D8D}"/>
                  </a:ext>
                </a:extLst>
              </p:cNvPr>
              <p:cNvCxnSpPr/>
              <p:nvPr/>
            </p:nvCxnSpPr>
            <p:spPr>
              <a:xfrm>
                <a:off x="121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71B4C03-0129-432B-91AD-CB08F760BF2B}"/>
                  </a:ext>
                </a:extLst>
              </p:cNvPr>
              <p:cNvCxnSpPr/>
              <p:nvPr/>
            </p:nvCxnSpPr>
            <p:spPr>
              <a:xfrm>
                <a:off x="16546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C98A82-11D7-446B-908C-D1AF079EE38B}"/>
                  </a:ext>
                </a:extLst>
              </p:cNvPr>
              <p:cNvCxnSpPr/>
              <p:nvPr/>
            </p:nvCxnSpPr>
            <p:spPr>
              <a:xfrm>
                <a:off x="206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52F878E-4F4D-42D3-AF67-0369C88FAEC2}"/>
                  </a:ext>
                </a:extLst>
              </p:cNvPr>
              <p:cNvCxnSpPr/>
              <p:nvPr/>
            </p:nvCxnSpPr>
            <p:spPr>
              <a:xfrm>
                <a:off x="246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D48FA8-A64F-4A31-83DB-E2A5C7ACD214}"/>
                  </a:ext>
                </a:extLst>
              </p:cNvPr>
              <p:cNvCxnSpPr/>
              <p:nvPr/>
            </p:nvCxnSpPr>
            <p:spPr>
              <a:xfrm>
                <a:off x="290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0ADA66-CEA3-464C-8C18-8D0BE63E8DEF}"/>
                  </a:ext>
                </a:extLst>
              </p:cNvPr>
              <p:cNvCxnSpPr/>
              <p:nvPr/>
            </p:nvCxnSpPr>
            <p:spPr>
              <a:xfrm>
                <a:off x="333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D04815C-2015-4C37-A7CD-4468C2C6E9CB}"/>
                  </a:ext>
                </a:extLst>
              </p:cNvPr>
              <p:cNvCxnSpPr/>
              <p:nvPr/>
            </p:nvCxnSpPr>
            <p:spPr>
              <a:xfrm>
                <a:off x="37301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F1C51F3-7D37-4BC3-BA22-4DBDC624B42A}"/>
                  </a:ext>
                </a:extLst>
              </p:cNvPr>
              <p:cNvCxnSpPr/>
              <p:nvPr/>
            </p:nvCxnSpPr>
            <p:spPr>
              <a:xfrm>
                <a:off x="41365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9E15302-EFFE-4159-B254-FED1561AE4ED}"/>
                  </a:ext>
                </a:extLst>
              </p:cNvPr>
              <p:cNvCxnSpPr/>
              <p:nvPr/>
            </p:nvCxnSpPr>
            <p:spPr>
              <a:xfrm>
                <a:off x="45719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119F7E2-F7E9-4314-8383-4D1B70782549}"/>
                  </a:ext>
                </a:extLst>
              </p:cNvPr>
              <p:cNvCxnSpPr/>
              <p:nvPr/>
            </p:nvCxnSpPr>
            <p:spPr>
              <a:xfrm>
                <a:off x="500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1644DBE-8D9E-479E-B01C-48FB28CD3F1D}"/>
                  </a:ext>
                </a:extLst>
              </p:cNvPr>
              <p:cNvCxnSpPr/>
              <p:nvPr/>
            </p:nvCxnSpPr>
            <p:spPr>
              <a:xfrm>
                <a:off x="544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D1A8EF0-204B-49D0-A658-5890877534D3}"/>
                  </a:ext>
                </a:extLst>
              </p:cNvPr>
              <p:cNvCxnSpPr/>
              <p:nvPr/>
            </p:nvCxnSpPr>
            <p:spPr>
              <a:xfrm>
                <a:off x="584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DF28B6-B3A6-4912-9781-416B21AC1E50}"/>
                  </a:ext>
                </a:extLst>
              </p:cNvPr>
              <p:cNvCxnSpPr/>
              <p:nvPr/>
            </p:nvCxnSpPr>
            <p:spPr>
              <a:xfrm>
                <a:off x="628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D014B0B-9788-41B6-87EC-A5DCDA6EAFA0}"/>
                  </a:ext>
                </a:extLst>
              </p:cNvPr>
              <p:cNvCxnSpPr/>
              <p:nvPr/>
            </p:nvCxnSpPr>
            <p:spPr>
              <a:xfrm>
                <a:off x="672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60" name="Rounded Rectangle 1">
            <a:extLst>
              <a:ext uri="{FF2B5EF4-FFF2-40B4-BE49-F238E27FC236}">
                <a16:creationId xmlns:a16="http://schemas.microsoft.com/office/drawing/2014/main" id="{ED15A32C-284F-43E0-A1EB-DEA03D512254}"/>
              </a:ext>
            </a:extLst>
          </p:cNvPr>
          <p:cNvSpPr/>
          <p:nvPr/>
        </p:nvSpPr>
        <p:spPr>
          <a:xfrm>
            <a:off x="436646" y="313374"/>
            <a:ext cx="11480773" cy="6235247"/>
          </a:xfrm>
          <a:prstGeom prst="roundRect">
            <a:avLst>
              <a:gd name="adj" fmla="val 7547"/>
            </a:avLst>
          </a:prstGeom>
          <a:solidFill>
            <a:srgbClr val="6B422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36" name="Freeform: Shape 235">
            <a:extLst>
              <a:ext uri="{FF2B5EF4-FFF2-40B4-BE49-F238E27FC236}">
                <a16:creationId xmlns:a16="http://schemas.microsoft.com/office/drawing/2014/main" id="{830CB7C3-E54D-4FC9-A967-E2BD6657E7C8}"/>
              </a:ext>
            </a:extLst>
          </p:cNvPr>
          <p:cNvSpPr/>
          <p:nvPr/>
        </p:nvSpPr>
        <p:spPr>
          <a:xfrm>
            <a:off x="430373"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4516657 h 6235247"/>
              <a:gd name="connsiteX4" fmla="*/ 11147925 w 11563523"/>
              <a:gd name="connsiteY4" fmla="*/ 4512757 h 6235247"/>
              <a:gd name="connsiteX5" fmla="*/ 11215856 w 11563523"/>
              <a:gd name="connsiteY5" fmla="*/ 4505909 h 6235247"/>
              <a:gd name="connsiteX6" fmla="*/ 11226453 w 11563523"/>
              <a:gd name="connsiteY6" fmla="*/ 4505909 h 6235247"/>
              <a:gd name="connsiteX7" fmla="*/ 11563523 w 11563523"/>
              <a:gd name="connsiteY7" fmla="*/ 4842979 h 6235247"/>
              <a:gd name="connsiteX8" fmla="*/ 11226453 w 11563523"/>
              <a:gd name="connsiteY8" fmla="*/ 5180049 h 6235247"/>
              <a:gd name="connsiteX9" fmla="*/ 11215856 w 11563523"/>
              <a:gd name="connsiteY9" fmla="*/ 5180049 h 6235247"/>
              <a:gd name="connsiteX10" fmla="*/ 11147925 w 11563523"/>
              <a:gd name="connsiteY10" fmla="*/ 5173201 h 6235247"/>
              <a:gd name="connsiteX11" fmla="*/ 11135362 w 11563523"/>
              <a:gd name="connsiteY11" fmla="*/ 5169302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4516657"/>
                </a:lnTo>
                <a:lnTo>
                  <a:pt x="11147925" y="4512757"/>
                </a:lnTo>
                <a:cubicBezTo>
                  <a:pt x="11169867" y="4508267"/>
                  <a:pt x="11192586" y="4505909"/>
                  <a:pt x="11215856" y="4505909"/>
                </a:cubicBezTo>
                <a:lnTo>
                  <a:pt x="11226453" y="4505909"/>
                </a:lnTo>
                <a:cubicBezTo>
                  <a:pt x="11412612" y="4505909"/>
                  <a:pt x="11563523" y="4656820"/>
                  <a:pt x="11563523" y="4842979"/>
                </a:cubicBezTo>
                <a:cubicBezTo>
                  <a:pt x="11563523" y="5029138"/>
                  <a:pt x="11412612" y="5180049"/>
                  <a:pt x="11226453" y="5180049"/>
                </a:cubicBezTo>
                <a:lnTo>
                  <a:pt x="11215856" y="5180049"/>
                </a:lnTo>
                <a:cubicBezTo>
                  <a:pt x="11192586" y="5180049"/>
                  <a:pt x="11169867" y="5177691"/>
                  <a:pt x="11147925" y="5173201"/>
                </a:cubicBezTo>
                <a:lnTo>
                  <a:pt x="11135362" y="5169302"/>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606C38"/>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5" name="Freeform: Shape 234">
            <a:extLst>
              <a:ext uri="{FF2B5EF4-FFF2-40B4-BE49-F238E27FC236}">
                <a16:creationId xmlns:a16="http://schemas.microsoft.com/office/drawing/2014/main" id="{0F7BA3FC-4D21-4129-8AF2-E4DA19D46D25}"/>
              </a:ext>
            </a:extLst>
          </p:cNvPr>
          <p:cNvSpPr/>
          <p:nvPr/>
        </p:nvSpPr>
        <p:spPr>
          <a:xfrm>
            <a:off x="430373"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5313075 h 6235247"/>
              <a:gd name="connsiteX4" fmla="*/ 11147925 w 11563523"/>
              <a:gd name="connsiteY4" fmla="*/ 5309175 h 6235247"/>
              <a:gd name="connsiteX5" fmla="*/ 11215856 w 11563523"/>
              <a:gd name="connsiteY5" fmla="*/ 5302327 h 6235247"/>
              <a:gd name="connsiteX6" fmla="*/ 11226453 w 11563523"/>
              <a:gd name="connsiteY6" fmla="*/ 5302327 h 6235247"/>
              <a:gd name="connsiteX7" fmla="*/ 11563523 w 11563523"/>
              <a:gd name="connsiteY7" fmla="*/ 5639397 h 6235247"/>
              <a:gd name="connsiteX8" fmla="*/ 11226453 w 11563523"/>
              <a:gd name="connsiteY8" fmla="*/ 5976467 h 6235247"/>
              <a:gd name="connsiteX9" fmla="*/ 11215856 w 11563523"/>
              <a:gd name="connsiteY9" fmla="*/ 5976467 h 6235247"/>
              <a:gd name="connsiteX10" fmla="*/ 11147925 w 11563523"/>
              <a:gd name="connsiteY10" fmla="*/ 5969619 h 6235247"/>
              <a:gd name="connsiteX11" fmla="*/ 11095410 w 11563523"/>
              <a:gd name="connsiteY11" fmla="*/ 5953318 h 6235247"/>
              <a:gd name="connsiteX12" fmla="*/ 11054995 w 11563523"/>
              <a:gd name="connsiteY12" fmla="*/ 6027776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5313075"/>
                </a:lnTo>
                <a:lnTo>
                  <a:pt x="11147925" y="5309175"/>
                </a:lnTo>
                <a:cubicBezTo>
                  <a:pt x="11169867" y="5304685"/>
                  <a:pt x="11192586" y="5302327"/>
                  <a:pt x="11215856" y="5302327"/>
                </a:cubicBezTo>
                <a:lnTo>
                  <a:pt x="11226453" y="5302327"/>
                </a:lnTo>
                <a:cubicBezTo>
                  <a:pt x="11412612" y="5302327"/>
                  <a:pt x="11563523" y="5453238"/>
                  <a:pt x="11563523" y="5639397"/>
                </a:cubicBezTo>
                <a:cubicBezTo>
                  <a:pt x="11563523" y="5825556"/>
                  <a:pt x="11412612" y="5976467"/>
                  <a:pt x="11226453" y="5976467"/>
                </a:cubicBezTo>
                <a:lnTo>
                  <a:pt x="11215856" y="5976467"/>
                </a:lnTo>
                <a:cubicBezTo>
                  <a:pt x="11192586" y="5976467"/>
                  <a:pt x="11169867" y="5974109"/>
                  <a:pt x="11147925" y="5969619"/>
                </a:cubicBezTo>
                <a:lnTo>
                  <a:pt x="11095410" y="5953318"/>
                </a:lnTo>
                <a:lnTo>
                  <a:pt x="11054995" y="6027776"/>
                </a:lnTo>
                <a:cubicBezTo>
                  <a:pt x="10970430" y="6152949"/>
                  <a:pt x="10827220"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6B705C"/>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1" name="Freeform: Shape 230">
            <a:extLst>
              <a:ext uri="{FF2B5EF4-FFF2-40B4-BE49-F238E27FC236}">
                <a16:creationId xmlns:a16="http://schemas.microsoft.com/office/drawing/2014/main" id="{FDBB89D1-AF3F-40F6-9D55-84DD01271C8C}"/>
              </a:ext>
            </a:extLst>
          </p:cNvPr>
          <p:cNvSpPr/>
          <p:nvPr/>
        </p:nvSpPr>
        <p:spPr>
          <a:xfrm>
            <a:off x="459729" y="311377"/>
            <a:ext cx="11532520" cy="6235247"/>
          </a:xfrm>
          <a:custGeom>
            <a:avLst/>
            <a:gdLst>
              <a:gd name="connsiteX0" fmla="*/ 470574 w 11532520"/>
              <a:gd name="connsiteY0" fmla="*/ 0 h 6235247"/>
              <a:gd name="connsiteX1" fmla="*/ 10614904 w 11532520"/>
              <a:gd name="connsiteY1" fmla="*/ 0 h 6235247"/>
              <a:gd name="connsiteX2" fmla="*/ 11085478 w 11532520"/>
              <a:gd name="connsiteY2" fmla="*/ 470574 h 6235247"/>
              <a:gd name="connsiteX3" fmla="*/ 11085478 w 11532520"/>
              <a:gd name="connsiteY3" fmla="*/ 556491 h 6235247"/>
              <a:gd name="connsiteX4" fmla="*/ 11116921 w 11532520"/>
              <a:gd name="connsiteY4" fmla="*/ 546730 h 6235247"/>
              <a:gd name="connsiteX5" fmla="*/ 11184853 w 11532520"/>
              <a:gd name="connsiteY5" fmla="*/ 539882 h 6235247"/>
              <a:gd name="connsiteX6" fmla="*/ 11195450 w 11532520"/>
              <a:gd name="connsiteY6" fmla="*/ 539882 h 6235247"/>
              <a:gd name="connsiteX7" fmla="*/ 11532520 w 11532520"/>
              <a:gd name="connsiteY7" fmla="*/ 876952 h 6235247"/>
              <a:gd name="connsiteX8" fmla="*/ 11195450 w 11532520"/>
              <a:gd name="connsiteY8" fmla="*/ 1214022 h 6235247"/>
              <a:gd name="connsiteX9" fmla="*/ 11184853 w 11532520"/>
              <a:gd name="connsiteY9" fmla="*/ 1214022 h 6235247"/>
              <a:gd name="connsiteX10" fmla="*/ 11116921 w 11532520"/>
              <a:gd name="connsiteY10" fmla="*/ 1207174 h 6235247"/>
              <a:gd name="connsiteX11" fmla="*/ 11085478 w 11532520"/>
              <a:gd name="connsiteY11" fmla="*/ 1197414 h 6235247"/>
              <a:gd name="connsiteX12" fmla="*/ 11085478 w 11532520"/>
              <a:gd name="connsiteY12" fmla="*/ 5764673 h 6235247"/>
              <a:gd name="connsiteX13" fmla="*/ 10614904 w 11532520"/>
              <a:gd name="connsiteY13" fmla="*/ 6235247 h 6235247"/>
              <a:gd name="connsiteX14" fmla="*/ 470574 w 11532520"/>
              <a:gd name="connsiteY14" fmla="*/ 6235247 h 6235247"/>
              <a:gd name="connsiteX15" fmla="*/ 0 w 11532520"/>
              <a:gd name="connsiteY15" fmla="*/ 5764673 h 6235247"/>
              <a:gd name="connsiteX16" fmla="*/ 0 w 11532520"/>
              <a:gd name="connsiteY16" fmla="*/ 470574 h 6235247"/>
              <a:gd name="connsiteX17" fmla="*/ 470574 w 11532520"/>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32520" h="6235247">
                <a:moveTo>
                  <a:pt x="470574" y="0"/>
                </a:moveTo>
                <a:lnTo>
                  <a:pt x="10614904" y="0"/>
                </a:lnTo>
                <a:cubicBezTo>
                  <a:pt x="10874795" y="0"/>
                  <a:pt x="11085478" y="210683"/>
                  <a:pt x="11085478" y="470574"/>
                </a:cubicBezTo>
                <a:lnTo>
                  <a:pt x="11085478" y="556491"/>
                </a:lnTo>
                <a:lnTo>
                  <a:pt x="11116921" y="546730"/>
                </a:lnTo>
                <a:cubicBezTo>
                  <a:pt x="11138864" y="542240"/>
                  <a:pt x="11161583" y="539882"/>
                  <a:pt x="11184853" y="539882"/>
                </a:cubicBezTo>
                <a:lnTo>
                  <a:pt x="11195450" y="539882"/>
                </a:lnTo>
                <a:cubicBezTo>
                  <a:pt x="11381609" y="539882"/>
                  <a:pt x="11532520" y="690793"/>
                  <a:pt x="11532520" y="876952"/>
                </a:cubicBezTo>
                <a:cubicBezTo>
                  <a:pt x="11532520" y="1063111"/>
                  <a:pt x="11381609" y="1214022"/>
                  <a:pt x="11195450" y="1214022"/>
                </a:cubicBezTo>
                <a:lnTo>
                  <a:pt x="11184853" y="1214022"/>
                </a:lnTo>
                <a:cubicBezTo>
                  <a:pt x="11161583" y="1214022"/>
                  <a:pt x="11138864" y="1211664"/>
                  <a:pt x="11116921" y="1207174"/>
                </a:cubicBezTo>
                <a:lnTo>
                  <a:pt x="11085478" y="1197414"/>
                </a:lnTo>
                <a:lnTo>
                  <a:pt x="11085478" y="5764673"/>
                </a:lnTo>
                <a:cubicBezTo>
                  <a:pt x="11085478" y="6024564"/>
                  <a:pt x="10874795" y="6235247"/>
                  <a:pt x="10614904"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DDBEA9"/>
          </a:solidFill>
          <a:ln>
            <a:noFill/>
          </a:ln>
          <a:effectLst>
            <a:outerShdw blurRad="139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FFFFFF"/>
              </a:solidFill>
            </a:endParaRPr>
          </a:p>
        </p:txBody>
      </p:sp>
      <p:sp>
        <p:nvSpPr>
          <p:cNvPr id="239" name="Freeform: Shape 238">
            <a:extLst>
              <a:ext uri="{FF2B5EF4-FFF2-40B4-BE49-F238E27FC236}">
                <a16:creationId xmlns:a16="http://schemas.microsoft.com/office/drawing/2014/main" id="{90F0FF0A-C4BD-4BFD-B192-39C0035029BD}"/>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2201019 h 6235247"/>
              <a:gd name="connsiteX4" fmla="*/ 11147925 w 11563523"/>
              <a:gd name="connsiteY4" fmla="*/ 2197119 h 6235247"/>
              <a:gd name="connsiteX5" fmla="*/ 11215856 w 11563523"/>
              <a:gd name="connsiteY5" fmla="*/ 2190271 h 6235247"/>
              <a:gd name="connsiteX6" fmla="*/ 11226453 w 11563523"/>
              <a:gd name="connsiteY6" fmla="*/ 2190271 h 6235247"/>
              <a:gd name="connsiteX7" fmla="*/ 11563523 w 11563523"/>
              <a:gd name="connsiteY7" fmla="*/ 2527341 h 6235247"/>
              <a:gd name="connsiteX8" fmla="*/ 11226453 w 11563523"/>
              <a:gd name="connsiteY8" fmla="*/ 2864411 h 6235247"/>
              <a:gd name="connsiteX9" fmla="*/ 11215856 w 11563523"/>
              <a:gd name="connsiteY9" fmla="*/ 2864411 h 6235247"/>
              <a:gd name="connsiteX10" fmla="*/ 11147925 w 11563523"/>
              <a:gd name="connsiteY10" fmla="*/ 2857563 h 6235247"/>
              <a:gd name="connsiteX11" fmla="*/ 11135362 w 11563523"/>
              <a:gd name="connsiteY11" fmla="*/ 2853664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2201019"/>
                </a:lnTo>
                <a:lnTo>
                  <a:pt x="11147925" y="2197119"/>
                </a:lnTo>
                <a:cubicBezTo>
                  <a:pt x="11169867" y="2192629"/>
                  <a:pt x="11192586" y="2190271"/>
                  <a:pt x="11215856" y="2190271"/>
                </a:cubicBezTo>
                <a:lnTo>
                  <a:pt x="11226453" y="2190271"/>
                </a:lnTo>
                <a:cubicBezTo>
                  <a:pt x="11412612" y="2190271"/>
                  <a:pt x="11563523" y="2341182"/>
                  <a:pt x="11563523" y="2527341"/>
                </a:cubicBezTo>
                <a:cubicBezTo>
                  <a:pt x="11563523" y="2713500"/>
                  <a:pt x="11412612" y="2864411"/>
                  <a:pt x="11226453" y="2864411"/>
                </a:cubicBezTo>
                <a:lnTo>
                  <a:pt x="11215856" y="2864411"/>
                </a:lnTo>
                <a:cubicBezTo>
                  <a:pt x="11192586" y="2864411"/>
                  <a:pt x="11169867" y="2862053"/>
                  <a:pt x="11147925" y="2857563"/>
                </a:cubicBezTo>
                <a:lnTo>
                  <a:pt x="11135362" y="2853664"/>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CCD5AE"/>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0" name="Freeform: Shape 239">
            <a:extLst>
              <a:ext uri="{FF2B5EF4-FFF2-40B4-BE49-F238E27FC236}">
                <a16:creationId xmlns:a16="http://schemas.microsoft.com/office/drawing/2014/main" id="{0C148DFF-E3A7-4111-A65B-6FEED5F18A64}"/>
              </a:ext>
            </a:extLst>
          </p:cNvPr>
          <p:cNvSpPr/>
          <p:nvPr/>
        </p:nvSpPr>
        <p:spPr>
          <a:xfrm>
            <a:off x="416985" y="311377"/>
            <a:ext cx="11562589" cy="6235247"/>
          </a:xfrm>
          <a:custGeom>
            <a:avLst/>
            <a:gdLst>
              <a:gd name="connsiteX0" fmla="*/ 470574 w 11562589"/>
              <a:gd name="connsiteY0" fmla="*/ 0 h 6235247"/>
              <a:gd name="connsiteX1" fmla="*/ 10664788 w 11562589"/>
              <a:gd name="connsiteY1" fmla="*/ 0 h 6235247"/>
              <a:gd name="connsiteX2" fmla="*/ 11135362 w 11562589"/>
              <a:gd name="connsiteY2" fmla="*/ 470574 h 6235247"/>
              <a:gd name="connsiteX3" fmla="*/ 11135362 w 11562589"/>
              <a:gd name="connsiteY3" fmla="*/ 1404782 h 6235247"/>
              <a:gd name="connsiteX4" fmla="*/ 11146990 w 11562589"/>
              <a:gd name="connsiteY4" fmla="*/ 1401172 h 6235247"/>
              <a:gd name="connsiteX5" fmla="*/ 11214922 w 11562589"/>
              <a:gd name="connsiteY5" fmla="*/ 1394324 h 6235247"/>
              <a:gd name="connsiteX6" fmla="*/ 11225519 w 11562589"/>
              <a:gd name="connsiteY6" fmla="*/ 1394324 h 6235247"/>
              <a:gd name="connsiteX7" fmla="*/ 11562589 w 11562589"/>
              <a:gd name="connsiteY7" fmla="*/ 1731394 h 6235247"/>
              <a:gd name="connsiteX8" fmla="*/ 11225519 w 11562589"/>
              <a:gd name="connsiteY8" fmla="*/ 2068464 h 6235247"/>
              <a:gd name="connsiteX9" fmla="*/ 11214922 w 11562589"/>
              <a:gd name="connsiteY9" fmla="*/ 2068464 h 6235247"/>
              <a:gd name="connsiteX10" fmla="*/ 11146990 w 11562589"/>
              <a:gd name="connsiteY10" fmla="*/ 2061616 h 6235247"/>
              <a:gd name="connsiteX11" fmla="*/ 11135362 w 11562589"/>
              <a:gd name="connsiteY11" fmla="*/ 2058007 h 6235247"/>
              <a:gd name="connsiteX12" fmla="*/ 11135362 w 11562589"/>
              <a:gd name="connsiteY12" fmla="*/ 5764673 h 6235247"/>
              <a:gd name="connsiteX13" fmla="*/ 10664788 w 11562589"/>
              <a:gd name="connsiteY13" fmla="*/ 6235247 h 6235247"/>
              <a:gd name="connsiteX14" fmla="*/ 470574 w 11562589"/>
              <a:gd name="connsiteY14" fmla="*/ 6235247 h 6235247"/>
              <a:gd name="connsiteX15" fmla="*/ 0 w 11562589"/>
              <a:gd name="connsiteY15" fmla="*/ 5764673 h 6235247"/>
              <a:gd name="connsiteX16" fmla="*/ 0 w 11562589"/>
              <a:gd name="connsiteY16" fmla="*/ 470574 h 6235247"/>
              <a:gd name="connsiteX17" fmla="*/ 470574 w 11562589"/>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2589" h="6235247">
                <a:moveTo>
                  <a:pt x="470574" y="0"/>
                </a:moveTo>
                <a:lnTo>
                  <a:pt x="10664788" y="0"/>
                </a:lnTo>
                <a:cubicBezTo>
                  <a:pt x="10924679" y="0"/>
                  <a:pt x="11135362" y="210683"/>
                  <a:pt x="11135362" y="470574"/>
                </a:cubicBezTo>
                <a:lnTo>
                  <a:pt x="11135362" y="1404782"/>
                </a:lnTo>
                <a:lnTo>
                  <a:pt x="11146990" y="1401172"/>
                </a:lnTo>
                <a:cubicBezTo>
                  <a:pt x="11168933" y="1396682"/>
                  <a:pt x="11191652" y="1394324"/>
                  <a:pt x="11214922" y="1394324"/>
                </a:cubicBezTo>
                <a:lnTo>
                  <a:pt x="11225519" y="1394324"/>
                </a:lnTo>
                <a:cubicBezTo>
                  <a:pt x="11411678" y="1394324"/>
                  <a:pt x="11562589" y="1545235"/>
                  <a:pt x="11562589" y="1731394"/>
                </a:cubicBezTo>
                <a:cubicBezTo>
                  <a:pt x="11562589" y="1917553"/>
                  <a:pt x="11411678" y="2068464"/>
                  <a:pt x="11225519" y="2068464"/>
                </a:cubicBezTo>
                <a:lnTo>
                  <a:pt x="11214922" y="2068464"/>
                </a:lnTo>
                <a:cubicBezTo>
                  <a:pt x="11191652" y="2068464"/>
                  <a:pt x="11168933" y="2066106"/>
                  <a:pt x="11146990" y="2061616"/>
                </a:cubicBezTo>
                <a:lnTo>
                  <a:pt x="11135362" y="2058007"/>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FEFAE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8" name="Freeform: Shape 237">
            <a:extLst>
              <a:ext uri="{FF2B5EF4-FFF2-40B4-BE49-F238E27FC236}">
                <a16:creationId xmlns:a16="http://schemas.microsoft.com/office/drawing/2014/main" id="{DB2A80C7-4194-4E7F-8898-E22C9A600999}"/>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2960517 h 6235247"/>
              <a:gd name="connsiteX4" fmla="*/ 11147924 w 11563523"/>
              <a:gd name="connsiteY4" fmla="*/ 2956617 h 6235247"/>
              <a:gd name="connsiteX5" fmla="*/ 11215856 w 11563523"/>
              <a:gd name="connsiteY5" fmla="*/ 2949769 h 6235247"/>
              <a:gd name="connsiteX6" fmla="*/ 11226453 w 11563523"/>
              <a:gd name="connsiteY6" fmla="*/ 2949769 h 6235247"/>
              <a:gd name="connsiteX7" fmla="*/ 11563523 w 11563523"/>
              <a:gd name="connsiteY7" fmla="*/ 3286839 h 6235247"/>
              <a:gd name="connsiteX8" fmla="*/ 11226453 w 11563523"/>
              <a:gd name="connsiteY8" fmla="*/ 3623909 h 6235247"/>
              <a:gd name="connsiteX9" fmla="*/ 11215856 w 11563523"/>
              <a:gd name="connsiteY9" fmla="*/ 3623909 h 6235247"/>
              <a:gd name="connsiteX10" fmla="*/ 11147924 w 11563523"/>
              <a:gd name="connsiteY10" fmla="*/ 3617061 h 6235247"/>
              <a:gd name="connsiteX11" fmla="*/ 11135362 w 11563523"/>
              <a:gd name="connsiteY11" fmla="*/ 3613162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2960517"/>
                </a:lnTo>
                <a:lnTo>
                  <a:pt x="11147924" y="2956617"/>
                </a:lnTo>
                <a:cubicBezTo>
                  <a:pt x="11169867" y="2952127"/>
                  <a:pt x="11192586" y="2949769"/>
                  <a:pt x="11215856" y="2949769"/>
                </a:cubicBezTo>
                <a:lnTo>
                  <a:pt x="11226453" y="2949769"/>
                </a:lnTo>
                <a:cubicBezTo>
                  <a:pt x="11412612" y="2949769"/>
                  <a:pt x="11563523" y="3100680"/>
                  <a:pt x="11563523" y="3286839"/>
                </a:cubicBezTo>
                <a:cubicBezTo>
                  <a:pt x="11563523" y="3472998"/>
                  <a:pt x="11412612" y="3623909"/>
                  <a:pt x="11226453" y="3623909"/>
                </a:cubicBezTo>
                <a:lnTo>
                  <a:pt x="11215856" y="3623909"/>
                </a:lnTo>
                <a:cubicBezTo>
                  <a:pt x="11192586" y="3623909"/>
                  <a:pt x="11169867" y="3621551"/>
                  <a:pt x="11147924" y="3617061"/>
                </a:cubicBezTo>
                <a:lnTo>
                  <a:pt x="11135362" y="3613162"/>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B7B7A4"/>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CF8DE"/>
              </a:solidFill>
            </a:endParaRPr>
          </a:p>
        </p:txBody>
      </p:sp>
      <p:sp>
        <p:nvSpPr>
          <p:cNvPr id="237" name="Freeform: Shape 236">
            <a:extLst>
              <a:ext uri="{FF2B5EF4-FFF2-40B4-BE49-F238E27FC236}">
                <a16:creationId xmlns:a16="http://schemas.microsoft.com/office/drawing/2014/main" id="{0D432F6B-0B7A-4ADA-8EB7-D05F5A9999EC}"/>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3732342 h 6235247"/>
              <a:gd name="connsiteX4" fmla="*/ 11147924 w 11563523"/>
              <a:gd name="connsiteY4" fmla="*/ 3728442 h 6235247"/>
              <a:gd name="connsiteX5" fmla="*/ 11215856 w 11563523"/>
              <a:gd name="connsiteY5" fmla="*/ 3721594 h 6235247"/>
              <a:gd name="connsiteX6" fmla="*/ 11226453 w 11563523"/>
              <a:gd name="connsiteY6" fmla="*/ 3721594 h 6235247"/>
              <a:gd name="connsiteX7" fmla="*/ 11563523 w 11563523"/>
              <a:gd name="connsiteY7" fmla="*/ 4058664 h 6235247"/>
              <a:gd name="connsiteX8" fmla="*/ 11226453 w 11563523"/>
              <a:gd name="connsiteY8" fmla="*/ 4395734 h 6235247"/>
              <a:gd name="connsiteX9" fmla="*/ 11215856 w 11563523"/>
              <a:gd name="connsiteY9" fmla="*/ 4395734 h 6235247"/>
              <a:gd name="connsiteX10" fmla="*/ 11147924 w 11563523"/>
              <a:gd name="connsiteY10" fmla="*/ 4388886 h 6235247"/>
              <a:gd name="connsiteX11" fmla="*/ 11135362 w 11563523"/>
              <a:gd name="connsiteY11" fmla="*/ 4384987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3732342"/>
                </a:lnTo>
                <a:lnTo>
                  <a:pt x="11147924" y="3728442"/>
                </a:lnTo>
                <a:cubicBezTo>
                  <a:pt x="11169867" y="3723952"/>
                  <a:pt x="11192586" y="3721594"/>
                  <a:pt x="11215856" y="3721594"/>
                </a:cubicBezTo>
                <a:lnTo>
                  <a:pt x="11226453" y="3721594"/>
                </a:lnTo>
                <a:cubicBezTo>
                  <a:pt x="11412612" y="3721594"/>
                  <a:pt x="11563523" y="3872505"/>
                  <a:pt x="11563523" y="4058664"/>
                </a:cubicBezTo>
                <a:cubicBezTo>
                  <a:pt x="11563523" y="4244823"/>
                  <a:pt x="11412612" y="4395734"/>
                  <a:pt x="11226453" y="4395734"/>
                </a:cubicBezTo>
                <a:lnTo>
                  <a:pt x="11215856" y="4395734"/>
                </a:lnTo>
                <a:cubicBezTo>
                  <a:pt x="11192586" y="4395734"/>
                  <a:pt x="11169867" y="4393376"/>
                  <a:pt x="11147924" y="4388886"/>
                </a:cubicBezTo>
                <a:lnTo>
                  <a:pt x="11135362" y="4384987"/>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A5A58D"/>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2" name="Group 51">
            <a:extLst>
              <a:ext uri="{FF2B5EF4-FFF2-40B4-BE49-F238E27FC236}">
                <a16:creationId xmlns:a16="http://schemas.microsoft.com/office/drawing/2014/main" id="{85BBB88A-CFDF-410C-91CD-24572A83CC04}"/>
              </a:ext>
            </a:extLst>
          </p:cNvPr>
          <p:cNvGrpSpPr/>
          <p:nvPr/>
        </p:nvGrpSpPr>
        <p:grpSpPr>
          <a:xfrm>
            <a:off x="1064778" y="691681"/>
            <a:ext cx="10131558" cy="5601665"/>
            <a:chOff x="1001567" y="655743"/>
            <a:chExt cx="10131558" cy="5601665"/>
          </a:xfrm>
        </p:grpSpPr>
        <p:sp>
          <p:nvSpPr>
            <p:cNvPr id="242" name="Rounded Rectangle 25">
              <a:extLst>
                <a:ext uri="{FF2B5EF4-FFF2-40B4-BE49-F238E27FC236}">
                  <a16:creationId xmlns:a16="http://schemas.microsoft.com/office/drawing/2014/main" id="{7BF1077D-255C-41EF-880D-7EACE160FFFF}"/>
                </a:ext>
              </a:extLst>
            </p:cNvPr>
            <p:cNvSpPr/>
            <p:nvPr/>
          </p:nvSpPr>
          <p:spPr>
            <a:xfrm>
              <a:off x="1001567" y="655743"/>
              <a:ext cx="10123387" cy="5601665"/>
            </a:xfrm>
            <a:prstGeom prst="roundRect">
              <a:avLst>
                <a:gd name="adj" fmla="val 7456"/>
              </a:avLst>
            </a:prstGeom>
            <a:solidFill>
              <a:srgbClr val="6B705C"/>
            </a:solidFill>
            <a:ln w="38100">
              <a:solidFill>
                <a:srgbClr val="F8F5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nvGrpSpPr>
            <p:cNvPr id="243" name="Group 242">
              <a:extLst>
                <a:ext uri="{FF2B5EF4-FFF2-40B4-BE49-F238E27FC236}">
                  <a16:creationId xmlns:a16="http://schemas.microsoft.com/office/drawing/2014/main" id="{CAAB80C8-0779-419C-BC6E-0FB4F59463A9}"/>
                </a:ext>
              </a:extLst>
            </p:cNvPr>
            <p:cNvGrpSpPr/>
            <p:nvPr/>
          </p:nvGrpSpPr>
          <p:grpSpPr>
            <a:xfrm>
              <a:off x="1015154" y="690554"/>
              <a:ext cx="10117971" cy="5535342"/>
              <a:chOff x="389475" y="404048"/>
              <a:chExt cx="12173952" cy="6392365"/>
            </a:xfrm>
          </p:grpSpPr>
          <p:grpSp>
            <p:nvGrpSpPr>
              <p:cNvPr id="244" name="Group 243">
                <a:extLst>
                  <a:ext uri="{FF2B5EF4-FFF2-40B4-BE49-F238E27FC236}">
                    <a16:creationId xmlns:a16="http://schemas.microsoft.com/office/drawing/2014/main" id="{7CD86378-A9C2-4222-B281-DD1A49E37D11}"/>
                  </a:ext>
                </a:extLst>
              </p:cNvPr>
              <p:cNvGrpSpPr/>
              <p:nvPr/>
            </p:nvGrpSpPr>
            <p:grpSpPr>
              <a:xfrm>
                <a:off x="400050" y="409574"/>
                <a:ext cx="6253487" cy="3321180"/>
                <a:chOff x="0" y="0"/>
                <a:chExt cx="12192000" cy="6858000"/>
              </a:xfrm>
              <a:effectLst/>
            </p:grpSpPr>
            <p:grpSp>
              <p:nvGrpSpPr>
                <p:cNvPr id="347" name="Group 346">
                  <a:extLst>
                    <a:ext uri="{FF2B5EF4-FFF2-40B4-BE49-F238E27FC236}">
                      <a16:creationId xmlns:a16="http://schemas.microsoft.com/office/drawing/2014/main" id="{823D7FB2-C818-4E89-A6C6-8BBABA032F1C}"/>
                    </a:ext>
                  </a:extLst>
                </p:cNvPr>
                <p:cNvGrpSpPr/>
                <p:nvPr/>
              </p:nvGrpSpPr>
              <p:grpSpPr>
                <a:xfrm>
                  <a:off x="590550" y="0"/>
                  <a:ext cx="10953750" cy="6858000"/>
                  <a:chOff x="590550" y="0"/>
                  <a:chExt cx="10953750" cy="6858000"/>
                </a:xfrm>
              </p:grpSpPr>
              <p:cxnSp>
                <p:nvCxnSpPr>
                  <p:cNvPr id="360" name="Straight Connector 359">
                    <a:extLst>
                      <a:ext uri="{FF2B5EF4-FFF2-40B4-BE49-F238E27FC236}">
                        <a16:creationId xmlns:a16="http://schemas.microsoft.com/office/drawing/2014/main" id="{E51BB352-0E69-4E62-9835-D6FAB523599C}"/>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70242168-E8CE-4691-A787-53C8D96C3B4C}"/>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43063749-F373-4EC9-A1A1-6C8B78178E68}"/>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E0245CFA-A7D1-4CB4-AFF7-873269BB47BB}"/>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6895CC6B-4A0F-4302-9A7B-091EAC72E65B}"/>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9C93DCA3-4153-4824-A960-5635B28B231E}"/>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24790CEC-A6EB-48D9-A724-76543925EFB7}"/>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48854B0D-1503-41ED-9756-C61A2822169A}"/>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D25D3ABA-B9B2-42FC-B295-D16E65A503C5}"/>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A4515A6F-494B-4A19-A021-6D5A47ED1B1D}"/>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F84D338D-8F2C-4BD3-BF44-2833EFF3C49B}"/>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5FE9A199-12E7-4EAD-B267-472F9397520B}"/>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975E6BB6-80AF-4FBD-9460-A368DF816C9D}"/>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4F86BA1B-963A-4B0C-86EC-1508E4806F95}"/>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9AB081B7-012E-4300-B923-025F321672E4}"/>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46EFA4FB-A5CF-434D-ADC6-EE5500577F05}"/>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1259AB33-5FF1-4107-B7CA-6EB026B30DB9}"/>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A52E5ED4-54FA-4961-AA88-CDC891A7AE5C}"/>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3543ECAE-E559-4E8C-A08A-136F6EC8A97F}"/>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5FBBEEAA-E68D-440E-B20A-29B8A2FA8333}"/>
                      </a:ext>
                    </a:extLst>
                  </p:cNvPr>
                  <p:cNvCxnSpPr/>
                  <p:nvPr/>
                </p:nvCxnSpPr>
                <p:spPr>
                  <a:xfrm>
                    <a:off x="115443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348" name="Group 347">
                  <a:extLst>
                    <a:ext uri="{FF2B5EF4-FFF2-40B4-BE49-F238E27FC236}">
                      <a16:creationId xmlns:a16="http://schemas.microsoft.com/office/drawing/2014/main" id="{8203CE7A-7CA7-4332-9CAE-AF78F2A5FFCE}"/>
                    </a:ext>
                  </a:extLst>
                </p:cNvPr>
                <p:cNvGrpSpPr/>
                <p:nvPr/>
              </p:nvGrpSpPr>
              <p:grpSpPr>
                <a:xfrm>
                  <a:off x="0" y="561974"/>
                  <a:ext cx="12192000" cy="5791200"/>
                  <a:chOff x="-285751" y="581024"/>
                  <a:chExt cx="12706352" cy="5791200"/>
                </a:xfrm>
              </p:grpSpPr>
              <p:cxnSp>
                <p:nvCxnSpPr>
                  <p:cNvPr id="349" name="Straight Connector 348">
                    <a:extLst>
                      <a:ext uri="{FF2B5EF4-FFF2-40B4-BE49-F238E27FC236}">
                        <a16:creationId xmlns:a16="http://schemas.microsoft.com/office/drawing/2014/main" id="{18163F29-2BC7-4F28-B80A-8A70D4B09BF1}"/>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AF026374-4D60-49CA-997B-48EFAC4E3455}"/>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560F7D9F-6F09-4E96-BAA0-00B751F6B4B6}"/>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4A042EB6-14F7-4479-8D07-C7E7AF0F1DF0}"/>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B042AE85-EBBC-462F-903F-6EC8A953963A}"/>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76AB142C-E6B2-4CC4-8429-2F829763B846}"/>
                      </a:ext>
                    </a:extLst>
                  </p:cNvPr>
                  <p:cNvCxnSpPr/>
                  <p:nvPr/>
                </p:nvCxnSpPr>
                <p:spPr>
                  <a:xfrm rot="16200000">
                    <a:off x="6067425" y="-28765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984840E6-21EF-4264-B8FE-DE68ABA8B757}"/>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BEC26992-1EF4-4E71-8F16-083B16F748AC}"/>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C19BABC9-C894-4E6E-B89A-EEDDAE93E40C}"/>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C943791D-8204-4AE2-8C38-A5DDCEAC9DCC}"/>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00E7922E-7B74-4B7C-B361-C813BE3441E7}"/>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45" name="Group 244">
                <a:extLst>
                  <a:ext uri="{FF2B5EF4-FFF2-40B4-BE49-F238E27FC236}">
                    <a16:creationId xmlns:a16="http://schemas.microsoft.com/office/drawing/2014/main" id="{BF44F826-D40F-4F91-9113-BDCC284C4364}"/>
                  </a:ext>
                </a:extLst>
              </p:cNvPr>
              <p:cNvGrpSpPr/>
              <p:nvPr/>
            </p:nvGrpSpPr>
            <p:grpSpPr>
              <a:xfrm>
                <a:off x="389475" y="3475233"/>
                <a:ext cx="6915629" cy="3321180"/>
                <a:chOff x="0" y="0"/>
                <a:chExt cx="13482934" cy="6858000"/>
              </a:xfrm>
              <a:effectLst/>
            </p:grpSpPr>
            <p:grpSp>
              <p:nvGrpSpPr>
                <p:cNvPr id="314" name="Group 313">
                  <a:extLst>
                    <a:ext uri="{FF2B5EF4-FFF2-40B4-BE49-F238E27FC236}">
                      <a16:creationId xmlns:a16="http://schemas.microsoft.com/office/drawing/2014/main" id="{81D46070-1C95-4FEB-9287-328A19D38AC9}"/>
                    </a:ext>
                  </a:extLst>
                </p:cNvPr>
                <p:cNvGrpSpPr/>
                <p:nvPr/>
              </p:nvGrpSpPr>
              <p:grpSpPr>
                <a:xfrm>
                  <a:off x="590550" y="0"/>
                  <a:ext cx="10953750" cy="6858000"/>
                  <a:chOff x="590550" y="0"/>
                  <a:chExt cx="10953750" cy="6858000"/>
                </a:xfrm>
              </p:grpSpPr>
              <p:cxnSp>
                <p:nvCxnSpPr>
                  <p:cNvPr id="327" name="Straight Connector 326">
                    <a:extLst>
                      <a:ext uri="{FF2B5EF4-FFF2-40B4-BE49-F238E27FC236}">
                        <a16:creationId xmlns:a16="http://schemas.microsoft.com/office/drawing/2014/main" id="{4358818A-D91D-418F-97A6-43D81A3005D3}"/>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7BDB0C8A-E77E-443C-A72D-8D066BC71F8E}"/>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516F6856-6093-41CA-85CF-51D9549114DB}"/>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99D30994-3669-410E-A129-B83A7259BC8C}"/>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1C3352B8-3E77-4C84-BA76-E747A1F73EC0}"/>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B8ED2080-E0DF-4897-A2FF-C019E94F6E88}"/>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41679FE6-67F1-44E7-97E8-E26BB1E4D97C}"/>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0DD8D233-24A2-47F0-8653-9CD2561328AC}"/>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E5010E92-2E03-4A31-B6C7-A9C1962069BD}"/>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5090FCC-8B12-4F13-B305-E168E9B57E0F}"/>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7C91458C-1A16-493A-A92A-74D322ECCF86}"/>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D9A3A551-D0C5-4C83-9319-4D9A35F2A255}"/>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0B33803-4860-4F26-B587-553709A13C64}"/>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982E0EFD-A286-4E09-A064-C8DFB154EEB9}"/>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42D824F9-FE3E-4D53-8FE8-E90428C8D785}"/>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287380C5-A608-42C5-AF35-BD74282A05AB}"/>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CC27EE91-61C7-47AF-8A61-C594CF80CA06}"/>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01E6E060-2634-43A4-A825-3DA4FE6A4135}"/>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0068D00B-FDCE-492A-9BF0-5C7947E89850}"/>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96B03A1E-E847-40FF-AA4D-53FA6D2DD13C}"/>
                      </a:ext>
                    </a:extLst>
                  </p:cNvPr>
                  <p:cNvCxnSpPr/>
                  <p:nvPr/>
                </p:nvCxnSpPr>
                <p:spPr>
                  <a:xfrm>
                    <a:off x="115443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315" name="Group 314">
                  <a:extLst>
                    <a:ext uri="{FF2B5EF4-FFF2-40B4-BE49-F238E27FC236}">
                      <a16:creationId xmlns:a16="http://schemas.microsoft.com/office/drawing/2014/main" id="{07374C02-3908-4317-8E2D-A620C602B16B}"/>
                    </a:ext>
                  </a:extLst>
                </p:cNvPr>
                <p:cNvGrpSpPr/>
                <p:nvPr/>
              </p:nvGrpSpPr>
              <p:grpSpPr>
                <a:xfrm>
                  <a:off x="0" y="561974"/>
                  <a:ext cx="13482934" cy="5791200"/>
                  <a:chOff x="-285751" y="581024"/>
                  <a:chExt cx="14051747" cy="5791200"/>
                </a:xfrm>
              </p:grpSpPr>
              <p:cxnSp>
                <p:nvCxnSpPr>
                  <p:cNvPr id="316" name="Straight Connector 315">
                    <a:extLst>
                      <a:ext uri="{FF2B5EF4-FFF2-40B4-BE49-F238E27FC236}">
                        <a16:creationId xmlns:a16="http://schemas.microsoft.com/office/drawing/2014/main" id="{06B3BE2D-EF60-45B3-8C31-0483EDA4FEBE}"/>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95EF33B1-4B91-4878-80AF-ACE6252B1E55}"/>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A859A5B7-CE99-4AD9-8AD5-4CA9898BF738}"/>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A84A22D4-0567-488D-9B25-A814D48BD50E}"/>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6F558CAD-4B45-4C78-A59D-2BB4993D9088}"/>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392A947-38F9-4FA6-8495-37022C001881}"/>
                      </a:ext>
                    </a:extLst>
                  </p:cNvPr>
                  <p:cNvCxnSpPr/>
                  <p:nvPr/>
                </p:nvCxnSpPr>
                <p:spPr>
                  <a:xfrm rot="16200000">
                    <a:off x="7412820" y="-1199504"/>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458F9154-9A87-49B9-9494-B9FFDB4EC94A}"/>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E5A79CDE-CF3D-41CE-95F1-207A0E8563A6}"/>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3795E75F-08A9-43E4-86A9-6D4B43B99CCB}"/>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D1FA945F-DEC9-4733-8561-5C14BC9E8BDC}"/>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4BB9D878-6EE7-4878-BFA9-234300D85783}"/>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46" name="Group 245">
                <a:extLst>
                  <a:ext uri="{FF2B5EF4-FFF2-40B4-BE49-F238E27FC236}">
                    <a16:creationId xmlns:a16="http://schemas.microsoft.com/office/drawing/2014/main" id="{DE28A2BA-3735-44D1-8EDD-5EA647964141}"/>
                  </a:ext>
                </a:extLst>
              </p:cNvPr>
              <p:cNvGrpSpPr/>
              <p:nvPr/>
            </p:nvGrpSpPr>
            <p:grpSpPr>
              <a:xfrm>
                <a:off x="6309940" y="404048"/>
                <a:ext cx="6253487" cy="3321180"/>
                <a:chOff x="0" y="0"/>
                <a:chExt cx="12192000" cy="6858000"/>
              </a:xfrm>
              <a:effectLst/>
            </p:grpSpPr>
            <p:grpSp>
              <p:nvGrpSpPr>
                <p:cNvPr id="281" name="Group 280">
                  <a:extLst>
                    <a:ext uri="{FF2B5EF4-FFF2-40B4-BE49-F238E27FC236}">
                      <a16:creationId xmlns:a16="http://schemas.microsoft.com/office/drawing/2014/main" id="{A5CB6278-A803-49CF-9F62-A6B37410DD05}"/>
                    </a:ext>
                  </a:extLst>
                </p:cNvPr>
                <p:cNvGrpSpPr/>
                <p:nvPr/>
              </p:nvGrpSpPr>
              <p:grpSpPr>
                <a:xfrm>
                  <a:off x="590550" y="0"/>
                  <a:ext cx="10953752" cy="6858000"/>
                  <a:chOff x="590550" y="0"/>
                  <a:chExt cx="10953752" cy="6858000"/>
                </a:xfrm>
              </p:grpSpPr>
              <p:cxnSp>
                <p:nvCxnSpPr>
                  <p:cNvPr id="294" name="Straight Connector 293">
                    <a:extLst>
                      <a:ext uri="{FF2B5EF4-FFF2-40B4-BE49-F238E27FC236}">
                        <a16:creationId xmlns:a16="http://schemas.microsoft.com/office/drawing/2014/main" id="{691C82F8-FB97-411B-B81D-6636EE9CC92C}"/>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A74177DC-6E52-4C19-AACD-588A2D1D1144}"/>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22C74A41-A74B-4FFF-A3A5-E7749E9F1706}"/>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DF986C8C-17AA-433D-9552-73127829F56B}"/>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916392F4-E628-4E77-B9E7-E9156B64B193}"/>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EE693EAE-1325-42AD-A4F4-4C648BBDF251}"/>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A7F399A2-F4C0-4393-8C32-5130D169F13C}"/>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B63AEFF2-5D16-420F-AFFD-B6FEAC8D2CD7}"/>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A3402468-3FFE-4E8A-9C81-076D8ADF46A8}"/>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658EEC13-F4F9-4D32-9823-637D442B8287}"/>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46399407-FCC3-4A6C-B09A-E431CEBC7C67}"/>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124A234B-08DF-459A-AEC5-E0AB19ECBD51}"/>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ED4A9D56-344C-4D40-B1CB-B64D782C5E1A}"/>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BE1316D1-2C91-44D8-8823-3534105D63B8}"/>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B4DA99B0-62F9-49E5-8236-BEF5A82C645F}"/>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5F3F285D-4A36-4C9F-BC36-3CC78F3FA06D}"/>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83CE6DB9-B57C-4999-8593-C5A9C7A8E1D9}"/>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88FF1B6F-76A1-444F-8D03-474C6F40F292}"/>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B9530706-077F-46E2-8933-6A0F62E1F0A1}"/>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3D29F574-2835-4711-BA19-D31CE9368EBD}"/>
                      </a:ext>
                    </a:extLst>
                  </p:cNvPr>
                  <p:cNvCxnSpPr/>
                  <p:nvPr/>
                </p:nvCxnSpPr>
                <p:spPr>
                  <a:xfrm>
                    <a:off x="11544302"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282" name="Group 281">
                  <a:extLst>
                    <a:ext uri="{FF2B5EF4-FFF2-40B4-BE49-F238E27FC236}">
                      <a16:creationId xmlns:a16="http://schemas.microsoft.com/office/drawing/2014/main" id="{86301B18-4B0D-4171-89FD-654CECC9CEF0}"/>
                    </a:ext>
                  </a:extLst>
                </p:cNvPr>
                <p:cNvGrpSpPr/>
                <p:nvPr/>
              </p:nvGrpSpPr>
              <p:grpSpPr>
                <a:xfrm>
                  <a:off x="0" y="561974"/>
                  <a:ext cx="12192000" cy="5791200"/>
                  <a:chOff x="-285751" y="581024"/>
                  <a:chExt cx="12706352" cy="5791200"/>
                </a:xfrm>
              </p:grpSpPr>
              <p:cxnSp>
                <p:nvCxnSpPr>
                  <p:cNvPr id="283" name="Straight Connector 282">
                    <a:extLst>
                      <a:ext uri="{FF2B5EF4-FFF2-40B4-BE49-F238E27FC236}">
                        <a16:creationId xmlns:a16="http://schemas.microsoft.com/office/drawing/2014/main" id="{D45E8F02-BAA6-42B6-9BF6-C4B417E984E7}"/>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62B8992F-0DAE-43A3-A984-0E21B70DD92D}"/>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BFDE6341-7869-497D-B2A8-94DEF8B60C25}"/>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8F9A71E6-09E4-451B-9C6E-49DFA1037CDC}"/>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40581451-9B7C-44C7-ABC4-0E834D6EB072}"/>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DF8C5BF2-2F4C-4EEC-A541-15A451A2B174}"/>
                      </a:ext>
                    </a:extLst>
                  </p:cNvPr>
                  <p:cNvCxnSpPr/>
                  <p:nvPr/>
                </p:nvCxnSpPr>
                <p:spPr>
                  <a:xfrm rot="16200000">
                    <a:off x="6067425" y="-28765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2892FEC8-0B58-42C5-88F1-C50C04DEA271}"/>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9489693E-408B-4FFD-9810-A61D57F0B041}"/>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4735DECD-14D6-4DF3-8643-073A7CC7F625}"/>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10623F09-F6E0-4770-88F5-78472D614C70}"/>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FAC4ADDF-6C4F-45B4-BE1D-907448AB29C2}"/>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47" name="Group 246">
                <a:extLst>
                  <a:ext uri="{FF2B5EF4-FFF2-40B4-BE49-F238E27FC236}">
                    <a16:creationId xmlns:a16="http://schemas.microsoft.com/office/drawing/2014/main" id="{C563C577-C86F-4CED-B309-8B40E7609450}"/>
                  </a:ext>
                </a:extLst>
              </p:cNvPr>
              <p:cNvGrpSpPr/>
              <p:nvPr/>
            </p:nvGrpSpPr>
            <p:grpSpPr>
              <a:xfrm>
                <a:off x="6299365" y="3469706"/>
                <a:ext cx="6253487" cy="3321180"/>
                <a:chOff x="0" y="0"/>
                <a:chExt cx="12192000" cy="6858000"/>
              </a:xfrm>
              <a:effectLst/>
            </p:grpSpPr>
            <p:grpSp>
              <p:nvGrpSpPr>
                <p:cNvPr id="248" name="Group 247">
                  <a:extLst>
                    <a:ext uri="{FF2B5EF4-FFF2-40B4-BE49-F238E27FC236}">
                      <a16:creationId xmlns:a16="http://schemas.microsoft.com/office/drawing/2014/main" id="{85C04FDD-C45D-48A2-8E1C-86B14FCFA9AB}"/>
                    </a:ext>
                  </a:extLst>
                </p:cNvPr>
                <p:cNvGrpSpPr/>
                <p:nvPr/>
              </p:nvGrpSpPr>
              <p:grpSpPr>
                <a:xfrm>
                  <a:off x="590550" y="0"/>
                  <a:ext cx="10953750" cy="6858000"/>
                  <a:chOff x="590550" y="0"/>
                  <a:chExt cx="10953750" cy="6858000"/>
                </a:xfrm>
              </p:grpSpPr>
              <p:cxnSp>
                <p:nvCxnSpPr>
                  <p:cNvPr id="261" name="Straight Connector 260">
                    <a:extLst>
                      <a:ext uri="{FF2B5EF4-FFF2-40B4-BE49-F238E27FC236}">
                        <a16:creationId xmlns:a16="http://schemas.microsoft.com/office/drawing/2014/main" id="{C861C192-D2A3-4F90-A497-61162A237C8D}"/>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9BF2F7B5-7B00-4835-A930-569E4168F811}"/>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C8D0F5D4-2AA4-428A-AD34-57099F2B9185}"/>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506A3A16-7229-40CD-8909-18A776AB0A76}"/>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2120B249-B0CB-4227-BD20-7511FF6C73A9}"/>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F684E52-0C1D-40AD-AAB8-C3729D5E9050}"/>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2959CC93-BC7C-43E5-A287-4279D9C5E687}"/>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98B52964-0451-4F11-8F17-5674F358B9FD}"/>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88358108-FB87-42A9-B871-E522D98B2379}"/>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2E8565A2-BB18-4C84-BC37-CBEBED458135}"/>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6DAD584E-5E04-4EFF-9502-DDC9C45267D8}"/>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D30F24A-24C8-431B-B9DB-C773B0BECDB3}"/>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8B8E2140-117A-449D-98AA-B6CD94798F76}"/>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12C7043E-E3FA-472B-9030-D47D19756DE5}"/>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0B8D3D11-8B3D-4B2E-86E0-C24EA3368DBE}"/>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9EA8B85-F352-4E12-BF50-DCD4D7291E04}"/>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0F020606-3D77-4C77-A7F3-E4CFDEF791C3}"/>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ED967171-B111-4F46-8113-2DFB42300997}"/>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132C174E-83DB-4726-8AB0-682A409BB77C}"/>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E52E8865-676C-4CB1-915C-2FE6ABF0FFCF}"/>
                      </a:ext>
                    </a:extLst>
                  </p:cNvPr>
                  <p:cNvCxnSpPr/>
                  <p:nvPr/>
                </p:nvCxnSpPr>
                <p:spPr>
                  <a:xfrm>
                    <a:off x="115443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DE1150CD-6BCB-42F7-83CF-24C71F9FEFAF}"/>
                    </a:ext>
                  </a:extLst>
                </p:cNvPr>
                <p:cNvGrpSpPr/>
                <p:nvPr/>
              </p:nvGrpSpPr>
              <p:grpSpPr>
                <a:xfrm>
                  <a:off x="0" y="561974"/>
                  <a:ext cx="12192000" cy="5791200"/>
                  <a:chOff x="-285751" y="581024"/>
                  <a:chExt cx="12706352" cy="5791200"/>
                </a:xfrm>
              </p:grpSpPr>
              <p:cxnSp>
                <p:nvCxnSpPr>
                  <p:cNvPr id="250" name="Straight Connector 249">
                    <a:extLst>
                      <a:ext uri="{FF2B5EF4-FFF2-40B4-BE49-F238E27FC236}">
                        <a16:creationId xmlns:a16="http://schemas.microsoft.com/office/drawing/2014/main" id="{363D2820-C29F-4C00-9EC8-ADFC42AC18BA}"/>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2151F927-DDD0-4945-A65F-C2F7B41FD89B}"/>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BDA23BFA-34B0-480C-8217-6B1C99607765}"/>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6BC271B8-AD48-41C5-B18B-52B038A0AACB}"/>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B85C5DE2-0BD8-44D6-B1CF-402950416C1C}"/>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912E69EC-96DE-41C0-8DBD-9F619E17A633}"/>
                      </a:ext>
                    </a:extLst>
                  </p:cNvPr>
                  <p:cNvCxnSpPr/>
                  <p:nvPr/>
                </p:nvCxnSpPr>
                <p:spPr>
                  <a:xfrm rot="16200000">
                    <a:off x="6067425" y="-28765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C7F5CF9D-980F-449D-9C4C-EE30FCE712AD}"/>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68A37F7-1411-415A-8BE6-A28DD59EAB34}"/>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76D983D5-4208-477C-8D04-485C02FE4286}"/>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FC085D5A-4371-4C15-A856-1C0D36CCAAB6}"/>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C2CC57BF-7369-49B7-AE2C-3A1EA1C95C63}"/>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grpSp>
      <p:grpSp>
        <p:nvGrpSpPr>
          <p:cNvPr id="2" name="Group 1">
            <a:extLst>
              <a:ext uri="{FF2B5EF4-FFF2-40B4-BE49-F238E27FC236}">
                <a16:creationId xmlns:a16="http://schemas.microsoft.com/office/drawing/2014/main" id="{5044C55F-E480-4027-BE17-4CDB07F8EEDA}"/>
              </a:ext>
            </a:extLst>
          </p:cNvPr>
          <p:cNvGrpSpPr/>
          <p:nvPr/>
        </p:nvGrpSpPr>
        <p:grpSpPr>
          <a:xfrm>
            <a:off x="422420" y="218704"/>
            <a:ext cx="11121635" cy="753940"/>
            <a:chOff x="422420" y="317378"/>
            <a:chExt cx="11121635" cy="1125117"/>
          </a:xfrm>
          <a:effectLst>
            <a:outerShdw blurRad="50800" dist="38100" dir="5400000" algn="t" rotWithShape="0">
              <a:prstClr val="black">
                <a:alpha val="40000"/>
              </a:prstClr>
            </a:outerShdw>
          </a:effectLst>
        </p:grpSpPr>
        <p:pic>
          <p:nvPicPr>
            <p:cNvPr id="384" name="Picture 383">
              <a:extLst>
                <a:ext uri="{FF2B5EF4-FFF2-40B4-BE49-F238E27FC236}">
                  <a16:creationId xmlns:a16="http://schemas.microsoft.com/office/drawing/2014/main" id="{D6B5DBD2-44A5-493F-8A2B-E3BEF7FFAEBB}"/>
                </a:ext>
              </a:extLst>
            </p:cNvPr>
            <p:cNvPicPr>
              <a:picLocks noChangeAspect="1"/>
            </p:cNvPicPr>
            <p:nvPr/>
          </p:nvPicPr>
          <p:blipFill rotWithShape="1">
            <a:blip r:embed="rId2">
              <a:extLst>
                <a:ext uri="{28A0092B-C50C-407E-A947-70E740481C1C}">
                  <a14:useLocalDpi xmlns:a14="http://schemas.microsoft.com/office/drawing/2010/main" val="0"/>
                </a:ext>
              </a:extLst>
            </a:blip>
            <a:srcRect l="35305" t="476" r="20504" b="11093"/>
            <a:stretch/>
          </p:blipFill>
          <p:spPr>
            <a:xfrm rot="16200000">
              <a:off x="8149890" y="-1951671"/>
              <a:ext cx="1119600" cy="5668731"/>
            </a:xfrm>
            <a:custGeom>
              <a:avLst/>
              <a:gdLst>
                <a:gd name="connsiteX0" fmla="*/ 1119600 w 1119600"/>
                <a:gd name="connsiteY0" fmla="*/ 0 h 5668731"/>
                <a:gd name="connsiteX1" fmla="*/ 1119600 w 1119600"/>
                <a:gd name="connsiteY1" fmla="*/ 5198157 h 5668731"/>
                <a:gd name="connsiteX2" fmla="*/ 649026 w 1119600"/>
                <a:gd name="connsiteY2" fmla="*/ 5668731 h 5668731"/>
                <a:gd name="connsiteX3" fmla="*/ 0 w 1119600"/>
                <a:gd name="connsiteY3" fmla="*/ 5668731 h 5668731"/>
                <a:gd name="connsiteX4" fmla="*/ 0 w 1119600"/>
                <a:gd name="connsiteY4" fmla="*/ 0 h 5668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600" h="5668731">
                  <a:moveTo>
                    <a:pt x="1119600" y="0"/>
                  </a:moveTo>
                  <a:lnTo>
                    <a:pt x="1119600" y="5198157"/>
                  </a:lnTo>
                  <a:cubicBezTo>
                    <a:pt x="1119600" y="5458048"/>
                    <a:pt x="908917" y="5668731"/>
                    <a:pt x="649026" y="5668731"/>
                  </a:cubicBezTo>
                  <a:lnTo>
                    <a:pt x="0" y="5668731"/>
                  </a:lnTo>
                  <a:lnTo>
                    <a:pt x="0" y="0"/>
                  </a:lnTo>
                  <a:close/>
                </a:path>
              </a:pathLst>
            </a:custGeom>
            <a:effectLst/>
          </p:spPr>
        </p:pic>
        <p:pic>
          <p:nvPicPr>
            <p:cNvPr id="385" name="Picture 384">
              <a:extLst>
                <a:ext uri="{FF2B5EF4-FFF2-40B4-BE49-F238E27FC236}">
                  <a16:creationId xmlns:a16="http://schemas.microsoft.com/office/drawing/2014/main" id="{7C0DE524-2F80-4829-8C44-9D201732796E}"/>
                </a:ext>
              </a:extLst>
            </p:cNvPr>
            <p:cNvPicPr>
              <a:picLocks noChangeAspect="1"/>
            </p:cNvPicPr>
            <p:nvPr/>
          </p:nvPicPr>
          <p:blipFill rotWithShape="1">
            <a:blip r:embed="rId2">
              <a:extLst>
                <a:ext uri="{28A0092B-C50C-407E-A947-70E740481C1C}">
                  <a14:useLocalDpi xmlns:a14="http://schemas.microsoft.com/office/drawing/2010/main" val="0"/>
                </a:ext>
              </a:extLst>
            </a:blip>
            <a:srcRect l="35305" t="476" r="20504" b="11093"/>
            <a:stretch/>
          </p:blipFill>
          <p:spPr>
            <a:xfrm rot="5400000" flipH="1">
              <a:off x="2696986" y="-1957188"/>
              <a:ext cx="1119600" cy="5668731"/>
            </a:xfrm>
            <a:custGeom>
              <a:avLst/>
              <a:gdLst>
                <a:gd name="connsiteX0" fmla="*/ 1119600 w 1119600"/>
                <a:gd name="connsiteY0" fmla="*/ 0 h 5668731"/>
                <a:gd name="connsiteX1" fmla="*/ 1119600 w 1119600"/>
                <a:gd name="connsiteY1" fmla="*/ 5198157 h 5668731"/>
                <a:gd name="connsiteX2" fmla="*/ 649026 w 1119600"/>
                <a:gd name="connsiteY2" fmla="*/ 5668731 h 5668731"/>
                <a:gd name="connsiteX3" fmla="*/ 0 w 1119600"/>
                <a:gd name="connsiteY3" fmla="*/ 5668731 h 5668731"/>
                <a:gd name="connsiteX4" fmla="*/ 0 w 1119600"/>
                <a:gd name="connsiteY4" fmla="*/ 0 h 5668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600" h="5668731">
                  <a:moveTo>
                    <a:pt x="1119600" y="0"/>
                  </a:moveTo>
                  <a:lnTo>
                    <a:pt x="1119600" y="5198157"/>
                  </a:lnTo>
                  <a:cubicBezTo>
                    <a:pt x="1119600" y="5458048"/>
                    <a:pt x="908917" y="5668731"/>
                    <a:pt x="649026" y="5668731"/>
                  </a:cubicBezTo>
                  <a:lnTo>
                    <a:pt x="0" y="5668731"/>
                  </a:lnTo>
                  <a:lnTo>
                    <a:pt x="0" y="0"/>
                  </a:lnTo>
                  <a:close/>
                </a:path>
              </a:pathLst>
            </a:custGeom>
            <a:effectLst/>
          </p:spPr>
        </p:pic>
      </p:grpSp>
      <p:grpSp>
        <p:nvGrpSpPr>
          <p:cNvPr id="114" name="Group 113">
            <a:extLst>
              <a:ext uri="{FF2B5EF4-FFF2-40B4-BE49-F238E27FC236}">
                <a16:creationId xmlns:a16="http://schemas.microsoft.com/office/drawing/2014/main" id="{9AA538F5-6C16-401A-ADF3-FB9AB8FF5817}"/>
              </a:ext>
            </a:extLst>
          </p:cNvPr>
          <p:cNvGrpSpPr/>
          <p:nvPr/>
        </p:nvGrpSpPr>
        <p:grpSpPr>
          <a:xfrm>
            <a:off x="127175" y="691681"/>
            <a:ext cx="740248" cy="5388071"/>
            <a:chOff x="127175" y="691681"/>
            <a:chExt cx="740248" cy="5388071"/>
          </a:xfrm>
        </p:grpSpPr>
        <p:grpSp>
          <p:nvGrpSpPr>
            <p:cNvPr id="89" name="Group 88">
              <a:extLst>
                <a:ext uri="{FF2B5EF4-FFF2-40B4-BE49-F238E27FC236}">
                  <a16:creationId xmlns:a16="http://schemas.microsoft.com/office/drawing/2014/main" id="{D988CD13-CC28-4DF2-8285-E8E89C98FA87}"/>
                </a:ext>
              </a:extLst>
            </p:cNvPr>
            <p:cNvGrpSpPr/>
            <p:nvPr/>
          </p:nvGrpSpPr>
          <p:grpSpPr>
            <a:xfrm>
              <a:off x="619993" y="821063"/>
              <a:ext cx="247430" cy="5048114"/>
              <a:chOff x="575576" y="735556"/>
              <a:chExt cx="180000" cy="3672388"/>
            </a:xfrm>
          </p:grpSpPr>
          <p:sp>
            <p:nvSpPr>
              <p:cNvPr id="90" name="Oval 89">
                <a:extLst>
                  <a:ext uri="{FF2B5EF4-FFF2-40B4-BE49-F238E27FC236}">
                    <a16:creationId xmlns:a16="http://schemas.microsoft.com/office/drawing/2014/main" id="{CA719A15-E846-4E5C-BCD4-B9950178183B}"/>
                  </a:ext>
                </a:extLst>
              </p:cNvPr>
              <p:cNvSpPr/>
              <p:nvPr/>
            </p:nvSpPr>
            <p:spPr>
              <a:xfrm>
                <a:off x="575576" y="735556"/>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1" name="Oval 90">
                <a:extLst>
                  <a:ext uri="{FF2B5EF4-FFF2-40B4-BE49-F238E27FC236}">
                    <a16:creationId xmlns:a16="http://schemas.microsoft.com/office/drawing/2014/main" id="{3A776FCC-C429-4CC8-8AB2-FD44099A1957}"/>
                  </a:ext>
                </a:extLst>
              </p:cNvPr>
              <p:cNvSpPr/>
              <p:nvPr/>
            </p:nvSpPr>
            <p:spPr>
              <a:xfrm>
                <a:off x="575576" y="3219832"/>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2" name="Oval 91">
                <a:extLst>
                  <a:ext uri="{FF2B5EF4-FFF2-40B4-BE49-F238E27FC236}">
                    <a16:creationId xmlns:a16="http://schemas.microsoft.com/office/drawing/2014/main" id="{0B929E36-9C01-4F8F-B20F-509BB675EA18}"/>
                  </a:ext>
                </a:extLst>
              </p:cNvPr>
              <p:cNvSpPr/>
              <p:nvPr/>
            </p:nvSpPr>
            <p:spPr>
              <a:xfrm>
                <a:off x="575576" y="2715776"/>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3" name="Oval 92">
                <a:extLst>
                  <a:ext uri="{FF2B5EF4-FFF2-40B4-BE49-F238E27FC236}">
                    <a16:creationId xmlns:a16="http://schemas.microsoft.com/office/drawing/2014/main" id="{3E83462F-3311-486C-83D2-B97FF43C1F92}"/>
                  </a:ext>
                </a:extLst>
              </p:cNvPr>
              <p:cNvSpPr/>
              <p:nvPr/>
            </p:nvSpPr>
            <p:spPr>
              <a:xfrm>
                <a:off x="575576" y="2211720"/>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4" name="Oval 93">
                <a:extLst>
                  <a:ext uri="{FF2B5EF4-FFF2-40B4-BE49-F238E27FC236}">
                    <a16:creationId xmlns:a16="http://schemas.microsoft.com/office/drawing/2014/main" id="{4514351F-9BA2-4686-AE93-B42AC9825265}"/>
                  </a:ext>
                </a:extLst>
              </p:cNvPr>
              <p:cNvSpPr/>
              <p:nvPr/>
            </p:nvSpPr>
            <p:spPr>
              <a:xfrm>
                <a:off x="575576" y="1723743"/>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5" name="Oval 94">
                <a:extLst>
                  <a:ext uri="{FF2B5EF4-FFF2-40B4-BE49-F238E27FC236}">
                    <a16:creationId xmlns:a16="http://schemas.microsoft.com/office/drawing/2014/main" id="{BC00D8DC-63E5-4466-87AE-27343FC8F1FF}"/>
                  </a:ext>
                </a:extLst>
              </p:cNvPr>
              <p:cNvSpPr/>
              <p:nvPr/>
            </p:nvSpPr>
            <p:spPr>
              <a:xfrm>
                <a:off x="575576" y="1203608"/>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6" name="Oval 95">
                <a:extLst>
                  <a:ext uri="{FF2B5EF4-FFF2-40B4-BE49-F238E27FC236}">
                    <a16:creationId xmlns:a16="http://schemas.microsoft.com/office/drawing/2014/main" id="{E88E41BF-799A-4AF4-9889-F18578018A9E}"/>
                  </a:ext>
                </a:extLst>
              </p:cNvPr>
              <p:cNvSpPr/>
              <p:nvPr/>
            </p:nvSpPr>
            <p:spPr>
              <a:xfrm>
                <a:off x="575576" y="4227944"/>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7" name="Oval 96">
                <a:extLst>
                  <a:ext uri="{FF2B5EF4-FFF2-40B4-BE49-F238E27FC236}">
                    <a16:creationId xmlns:a16="http://schemas.microsoft.com/office/drawing/2014/main" id="{E89A6896-2EF6-4468-856A-DB118AE4BC2D}"/>
                  </a:ext>
                </a:extLst>
              </p:cNvPr>
              <p:cNvSpPr/>
              <p:nvPr/>
            </p:nvSpPr>
            <p:spPr>
              <a:xfrm>
                <a:off x="575576" y="3723888"/>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4" name="Group 3">
              <a:extLst>
                <a:ext uri="{FF2B5EF4-FFF2-40B4-BE49-F238E27FC236}">
                  <a16:creationId xmlns:a16="http://schemas.microsoft.com/office/drawing/2014/main" id="{08FAC1C7-39B4-4459-BFC2-6DBC8D07901A}"/>
                </a:ext>
              </a:extLst>
            </p:cNvPr>
            <p:cNvGrpSpPr/>
            <p:nvPr/>
          </p:nvGrpSpPr>
          <p:grpSpPr>
            <a:xfrm>
              <a:off x="127175" y="691681"/>
              <a:ext cx="621212" cy="5388071"/>
              <a:chOff x="55829" y="691681"/>
              <a:chExt cx="621212" cy="5388071"/>
            </a:xfrm>
          </p:grpSpPr>
          <p:sp>
            <p:nvSpPr>
              <p:cNvPr id="3" name="Block Arc 2">
                <a:extLst>
                  <a:ext uri="{FF2B5EF4-FFF2-40B4-BE49-F238E27FC236}">
                    <a16:creationId xmlns:a16="http://schemas.microsoft.com/office/drawing/2014/main" id="{07D44719-113C-44CD-8BAD-5DD9E248ABB5}"/>
                  </a:ext>
                </a:extLst>
              </p:cNvPr>
              <p:cNvSpPr/>
              <p:nvPr/>
            </p:nvSpPr>
            <p:spPr>
              <a:xfrm>
                <a:off x="68460" y="691681"/>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 name="Block Arc 2">
                <a:extLst>
                  <a:ext uri="{FF2B5EF4-FFF2-40B4-BE49-F238E27FC236}">
                    <a16:creationId xmlns:a16="http://schemas.microsoft.com/office/drawing/2014/main" id="{A2C89231-7F60-4869-85AA-71D9F3B45ABB}"/>
                  </a:ext>
                </a:extLst>
              </p:cNvPr>
              <p:cNvSpPr/>
              <p:nvPr/>
            </p:nvSpPr>
            <p:spPr>
              <a:xfrm>
                <a:off x="75335" y="1331016"/>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7" name="Block Arc 2">
                <a:extLst>
                  <a:ext uri="{FF2B5EF4-FFF2-40B4-BE49-F238E27FC236}">
                    <a16:creationId xmlns:a16="http://schemas.microsoft.com/office/drawing/2014/main" id="{A41F11CD-7478-47E7-BF57-80E3FD0C097C}"/>
                  </a:ext>
                </a:extLst>
              </p:cNvPr>
              <p:cNvSpPr/>
              <p:nvPr/>
            </p:nvSpPr>
            <p:spPr>
              <a:xfrm>
                <a:off x="75335" y="2045075"/>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 name="Block Arc 2">
                <a:extLst>
                  <a:ext uri="{FF2B5EF4-FFF2-40B4-BE49-F238E27FC236}">
                    <a16:creationId xmlns:a16="http://schemas.microsoft.com/office/drawing/2014/main" id="{F25861F5-651F-463C-9D43-A55E67067883}"/>
                  </a:ext>
                </a:extLst>
              </p:cNvPr>
              <p:cNvSpPr/>
              <p:nvPr/>
            </p:nvSpPr>
            <p:spPr>
              <a:xfrm>
                <a:off x="82210" y="2712977"/>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0" name="Block Arc 2">
                <a:extLst>
                  <a:ext uri="{FF2B5EF4-FFF2-40B4-BE49-F238E27FC236}">
                    <a16:creationId xmlns:a16="http://schemas.microsoft.com/office/drawing/2014/main" id="{A2487B64-F4C4-456F-B0C9-298120904726}"/>
                  </a:ext>
                </a:extLst>
              </p:cNvPr>
              <p:cNvSpPr/>
              <p:nvPr/>
            </p:nvSpPr>
            <p:spPr>
              <a:xfrm>
                <a:off x="68460" y="3405960"/>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1" name="Block Arc 2">
                <a:extLst>
                  <a:ext uri="{FF2B5EF4-FFF2-40B4-BE49-F238E27FC236}">
                    <a16:creationId xmlns:a16="http://schemas.microsoft.com/office/drawing/2014/main" id="{232E00E0-1A93-4257-B51F-CD69C2066126}"/>
                  </a:ext>
                </a:extLst>
              </p:cNvPr>
              <p:cNvSpPr/>
              <p:nvPr/>
            </p:nvSpPr>
            <p:spPr>
              <a:xfrm>
                <a:off x="68460" y="4107102"/>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2" name="Block Arc 2">
                <a:extLst>
                  <a:ext uri="{FF2B5EF4-FFF2-40B4-BE49-F238E27FC236}">
                    <a16:creationId xmlns:a16="http://schemas.microsoft.com/office/drawing/2014/main" id="{FA67053C-3191-4BF3-92E7-531A8ADFB29B}"/>
                  </a:ext>
                </a:extLst>
              </p:cNvPr>
              <p:cNvSpPr/>
              <p:nvPr/>
            </p:nvSpPr>
            <p:spPr>
              <a:xfrm>
                <a:off x="55829" y="4794392"/>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lock Arc 2">
                <a:extLst>
                  <a:ext uri="{FF2B5EF4-FFF2-40B4-BE49-F238E27FC236}">
                    <a16:creationId xmlns:a16="http://schemas.microsoft.com/office/drawing/2014/main" id="{DC6C4602-325C-45B9-ABFE-C80A3222B475}"/>
                  </a:ext>
                </a:extLst>
              </p:cNvPr>
              <p:cNvSpPr/>
              <p:nvPr/>
            </p:nvSpPr>
            <p:spPr>
              <a:xfrm>
                <a:off x="63083" y="5485468"/>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157" name="TextBox 156">
            <a:extLst>
              <a:ext uri="{FF2B5EF4-FFF2-40B4-BE49-F238E27FC236}">
                <a16:creationId xmlns:a16="http://schemas.microsoft.com/office/drawing/2014/main" id="{B3390153-B15C-41F1-B291-8219683810C4}"/>
              </a:ext>
            </a:extLst>
          </p:cNvPr>
          <p:cNvSpPr txBox="1"/>
          <p:nvPr/>
        </p:nvSpPr>
        <p:spPr>
          <a:xfrm>
            <a:off x="813419" y="163530"/>
            <a:ext cx="3506088" cy="769441"/>
          </a:xfrm>
          <a:prstGeom prst="rect">
            <a:avLst/>
          </a:prstGeom>
          <a:noFill/>
        </p:spPr>
        <p:txBody>
          <a:bodyPr wrap="none" rtlCol="0">
            <a:spAutoFit/>
          </a:bodyPr>
          <a:lstStyle/>
          <a:p>
            <a:r>
              <a:rPr lang="en-US" sz="4400" dirty="0">
                <a:solidFill>
                  <a:schemeClr val="bg1"/>
                </a:solidFill>
                <a:effectLst>
                  <a:outerShdw blurRad="38100" dist="38100" dir="2700000" algn="tl">
                    <a:srgbClr val="000000">
                      <a:alpha val="43137"/>
                    </a:srgbClr>
                  </a:outerShdw>
                </a:effectLst>
                <a:latin typeface="Piglets" panose="02000500000000000000" pitchFamily="2" charset="0"/>
              </a:rPr>
              <a:t>Functions Used:</a:t>
            </a:r>
            <a:endParaRPr lang="id-ID" sz="4400" dirty="0">
              <a:solidFill>
                <a:schemeClr val="bg1"/>
              </a:solidFill>
              <a:effectLst>
                <a:outerShdw blurRad="38100" dist="38100" dir="2700000" algn="tl">
                  <a:srgbClr val="000000">
                    <a:alpha val="43137"/>
                  </a:srgbClr>
                </a:outerShdw>
              </a:effectLst>
              <a:latin typeface="Piglets" panose="02000500000000000000" pitchFamily="2" charset="0"/>
            </a:endParaRPr>
          </a:p>
        </p:txBody>
      </p:sp>
      <p:grpSp>
        <p:nvGrpSpPr>
          <p:cNvPr id="386" name="Group 385">
            <a:extLst>
              <a:ext uri="{FF2B5EF4-FFF2-40B4-BE49-F238E27FC236}">
                <a16:creationId xmlns:a16="http://schemas.microsoft.com/office/drawing/2014/main" id="{931EA35B-1146-4B6C-B0D9-6FD0D65F9DA9}"/>
              </a:ext>
            </a:extLst>
          </p:cNvPr>
          <p:cNvGrpSpPr/>
          <p:nvPr/>
        </p:nvGrpSpPr>
        <p:grpSpPr>
          <a:xfrm>
            <a:off x="438812" y="5794035"/>
            <a:ext cx="7357097" cy="743960"/>
            <a:chOff x="419679" y="5263752"/>
            <a:chExt cx="10046528" cy="1297343"/>
          </a:xfrm>
          <a:effectLst>
            <a:outerShdw blurRad="203200" dist="38100" dir="16200000" rotWithShape="0">
              <a:prstClr val="black">
                <a:alpha val="10000"/>
              </a:prstClr>
            </a:outerShdw>
          </a:effectLst>
        </p:grpSpPr>
        <p:pic>
          <p:nvPicPr>
            <p:cNvPr id="387" name="Picture 386">
              <a:extLst>
                <a:ext uri="{FF2B5EF4-FFF2-40B4-BE49-F238E27FC236}">
                  <a16:creationId xmlns:a16="http://schemas.microsoft.com/office/drawing/2014/main" id="{9F7F73C9-49A4-4B8B-82A6-BCEA74B11D6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430" r="37042" b="4970"/>
            <a:stretch/>
          </p:blipFill>
          <p:spPr>
            <a:xfrm rot="5400000">
              <a:off x="2323297" y="3368699"/>
              <a:ext cx="1281250" cy="5088485"/>
            </a:xfrm>
            <a:custGeom>
              <a:avLst/>
              <a:gdLst>
                <a:gd name="connsiteX0" fmla="*/ 0 w 1281250"/>
                <a:gd name="connsiteY0" fmla="*/ 5088485 h 5088485"/>
                <a:gd name="connsiteX1" fmla="*/ 0 w 1281250"/>
                <a:gd name="connsiteY1" fmla="*/ 0 h 5088485"/>
                <a:gd name="connsiteX2" fmla="*/ 1281250 w 1281250"/>
                <a:gd name="connsiteY2" fmla="*/ 0 h 5088485"/>
                <a:gd name="connsiteX3" fmla="*/ 1281250 w 1281250"/>
                <a:gd name="connsiteY3" fmla="*/ 4617911 h 5088485"/>
                <a:gd name="connsiteX4" fmla="*/ 810676 w 1281250"/>
                <a:gd name="connsiteY4" fmla="*/ 5088485 h 508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250" h="5088485">
                  <a:moveTo>
                    <a:pt x="0" y="5088485"/>
                  </a:moveTo>
                  <a:lnTo>
                    <a:pt x="0" y="0"/>
                  </a:lnTo>
                  <a:lnTo>
                    <a:pt x="1281250" y="0"/>
                  </a:lnTo>
                  <a:lnTo>
                    <a:pt x="1281250" y="4617911"/>
                  </a:lnTo>
                  <a:cubicBezTo>
                    <a:pt x="1281250" y="4877802"/>
                    <a:pt x="1070567" y="5088485"/>
                    <a:pt x="810676" y="5088485"/>
                  </a:cubicBezTo>
                  <a:close/>
                </a:path>
              </a:pathLst>
            </a:custGeom>
          </p:spPr>
        </p:pic>
        <p:pic>
          <p:nvPicPr>
            <p:cNvPr id="388" name="Picture 387">
              <a:extLst>
                <a:ext uri="{FF2B5EF4-FFF2-40B4-BE49-F238E27FC236}">
                  <a16:creationId xmlns:a16="http://schemas.microsoft.com/office/drawing/2014/main" id="{607A8C4D-C0BA-42C2-970B-A2CFA9B190C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430" r="36684"/>
            <a:stretch/>
          </p:blipFill>
          <p:spPr>
            <a:xfrm rot="16200000" flipH="1">
              <a:off x="7140231" y="3235119"/>
              <a:ext cx="1297343" cy="5354609"/>
            </a:xfrm>
            <a:prstGeom prst="rect">
              <a:avLst/>
            </a:prstGeom>
          </p:spPr>
        </p:pic>
      </p:grpSp>
      <p:pic>
        <p:nvPicPr>
          <p:cNvPr id="394" name="Picture 2" descr="See the source image">
            <a:extLst>
              <a:ext uri="{FF2B5EF4-FFF2-40B4-BE49-F238E27FC236}">
                <a16:creationId xmlns:a16="http://schemas.microsoft.com/office/drawing/2014/main" id="{19B2FEA8-2032-437D-B3AE-03C5E8CFA6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842" b="35956"/>
          <a:stretch/>
        </p:blipFill>
        <p:spPr bwMode="auto">
          <a:xfrm>
            <a:off x="9066795" y="522503"/>
            <a:ext cx="2354529" cy="520260"/>
          </a:xfrm>
          <a:prstGeom prst="rect">
            <a:avLst/>
          </a:prstGeom>
          <a:noFill/>
          <a:extLst>
            <a:ext uri="{909E8E84-426E-40DD-AFC4-6F175D3DCCD1}">
              <a14:hiddenFill xmlns:a14="http://schemas.microsoft.com/office/drawing/2010/main">
                <a:solidFill>
                  <a:srgbClr val="FFFFFF"/>
                </a:solidFill>
              </a14:hiddenFill>
            </a:ext>
          </a:extLst>
        </p:spPr>
      </p:pic>
      <p:pic>
        <p:nvPicPr>
          <p:cNvPr id="380" name="Graphic 379">
            <a:hlinkClick r:id="rId5" action="ppaction://hlinksldjump"/>
            <a:extLst>
              <a:ext uri="{FF2B5EF4-FFF2-40B4-BE49-F238E27FC236}">
                <a16:creationId xmlns:a16="http://schemas.microsoft.com/office/drawing/2014/main" id="{8C619C2F-532D-4146-BF28-6164746C6ACB}"/>
              </a:ext>
            </a:extLst>
          </p:cNvPr>
          <p:cNvPicPr>
            <a:picLocks/>
          </p:cNvPicPr>
          <p:nvPr/>
        </p:nvPicPr>
        <p:blipFill>
          <a:blip r:embed="rId6" cstate="print">
            <a:extLst>
              <a:ext uri="{96DAC541-7B7A-43D3-8B79-37D633B846F1}">
                <asvg:svgBlip xmlns:asvg="http://schemas.microsoft.com/office/drawing/2016/SVG/main" r:embed="rId7"/>
              </a:ext>
            </a:extLst>
          </a:blip>
          <a:stretch>
            <a:fillRect/>
          </a:stretch>
        </p:blipFill>
        <p:spPr>
          <a:xfrm>
            <a:off x="11572206" y="956566"/>
            <a:ext cx="402332" cy="402332"/>
          </a:xfrm>
          <a:prstGeom prst="rect">
            <a:avLst/>
          </a:prstGeom>
        </p:spPr>
      </p:pic>
      <p:pic>
        <p:nvPicPr>
          <p:cNvPr id="381" name="Graphic 380">
            <a:hlinkClick r:id="rId8" action="ppaction://hlinksldjump"/>
            <a:extLst>
              <a:ext uri="{FF2B5EF4-FFF2-40B4-BE49-F238E27FC236}">
                <a16:creationId xmlns:a16="http://schemas.microsoft.com/office/drawing/2014/main" id="{A82339BF-039D-41E1-B21C-39F953D37097}"/>
              </a:ext>
            </a:extLst>
          </p:cNvPr>
          <p:cNvPicPr>
            <a:picLocks/>
          </p:cNvPicPr>
          <p:nvPr/>
        </p:nvPicPr>
        <p:blipFill>
          <a:blip r:embed="rId9" cstate="print">
            <a:extLst>
              <a:ext uri="{96DAC541-7B7A-43D3-8B79-37D633B846F1}">
                <asvg:svgBlip xmlns:asvg="http://schemas.microsoft.com/office/drawing/2016/SVG/main" r:embed="rId10"/>
              </a:ext>
            </a:extLst>
          </a:blip>
          <a:stretch>
            <a:fillRect/>
          </a:stretch>
        </p:blipFill>
        <p:spPr>
          <a:xfrm>
            <a:off x="11548509" y="1835779"/>
            <a:ext cx="402332" cy="402332"/>
          </a:xfrm>
          <a:prstGeom prst="rect">
            <a:avLst/>
          </a:prstGeom>
        </p:spPr>
      </p:pic>
      <p:pic>
        <p:nvPicPr>
          <p:cNvPr id="382" name="Graphic 381">
            <a:hlinkClick r:id="rId11" action="ppaction://hlinksldjump"/>
            <a:extLst>
              <a:ext uri="{FF2B5EF4-FFF2-40B4-BE49-F238E27FC236}">
                <a16:creationId xmlns:a16="http://schemas.microsoft.com/office/drawing/2014/main" id="{99A49976-7509-40DE-84AD-E2070E3FDA86}"/>
              </a:ext>
            </a:extLst>
          </p:cNvPr>
          <p:cNvPicPr>
            <a:picLocks/>
          </p:cNvPicPr>
          <p:nvPr/>
        </p:nvPicPr>
        <p:blipFill>
          <a:blip r:embed="rId12" cstate="print">
            <a:extLst>
              <a:ext uri="{96DAC541-7B7A-43D3-8B79-37D633B846F1}">
                <asvg:svgBlip xmlns:asvg="http://schemas.microsoft.com/office/drawing/2016/SVG/main" r:embed="rId13"/>
              </a:ext>
            </a:extLst>
          </a:blip>
          <a:stretch>
            <a:fillRect/>
          </a:stretch>
        </p:blipFill>
        <p:spPr>
          <a:xfrm>
            <a:off x="11530786" y="2641826"/>
            <a:ext cx="402332" cy="402332"/>
          </a:xfrm>
          <a:prstGeom prst="rect">
            <a:avLst/>
          </a:prstGeom>
        </p:spPr>
      </p:pic>
      <p:pic>
        <p:nvPicPr>
          <p:cNvPr id="383" name="Graphic 382">
            <a:hlinkClick r:id="rId14" action="ppaction://hlinksldjump"/>
            <a:extLst>
              <a:ext uri="{FF2B5EF4-FFF2-40B4-BE49-F238E27FC236}">
                <a16:creationId xmlns:a16="http://schemas.microsoft.com/office/drawing/2014/main" id="{E56C253D-FC4B-4521-BFA0-D44534C435A3}"/>
              </a:ext>
            </a:extLst>
          </p:cNvPr>
          <p:cNvPicPr>
            <a:picLocks/>
          </p:cNvPicPr>
          <p:nvPr/>
        </p:nvPicPr>
        <p:blipFill>
          <a:blip r:embed="rId15" cstate="print">
            <a:extLst>
              <a:ext uri="{96DAC541-7B7A-43D3-8B79-37D633B846F1}">
                <asvg:svgBlip xmlns:asvg="http://schemas.microsoft.com/office/drawing/2016/SVG/main" r:embed="rId16"/>
              </a:ext>
            </a:extLst>
          </a:blip>
          <a:stretch>
            <a:fillRect/>
          </a:stretch>
        </p:blipFill>
        <p:spPr>
          <a:xfrm>
            <a:off x="11548509" y="3354901"/>
            <a:ext cx="402332" cy="402332"/>
          </a:xfrm>
          <a:prstGeom prst="rect">
            <a:avLst/>
          </a:prstGeom>
        </p:spPr>
      </p:pic>
      <p:pic>
        <p:nvPicPr>
          <p:cNvPr id="392" name="Graphic 391">
            <a:hlinkClick r:id="rId17" action="ppaction://hlinksldjump"/>
            <a:extLst>
              <a:ext uri="{FF2B5EF4-FFF2-40B4-BE49-F238E27FC236}">
                <a16:creationId xmlns:a16="http://schemas.microsoft.com/office/drawing/2014/main" id="{0CD28B5E-DFBA-4793-B351-1D77F4C7A8A8}"/>
              </a:ext>
            </a:extLst>
          </p:cNvPr>
          <p:cNvPicPr>
            <a:picLocks/>
          </p:cNvPicPr>
          <p:nvPr/>
        </p:nvPicPr>
        <p:blipFill>
          <a:blip r:embed="rId18" cstate="print">
            <a:extLst>
              <a:ext uri="{96DAC541-7B7A-43D3-8B79-37D633B846F1}">
                <asvg:svgBlip xmlns:asvg="http://schemas.microsoft.com/office/drawing/2016/SVG/main" r:embed="rId19"/>
              </a:ext>
            </a:extLst>
          </a:blip>
          <a:stretch>
            <a:fillRect/>
          </a:stretch>
        </p:blipFill>
        <p:spPr>
          <a:xfrm>
            <a:off x="11540066" y="4152289"/>
            <a:ext cx="402332" cy="402332"/>
          </a:xfrm>
          <a:prstGeom prst="rect">
            <a:avLst/>
          </a:prstGeom>
        </p:spPr>
      </p:pic>
      <p:pic>
        <p:nvPicPr>
          <p:cNvPr id="393" name="Graphic 392">
            <a:hlinkClick r:id="rId14" action="ppaction://hlinksldjump"/>
            <a:extLst>
              <a:ext uri="{FF2B5EF4-FFF2-40B4-BE49-F238E27FC236}">
                <a16:creationId xmlns:a16="http://schemas.microsoft.com/office/drawing/2014/main" id="{CF82089A-3F3B-47D1-A853-E8FA9070884D}"/>
              </a:ext>
            </a:extLst>
          </p:cNvPr>
          <p:cNvPicPr>
            <a:picLocks/>
          </p:cNvPicPr>
          <p:nvPr/>
        </p:nvPicPr>
        <p:blipFill>
          <a:blip r:embed="rId20" cstate="print">
            <a:extLst>
              <a:ext uri="{96DAC541-7B7A-43D3-8B79-37D633B846F1}">
                <asvg:svgBlip xmlns:asvg="http://schemas.microsoft.com/office/drawing/2016/SVG/main" r:embed="rId21"/>
              </a:ext>
            </a:extLst>
          </a:blip>
          <a:stretch>
            <a:fillRect/>
          </a:stretch>
        </p:blipFill>
        <p:spPr>
          <a:xfrm>
            <a:off x="11539338" y="4926395"/>
            <a:ext cx="402332" cy="402332"/>
          </a:xfrm>
          <a:prstGeom prst="rect">
            <a:avLst/>
          </a:prstGeom>
        </p:spPr>
      </p:pic>
      <p:pic>
        <p:nvPicPr>
          <p:cNvPr id="415" name="Graphic 414">
            <a:hlinkClick r:id="rId22" action="ppaction://hlinksldjump"/>
            <a:extLst>
              <a:ext uri="{FF2B5EF4-FFF2-40B4-BE49-F238E27FC236}">
                <a16:creationId xmlns:a16="http://schemas.microsoft.com/office/drawing/2014/main" id="{CF3F8D82-59A0-4C7C-AA97-41C07D57FAC6}"/>
              </a:ext>
            </a:extLst>
          </p:cNvPr>
          <p:cNvPicPr>
            <a:picLocks/>
          </p:cNvPicPr>
          <p:nvPr/>
        </p:nvPicPr>
        <p:blipFill>
          <a:blip r:embed="rId23" cstate="print">
            <a:extLst>
              <a:ext uri="{96DAC541-7B7A-43D3-8B79-37D633B846F1}">
                <asvg:svgBlip xmlns:asvg="http://schemas.microsoft.com/office/drawing/2016/SVG/main" r:embed="rId24"/>
              </a:ext>
            </a:extLst>
          </a:blip>
          <a:stretch>
            <a:fillRect/>
          </a:stretch>
        </p:blipFill>
        <p:spPr>
          <a:xfrm>
            <a:off x="11505608" y="5718035"/>
            <a:ext cx="402332" cy="402332"/>
          </a:xfrm>
          <a:prstGeom prst="rect">
            <a:avLst/>
          </a:prstGeom>
        </p:spPr>
      </p:pic>
      <p:pic>
        <p:nvPicPr>
          <p:cNvPr id="416" name="Picture 10" descr="See the source image">
            <a:extLst>
              <a:ext uri="{FF2B5EF4-FFF2-40B4-BE49-F238E27FC236}">
                <a16:creationId xmlns:a16="http://schemas.microsoft.com/office/drawing/2014/main" id="{92E152AD-284E-4C5B-8CA3-9ACEE228F817}"/>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35417" t="58130" r="32531" b="12839"/>
          <a:stretch/>
        </p:blipFill>
        <p:spPr bwMode="auto">
          <a:xfrm rot="5400000" flipV="1">
            <a:off x="10745645" y="1852830"/>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17" name="Picture 10" descr="See the source image">
            <a:extLst>
              <a:ext uri="{FF2B5EF4-FFF2-40B4-BE49-F238E27FC236}">
                <a16:creationId xmlns:a16="http://schemas.microsoft.com/office/drawing/2014/main" id="{7E1F8E0C-028F-4198-9C60-8B1489130AB1}"/>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35533" t="29599" r="32415" b="41370"/>
          <a:stretch/>
        </p:blipFill>
        <p:spPr bwMode="auto">
          <a:xfrm rot="16200000">
            <a:off x="10753339" y="2632069"/>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18" name="Picture 10" descr="See the source image">
            <a:extLst>
              <a:ext uri="{FF2B5EF4-FFF2-40B4-BE49-F238E27FC236}">
                <a16:creationId xmlns:a16="http://schemas.microsoft.com/office/drawing/2014/main" id="{FEA4FE10-8FA4-4D35-B555-83186D44BDC5}"/>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35387" t="2910" r="32561" b="68059"/>
          <a:stretch/>
        </p:blipFill>
        <p:spPr bwMode="auto">
          <a:xfrm rot="4499693" flipV="1">
            <a:off x="10780137" y="1082052"/>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19" name="Picture 418">
            <a:extLst>
              <a:ext uri="{FF2B5EF4-FFF2-40B4-BE49-F238E27FC236}">
                <a16:creationId xmlns:a16="http://schemas.microsoft.com/office/drawing/2014/main" id="{5BD7A945-10B2-4F6E-BAD7-94A1A1C83888}"/>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rot="5400000">
            <a:off x="9873495" y="-230090"/>
            <a:ext cx="963593" cy="2301118"/>
          </a:xfrm>
          <a:prstGeom prst="rect">
            <a:avLst/>
          </a:prstGeom>
        </p:spPr>
      </p:pic>
      <p:sp>
        <p:nvSpPr>
          <p:cNvPr id="61" name="Rectangle 60">
            <a:extLst>
              <a:ext uri="{FF2B5EF4-FFF2-40B4-BE49-F238E27FC236}">
                <a16:creationId xmlns:a16="http://schemas.microsoft.com/office/drawing/2014/main" id="{C0D40AAE-B256-AA6D-9781-E083DB0B688F}"/>
              </a:ext>
            </a:extLst>
          </p:cNvPr>
          <p:cNvSpPr/>
          <p:nvPr/>
        </p:nvSpPr>
        <p:spPr>
          <a:xfrm>
            <a:off x="1287267" y="1231912"/>
            <a:ext cx="4179037" cy="807470"/>
          </a:xfrm>
          <a:prstGeom prst="rect">
            <a:avLst/>
          </a:prstGeom>
          <a:solidFill>
            <a:srgbClr val="8B6F67"/>
          </a:solidFill>
          <a:ln w="38100">
            <a:solidFill>
              <a:srgbClr val="F8F5EC"/>
            </a:solidFill>
          </a:ln>
          <a:effectLst>
            <a:outerShdw blurRad="152400" dist="88900" dir="2700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2" name="TextBox 61">
            <a:extLst>
              <a:ext uri="{FF2B5EF4-FFF2-40B4-BE49-F238E27FC236}">
                <a16:creationId xmlns:a16="http://schemas.microsoft.com/office/drawing/2014/main" id="{28CBD696-9204-17CE-2A57-C04A6D3DCDFA}"/>
              </a:ext>
            </a:extLst>
          </p:cNvPr>
          <p:cNvSpPr txBox="1"/>
          <p:nvPr/>
        </p:nvSpPr>
        <p:spPr>
          <a:xfrm>
            <a:off x="1434698" y="1359953"/>
            <a:ext cx="3950120" cy="523220"/>
          </a:xfrm>
          <a:prstGeom prst="rect">
            <a:avLst/>
          </a:prstGeom>
          <a:noFill/>
        </p:spPr>
        <p:txBody>
          <a:bodyPr wrap="none" rtlCol="0">
            <a:spAutoFit/>
          </a:bodyPr>
          <a:lstStyle/>
          <a:p>
            <a:r>
              <a:rPr lang="en-US" sz="2800" b="1" spc="600" dirty="0">
                <a:solidFill>
                  <a:schemeClr val="bg1">
                    <a:lumMod val="95000"/>
                  </a:schemeClr>
                </a:solidFill>
                <a:latin typeface="Agency FB" panose="020B0503020202020204" pitchFamily="34" charset="0"/>
              </a:rPr>
              <a:t>def </a:t>
            </a:r>
            <a:r>
              <a:rPr lang="en-US" sz="2800" b="1" spc="600" dirty="0" err="1">
                <a:solidFill>
                  <a:schemeClr val="bg1">
                    <a:lumMod val="95000"/>
                  </a:schemeClr>
                </a:solidFill>
                <a:latin typeface="Agency FB" panose="020B0503020202020204" pitchFamily="34" charset="0"/>
              </a:rPr>
              <a:t>startFeature</a:t>
            </a:r>
            <a:r>
              <a:rPr lang="en-US" sz="2800" b="1" spc="600" dirty="0">
                <a:solidFill>
                  <a:schemeClr val="bg1">
                    <a:lumMod val="95000"/>
                  </a:schemeClr>
                </a:solidFill>
                <a:latin typeface="Agency FB" panose="020B0503020202020204" pitchFamily="34" charset="0"/>
              </a:rPr>
              <a:t>():</a:t>
            </a:r>
            <a:endParaRPr lang="id-ID" sz="2800" b="1" spc="600" dirty="0">
              <a:solidFill>
                <a:schemeClr val="bg1">
                  <a:lumMod val="95000"/>
                </a:schemeClr>
              </a:solidFill>
              <a:latin typeface="Agency FB" panose="020B0503020202020204" pitchFamily="34" charset="0"/>
            </a:endParaRPr>
          </a:p>
        </p:txBody>
      </p:sp>
      <p:sp>
        <p:nvSpPr>
          <p:cNvPr id="63" name="TextBox 62">
            <a:extLst>
              <a:ext uri="{FF2B5EF4-FFF2-40B4-BE49-F238E27FC236}">
                <a16:creationId xmlns:a16="http://schemas.microsoft.com/office/drawing/2014/main" id="{E36D4EFF-AE6A-D590-1BA3-45400E5DFDBD}"/>
              </a:ext>
            </a:extLst>
          </p:cNvPr>
          <p:cNvSpPr txBox="1"/>
          <p:nvPr/>
        </p:nvSpPr>
        <p:spPr>
          <a:xfrm>
            <a:off x="1248556" y="2146587"/>
            <a:ext cx="9586404" cy="584775"/>
          </a:xfrm>
          <a:prstGeom prst="rect">
            <a:avLst/>
          </a:prstGeom>
          <a:noFill/>
        </p:spPr>
        <p:txBody>
          <a:bodyPr wrap="square" rtlCol="0">
            <a:spAutoFit/>
          </a:bodyPr>
          <a:lstStyle/>
          <a:p>
            <a:pPr marL="285750" indent="-285750" algn="just">
              <a:buFont typeface="Arial" panose="020B0604020202020204" pitchFamily="34" charset="0"/>
              <a:buChar char="•"/>
            </a:pPr>
            <a:r>
              <a:rPr lang="en-US" sz="1600" b="1" spc="600" dirty="0">
                <a:solidFill>
                  <a:schemeClr val="bg1">
                    <a:lumMod val="95000"/>
                  </a:schemeClr>
                </a:solidFill>
              </a:rPr>
              <a:t> It prompts the user to input the student level, degree, and student ID.</a:t>
            </a:r>
            <a:endParaRPr lang="id-ID" sz="1600" b="1" spc="600" dirty="0">
              <a:solidFill>
                <a:schemeClr val="bg1">
                  <a:lumMod val="95000"/>
                </a:schemeClr>
              </a:solidFill>
            </a:endParaRPr>
          </a:p>
        </p:txBody>
      </p:sp>
      <p:sp>
        <p:nvSpPr>
          <p:cNvPr id="65" name="TextBox 64">
            <a:extLst>
              <a:ext uri="{FF2B5EF4-FFF2-40B4-BE49-F238E27FC236}">
                <a16:creationId xmlns:a16="http://schemas.microsoft.com/office/drawing/2014/main" id="{4966EA09-3AE0-8C12-5133-BD9453C3E752}"/>
              </a:ext>
            </a:extLst>
          </p:cNvPr>
          <p:cNvSpPr txBox="1"/>
          <p:nvPr/>
        </p:nvSpPr>
        <p:spPr>
          <a:xfrm>
            <a:off x="1706503" y="2721777"/>
            <a:ext cx="9163456" cy="1384995"/>
          </a:xfrm>
          <a:prstGeom prst="rect">
            <a:avLst/>
          </a:prstGeom>
          <a:noFill/>
        </p:spPr>
        <p:txBody>
          <a:bodyPr wrap="square" rtlCol="0">
            <a:spAutoFit/>
          </a:bodyPr>
          <a:lstStyle/>
          <a:p>
            <a:pPr marL="285750" indent="-285750" algn="just">
              <a:buFont typeface="Arial" panose="020B0604020202020204" pitchFamily="34" charset="0"/>
              <a:buChar char="•"/>
            </a:pPr>
            <a:r>
              <a:rPr lang="en-US" sz="1400" b="1" spc="600" dirty="0">
                <a:solidFill>
                  <a:schemeClr val="bg1">
                    <a:lumMod val="95000"/>
                  </a:schemeClr>
                </a:solidFill>
              </a:rPr>
              <a:t>If the user selects a valid student level and degree, it appends the selected level(s) and degree(s) to the levels and degrees lists, respectively. It also checks if the student ID entered by the user is valid by checking if it exists in the studenDetails.CSV file. If the student ID is invalid, it prompts the user to enter a valid student ID.</a:t>
            </a:r>
            <a:endParaRPr lang="id-ID" sz="1400" b="1" spc="600" dirty="0">
              <a:solidFill>
                <a:schemeClr val="bg1">
                  <a:lumMod val="95000"/>
                </a:schemeClr>
              </a:solidFill>
            </a:endParaRPr>
          </a:p>
        </p:txBody>
      </p:sp>
      <p:sp>
        <p:nvSpPr>
          <p:cNvPr id="66" name="TextBox 65">
            <a:extLst>
              <a:ext uri="{FF2B5EF4-FFF2-40B4-BE49-F238E27FC236}">
                <a16:creationId xmlns:a16="http://schemas.microsoft.com/office/drawing/2014/main" id="{42909762-49C0-3B15-33B9-BA4945AAB7D4}"/>
              </a:ext>
            </a:extLst>
          </p:cNvPr>
          <p:cNvSpPr txBox="1"/>
          <p:nvPr/>
        </p:nvSpPr>
        <p:spPr>
          <a:xfrm>
            <a:off x="1706503" y="4069820"/>
            <a:ext cx="8928169" cy="738664"/>
          </a:xfrm>
          <a:prstGeom prst="rect">
            <a:avLst/>
          </a:prstGeom>
          <a:noFill/>
        </p:spPr>
        <p:txBody>
          <a:bodyPr wrap="square" rtlCol="0">
            <a:spAutoFit/>
          </a:bodyPr>
          <a:lstStyle/>
          <a:p>
            <a:pPr marL="285750" indent="-285750" algn="just">
              <a:buFont typeface="Arial" panose="020B0604020202020204" pitchFamily="34" charset="0"/>
              <a:buChar char="•"/>
            </a:pPr>
            <a:r>
              <a:rPr lang="en-US" sz="1400" b="1" spc="600" dirty="0">
                <a:solidFill>
                  <a:schemeClr val="bg1">
                    <a:lumMod val="95000"/>
                  </a:schemeClr>
                </a:solidFill>
              </a:rPr>
              <a:t> There is also a special case for </a:t>
            </a:r>
            <a:r>
              <a:rPr lang="en-US" sz="1400" b="1" spc="600" dirty="0" err="1">
                <a:solidFill>
                  <a:schemeClr val="bg1">
                    <a:lumMod val="95000"/>
                  </a:schemeClr>
                </a:solidFill>
              </a:rPr>
              <a:t>stdID</a:t>
            </a:r>
            <a:r>
              <a:rPr lang="en-US" sz="1400" b="1" spc="600" dirty="0">
                <a:solidFill>
                  <a:schemeClr val="bg1">
                    <a:lumMod val="95000"/>
                  </a:schemeClr>
                </a:solidFill>
              </a:rPr>
              <a:t>: 20100800 since it has two master degrees(M1 and M2). The user will be asked to choose between the two degrees.</a:t>
            </a:r>
            <a:endParaRPr lang="id-ID" sz="1400" b="1" spc="600" dirty="0">
              <a:solidFill>
                <a:schemeClr val="bg1">
                  <a:lumMod val="95000"/>
                </a:schemeClr>
              </a:solidFill>
            </a:endParaRPr>
          </a:p>
        </p:txBody>
      </p:sp>
      <p:sp>
        <p:nvSpPr>
          <p:cNvPr id="67" name="TextBox 66">
            <a:extLst>
              <a:ext uri="{FF2B5EF4-FFF2-40B4-BE49-F238E27FC236}">
                <a16:creationId xmlns:a16="http://schemas.microsoft.com/office/drawing/2014/main" id="{780EADD1-0915-CB31-19C0-1108A8B54EB2}"/>
              </a:ext>
            </a:extLst>
          </p:cNvPr>
          <p:cNvSpPr txBox="1"/>
          <p:nvPr/>
        </p:nvSpPr>
        <p:spPr>
          <a:xfrm>
            <a:off x="1705717" y="4898191"/>
            <a:ext cx="8657504" cy="1077218"/>
          </a:xfrm>
          <a:prstGeom prst="rect">
            <a:avLst/>
          </a:prstGeom>
          <a:noFill/>
        </p:spPr>
        <p:txBody>
          <a:bodyPr wrap="square" rtlCol="0">
            <a:spAutoFit/>
          </a:bodyPr>
          <a:lstStyle/>
          <a:p>
            <a:pPr marL="285750" indent="-285750" algn="just">
              <a:buFont typeface="Arial" panose="020B0604020202020204" pitchFamily="34" charset="0"/>
              <a:buChar char="•"/>
            </a:pPr>
            <a:r>
              <a:rPr lang="en-US" sz="1600" b="1" spc="600" dirty="0">
                <a:solidFill>
                  <a:schemeClr val="bg1">
                    <a:lumMod val="95000"/>
                  </a:schemeClr>
                </a:solidFill>
              </a:rPr>
              <a:t> After the user inputs the required information, the function prints a message indicating that the user is being redirected to the menu, waits for 3 seconds and calls the </a:t>
            </a:r>
            <a:r>
              <a:rPr lang="en-US" sz="1600" b="1" spc="600" dirty="0" err="1">
                <a:solidFill>
                  <a:schemeClr val="bg1">
                    <a:lumMod val="95000"/>
                  </a:schemeClr>
                </a:solidFill>
              </a:rPr>
              <a:t>menuFeature</a:t>
            </a:r>
            <a:r>
              <a:rPr lang="en-US" sz="1600" b="1" spc="600" dirty="0">
                <a:solidFill>
                  <a:schemeClr val="bg1">
                    <a:lumMod val="95000"/>
                  </a:schemeClr>
                </a:solidFill>
              </a:rPr>
              <a:t> function </a:t>
            </a:r>
            <a:endParaRPr lang="id-ID" sz="1600" b="1" spc="600" dirty="0">
              <a:solidFill>
                <a:schemeClr val="bg1">
                  <a:lumMod val="95000"/>
                </a:schemeClr>
              </a:solidFill>
            </a:endParaRPr>
          </a:p>
        </p:txBody>
      </p:sp>
    </p:spTree>
    <p:extLst>
      <p:ext uri="{BB962C8B-B14F-4D97-AF65-F5344CB8AC3E}">
        <p14:creationId xmlns:p14="http://schemas.microsoft.com/office/powerpoint/2010/main" val="35955427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3000" fill="hold"/>
                                        <p:tgtEl>
                                          <p:spTgt spid="416"/>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3000" fill="hold"/>
                                        <p:tgtEl>
                                          <p:spTgt spid="417"/>
                                        </p:tgtEl>
                                        <p:attrNameLst>
                                          <p:attrName>r</p:attrName>
                                        </p:attrNameLst>
                                      </p:cBhvr>
                                    </p:animRot>
                                  </p:childTnLst>
                                </p:cTn>
                              </p:par>
                              <p:par>
                                <p:cTn id="9" presetID="8" presetClass="emph" presetSubtype="0" repeatCount="indefinite" fill="hold" nodeType="withEffect">
                                  <p:stCondLst>
                                    <p:cond delay="0"/>
                                  </p:stCondLst>
                                  <p:childTnLst>
                                    <p:animRot by="21600000">
                                      <p:cBhvr>
                                        <p:cTn id="10" dur="3000" fill="hold"/>
                                        <p:tgtEl>
                                          <p:spTgt spid="418"/>
                                        </p:tgtEl>
                                        <p:attrNameLst>
                                          <p:attrName>r</p:attrName>
                                        </p:attrNameLst>
                                      </p:cBhvr>
                                    </p:animRot>
                                  </p:childTnLst>
                                </p:cTn>
                              </p:par>
                              <p:par>
                                <p:cTn id="11" presetID="47"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par>
                                <p:cTn id="16" presetID="53" presetClass="entr" presetSubtype="16" fill="hold" grpId="0" nodeType="withEffect">
                                  <p:stCondLst>
                                    <p:cond delay="750"/>
                                  </p:stCondLst>
                                  <p:childTnLst>
                                    <p:set>
                                      <p:cBhvr>
                                        <p:cTn id="17" dur="1" fill="hold">
                                          <p:stCondLst>
                                            <p:cond delay="0"/>
                                          </p:stCondLst>
                                        </p:cTn>
                                        <p:tgtEl>
                                          <p:spTgt spid="157"/>
                                        </p:tgtEl>
                                        <p:attrNameLst>
                                          <p:attrName>style.visibility</p:attrName>
                                        </p:attrNameLst>
                                      </p:cBhvr>
                                      <p:to>
                                        <p:strVal val="visible"/>
                                      </p:to>
                                    </p:set>
                                    <p:anim calcmode="lin" valueType="num">
                                      <p:cBhvr>
                                        <p:cTn id="18" dur="750" fill="hold"/>
                                        <p:tgtEl>
                                          <p:spTgt spid="157"/>
                                        </p:tgtEl>
                                        <p:attrNameLst>
                                          <p:attrName>ppt_w</p:attrName>
                                        </p:attrNameLst>
                                      </p:cBhvr>
                                      <p:tavLst>
                                        <p:tav tm="0">
                                          <p:val>
                                            <p:fltVal val="0"/>
                                          </p:val>
                                        </p:tav>
                                        <p:tav tm="100000">
                                          <p:val>
                                            <p:strVal val="#ppt_w"/>
                                          </p:val>
                                        </p:tav>
                                      </p:tavLst>
                                    </p:anim>
                                    <p:anim calcmode="lin" valueType="num">
                                      <p:cBhvr>
                                        <p:cTn id="19" dur="750" fill="hold"/>
                                        <p:tgtEl>
                                          <p:spTgt spid="157"/>
                                        </p:tgtEl>
                                        <p:attrNameLst>
                                          <p:attrName>ppt_h</p:attrName>
                                        </p:attrNameLst>
                                      </p:cBhvr>
                                      <p:tavLst>
                                        <p:tav tm="0">
                                          <p:val>
                                            <p:fltVal val="0"/>
                                          </p:val>
                                        </p:tav>
                                        <p:tav tm="100000">
                                          <p:val>
                                            <p:strVal val="#ppt_h"/>
                                          </p:val>
                                        </p:tav>
                                      </p:tavLst>
                                    </p:anim>
                                    <p:animEffect transition="in" filter="fade">
                                      <p:cBhvr>
                                        <p:cTn id="20" dur="750"/>
                                        <p:tgtEl>
                                          <p:spTgt spid="157"/>
                                        </p:tgtEl>
                                      </p:cBhvr>
                                    </p:animEffect>
                                  </p:childTnLst>
                                </p:cTn>
                              </p:par>
                              <p:par>
                                <p:cTn id="21" presetID="42" presetClass="entr" presetSubtype="0" fill="hold" nodeType="withEffect">
                                  <p:stCondLst>
                                    <p:cond delay="0"/>
                                  </p:stCondLst>
                                  <p:childTnLst>
                                    <p:set>
                                      <p:cBhvr>
                                        <p:cTn id="22" dur="1" fill="hold">
                                          <p:stCondLst>
                                            <p:cond delay="0"/>
                                          </p:stCondLst>
                                        </p:cTn>
                                        <p:tgtEl>
                                          <p:spTgt spid="386"/>
                                        </p:tgtEl>
                                        <p:attrNameLst>
                                          <p:attrName>style.visibility</p:attrName>
                                        </p:attrNameLst>
                                      </p:cBhvr>
                                      <p:to>
                                        <p:strVal val="visible"/>
                                      </p:to>
                                    </p:set>
                                    <p:animEffect transition="in" filter="fade">
                                      <p:cBhvr>
                                        <p:cTn id="23" dur="1000"/>
                                        <p:tgtEl>
                                          <p:spTgt spid="386"/>
                                        </p:tgtEl>
                                      </p:cBhvr>
                                    </p:animEffect>
                                    <p:anim calcmode="lin" valueType="num">
                                      <p:cBhvr>
                                        <p:cTn id="24" dur="1000" fill="hold"/>
                                        <p:tgtEl>
                                          <p:spTgt spid="386"/>
                                        </p:tgtEl>
                                        <p:attrNameLst>
                                          <p:attrName>ppt_x</p:attrName>
                                        </p:attrNameLst>
                                      </p:cBhvr>
                                      <p:tavLst>
                                        <p:tav tm="0">
                                          <p:val>
                                            <p:strVal val="#ppt_x"/>
                                          </p:val>
                                        </p:tav>
                                        <p:tav tm="100000">
                                          <p:val>
                                            <p:strVal val="#ppt_x"/>
                                          </p:val>
                                        </p:tav>
                                      </p:tavLst>
                                    </p:anim>
                                    <p:anim calcmode="lin" valueType="num">
                                      <p:cBhvr>
                                        <p:cTn id="25" dur="1000" fill="hold"/>
                                        <p:tgtEl>
                                          <p:spTgt spid="386"/>
                                        </p:tgtEl>
                                        <p:attrNameLst>
                                          <p:attrName>ppt_y</p:attrName>
                                        </p:attrNameLst>
                                      </p:cBhvr>
                                      <p:tavLst>
                                        <p:tav tm="0">
                                          <p:val>
                                            <p:strVal val="#ppt_y+.1"/>
                                          </p:val>
                                        </p:tav>
                                        <p:tav tm="100000">
                                          <p:val>
                                            <p:strVal val="#ppt_y"/>
                                          </p:val>
                                        </p:tav>
                                      </p:tavLst>
                                    </p:anim>
                                  </p:childTnLst>
                                </p:cTn>
                              </p:par>
                              <p:par>
                                <p:cTn id="26" presetID="22" presetClass="entr" presetSubtype="8" fill="hold" nodeType="withEffect">
                                  <p:stCondLst>
                                    <p:cond delay="1000"/>
                                  </p:stCondLst>
                                  <p:childTnLst>
                                    <p:set>
                                      <p:cBhvr>
                                        <p:cTn id="27" dur="1" fill="hold">
                                          <p:stCondLst>
                                            <p:cond delay="0"/>
                                          </p:stCondLst>
                                        </p:cTn>
                                        <p:tgtEl>
                                          <p:spTgt spid="394"/>
                                        </p:tgtEl>
                                        <p:attrNameLst>
                                          <p:attrName>style.visibility</p:attrName>
                                        </p:attrNameLst>
                                      </p:cBhvr>
                                      <p:to>
                                        <p:strVal val="visible"/>
                                      </p:to>
                                    </p:set>
                                    <p:animEffect transition="in" filter="wipe(left)">
                                      <p:cBhvr>
                                        <p:cTn id="28" dur="500"/>
                                        <p:tgtEl>
                                          <p:spTgt spid="394"/>
                                        </p:tgtEl>
                                      </p:cBhvr>
                                    </p:animEffect>
                                  </p:childTnLst>
                                </p:cTn>
                              </p:par>
                              <p:par>
                                <p:cTn id="29" presetID="22" presetClass="entr" presetSubtype="8" fill="hold" grpId="0" nodeType="withEffect">
                                  <p:stCondLst>
                                    <p:cond delay="1500"/>
                                  </p:stCondLst>
                                  <p:childTnLst>
                                    <p:set>
                                      <p:cBhvr>
                                        <p:cTn id="30" dur="1" fill="hold">
                                          <p:stCondLst>
                                            <p:cond delay="0"/>
                                          </p:stCondLst>
                                        </p:cTn>
                                        <p:tgtEl>
                                          <p:spTgt spid="61"/>
                                        </p:tgtEl>
                                        <p:attrNameLst>
                                          <p:attrName>style.visibility</p:attrName>
                                        </p:attrNameLst>
                                      </p:cBhvr>
                                      <p:to>
                                        <p:strVal val="visible"/>
                                      </p:to>
                                    </p:set>
                                    <p:animEffect transition="in" filter="wipe(left)">
                                      <p:cBhvr>
                                        <p:cTn id="31" dur="500"/>
                                        <p:tgtEl>
                                          <p:spTgt spid="61"/>
                                        </p:tgtEl>
                                      </p:cBhvr>
                                    </p:animEffect>
                                  </p:childTnLst>
                                </p:cTn>
                              </p:par>
                              <p:par>
                                <p:cTn id="32" presetID="10" presetClass="entr" presetSubtype="0" fill="hold" grpId="0" nodeType="withEffect">
                                  <p:stCondLst>
                                    <p:cond delay="200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500"/>
                                        <p:tgtEl>
                                          <p:spTgt spid="62"/>
                                        </p:tgtEl>
                                      </p:cBhvr>
                                    </p:animEffect>
                                  </p:childTnLst>
                                </p:cTn>
                              </p:par>
                              <p:par>
                                <p:cTn id="35" presetID="10" presetClass="entr" presetSubtype="0" fill="hold" grpId="0" nodeType="withEffect">
                                  <p:stCondLst>
                                    <p:cond delay="200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par>
                                <p:cTn id="38" presetID="10" presetClass="entr" presetSubtype="0" fill="hold" grpId="0" nodeType="withEffect">
                                  <p:stCondLst>
                                    <p:cond delay="2000"/>
                                  </p:stCondLst>
                                  <p:childTnLst>
                                    <p:set>
                                      <p:cBhvr>
                                        <p:cTn id="39" dur="1" fill="hold">
                                          <p:stCondLst>
                                            <p:cond delay="0"/>
                                          </p:stCondLst>
                                        </p:cTn>
                                        <p:tgtEl>
                                          <p:spTgt spid="65"/>
                                        </p:tgtEl>
                                        <p:attrNameLst>
                                          <p:attrName>style.visibility</p:attrName>
                                        </p:attrNameLst>
                                      </p:cBhvr>
                                      <p:to>
                                        <p:strVal val="visible"/>
                                      </p:to>
                                    </p:set>
                                    <p:animEffect transition="in" filter="fade">
                                      <p:cBhvr>
                                        <p:cTn id="40" dur="500"/>
                                        <p:tgtEl>
                                          <p:spTgt spid="65"/>
                                        </p:tgtEl>
                                      </p:cBhvr>
                                    </p:animEffect>
                                  </p:childTnLst>
                                </p:cTn>
                              </p:par>
                              <p:par>
                                <p:cTn id="41" presetID="10" presetClass="entr" presetSubtype="0" fill="hold" grpId="0" nodeType="withEffect">
                                  <p:stCondLst>
                                    <p:cond delay="2000"/>
                                  </p:stCondLst>
                                  <p:childTnLst>
                                    <p:set>
                                      <p:cBhvr>
                                        <p:cTn id="42" dur="1" fill="hold">
                                          <p:stCondLst>
                                            <p:cond delay="0"/>
                                          </p:stCondLst>
                                        </p:cTn>
                                        <p:tgtEl>
                                          <p:spTgt spid="66"/>
                                        </p:tgtEl>
                                        <p:attrNameLst>
                                          <p:attrName>style.visibility</p:attrName>
                                        </p:attrNameLst>
                                      </p:cBhvr>
                                      <p:to>
                                        <p:strVal val="visible"/>
                                      </p:to>
                                    </p:set>
                                    <p:animEffect transition="in" filter="fade">
                                      <p:cBhvr>
                                        <p:cTn id="43" dur="500"/>
                                        <p:tgtEl>
                                          <p:spTgt spid="66"/>
                                        </p:tgtEl>
                                      </p:cBhvr>
                                    </p:animEffect>
                                  </p:childTnLst>
                                </p:cTn>
                              </p:par>
                              <p:par>
                                <p:cTn id="44" presetID="10" presetClass="entr" presetSubtype="0" fill="hold" grpId="0" nodeType="withEffect">
                                  <p:stCondLst>
                                    <p:cond delay="2000"/>
                                  </p:stCondLst>
                                  <p:childTnLst>
                                    <p:set>
                                      <p:cBhvr>
                                        <p:cTn id="45" dur="1" fill="hold">
                                          <p:stCondLst>
                                            <p:cond delay="0"/>
                                          </p:stCondLst>
                                        </p:cTn>
                                        <p:tgtEl>
                                          <p:spTgt spid="67"/>
                                        </p:tgtEl>
                                        <p:attrNameLst>
                                          <p:attrName>style.visibility</p:attrName>
                                        </p:attrNameLst>
                                      </p:cBhvr>
                                      <p:to>
                                        <p:strVal val="visible"/>
                                      </p:to>
                                    </p:set>
                                    <p:animEffect transition="in" filter="fade">
                                      <p:cBhvr>
                                        <p:cTn id="46"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p:bldP spid="61" grpId="0" animBg="1"/>
      <p:bldP spid="62" grpId="0"/>
      <p:bldP spid="63" grpId="0"/>
      <p:bldP spid="65" grpId="0"/>
      <p:bldP spid="66" grpId="0"/>
      <p:bldP spid="6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E4D7"/>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F347D77-6637-42FA-93D2-9AFC6AE9D86C}"/>
              </a:ext>
            </a:extLst>
          </p:cNvPr>
          <p:cNvGrpSpPr/>
          <p:nvPr/>
        </p:nvGrpSpPr>
        <p:grpSpPr>
          <a:xfrm>
            <a:off x="2" y="0"/>
            <a:ext cx="12192000" cy="6858000"/>
            <a:chOff x="2" y="0"/>
            <a:chExt cx="12192000" cy="6858000"/>
          </a:xfrm>
        </p:grpSpPr>
        <p:grpSp>
          <p:nvGrpSpPr>
            <p:cNvPr id="6" name="Group 5">
              <a:extLst>
                <a:ext uri="{FF2B5EF4-FFF2-40B4-BE49-F238E27FC236}">
                  <a16:creationId xmlns:a16="http://schemas.microsoft.com/office/drawing/2014/main" id="{20F707EB-965D-4CAA-A222-28A20B057A80}"/>
                </a:ext>
              </a:extLst>
            </p:cNvPr>
            <p:cNvGrpSpPr/>
            <p:nvPr/>
          </p:nvGrpSpPr>
          <p:grpSpPr>
            <a:xfrm>
              <a:off x="377371" y="0"/>
              <a:ext cx="11422742" cy="6858000"/>
              <a:chOff x="377371" y="0"/>
              <a:chExt cx="11422742" cy="6858000"/>
            </a:xfrm>
          </p:grpSpPr>
          <p:cxnSp>
            <p:nvCxnSpPr>
              <p:cNvPr id="24" name="Straight Connector 23">
                <a:extLst>
                  <a:ext uri="{FF2B5EF4-FFF2-40B4-BE49-F238E27FC236}">
                    <a16:creationId xmlns:a16="http://schemas.microsoft.com/office/drawing/2014/main" id="{079A262A-5554-4413-9F36-90B63A92BE32}"/>
                  </a:ext>
                </a:extLst>
              </p:cNvPr>
              <p:cNvCxnSpPr/>
              <p:nvPr/>
            </p:nvCxnSpPr>
            <p:spPr>
              <a:xfrm>
                <a:off x="3773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02F581A-C0D1-46F8-9B62-F3CDC6668090}"/>
                  </a:ext>
                </a:extLst>
              </p:cNvPr>
              <p:cNvCxnSpPr/>
              <p:nvPr/>
            </p:nvCxnSpPr>
            <p:spPr>
              <a:xfrm>
                <a:off x="7837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9E927BE-0145-48FB-BE67-D431D67A415F}"/>
                  </a:ext>
                </a:extLst>
              </p:cNvPr>
              <p:cNvCxnSpPr/>
              <p:nvPr/>
            </p:nvCxnSpPr>
            <p:spPr>
              <a:xfrm>
                <a:off x="121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A26AE-AA70-41DD-86D8-9376BFE084A5}"/>
                  </a:ext>
                </a:extLst>
              </p:cNvPr>
              <p:cNvCxnSpPr/>
              <p:nvPr/>
            </p:nvCxnSpPr>
            <p:spPr>
              <a:xfrm>
                <a:off x="16546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8BBE312-48FF-4C1C-8E61-715BFC43251E}"/>
                  </a:ext>
                </a:extLst>
              </p:cNvPr>
              <p:cNvCxnSpPr/>
              <p:nvPr/>
            </p:nvCxnSpPr>
            <p:spPr>
              <a:xfrm>
                <a:off x="206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298F388-88BF-4275-B469-EF5DF9D3628E}"/>
                  </a:ext>
                </a:extLst>
              </p:cNvPr>
              <p:cNvCxnSpPr/>
              <p:nvPr/>
            </p:nvCxnSpPr>
            <p:spPr>
              <a:xfrm>
                <a:off x="246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F860951-887D-4AA5-8E57-A7906AF11436}"/>
                  </a:ext>
                </a:extLst>
              </p:cNvPr>
              <p:cNvCxnSpPr/>
              <p:nvPr/>
            </p:nvCxnSpPr>
            <p:spPr>
              <a:xfrm>
                <a:off x="290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310EE58-3C64-4A3A-869D-212382B278D1}"/>
                  </a:ext>
                </a:extLst>
              </p:cNvPr>
              <p:cNvCxnSpPr/>
              <p:nvPr/>
            </p:nvCxnSpPr>
            <p:spPr>
              <a:xfrm>
                <a:off x="333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A1FBB8A-6C7E-4F5B-A2EA-74D38315507F}"/>
                  </a:ext>
                </a:extLst>
              </p:cNvPr>
              <p:cNvCxnSpPr/>
              <p:nvPr/>
            </p:nvCxnSpPr>
            <p:spPr>
              <a:xfrm>
                <a:off x="37301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33152-CDE9-4775-965F-2C7C46E5E84B}"/>
                  </a:ext>
                </a:extLst>
              </p:cNvPr>
              <p:cNvCxnSpPr/>
              <p:nvPr/>
            </p:nvCxnSpPr>
            <p:spPr>
              <a:xfrm>
                <a:off x="41365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7F6A9D7-5156-44CA-A9D9-F57730140CAC}"/>
                  </a:ext>
                </a:extLst>
              </p:cNvPr>
              <p:cNvCxnSpPr/>
              <p:nvPr/>
            </p:nvCxnSpPr>
            <p:spPr>
              <a:xfrm>
                <a:off x="45719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EED3280-EF38-4353-8C22-9CDF7AB9F2BF}"/>
                  </a:ext>
                </a:extLst>
              </p:cNvPr>
              <p:cNvCxnSpPr/>
              <p:nvPr/>
            </p:nvCxnSpPr>
            <p:spPr>
              <a:xfrm>
                <a:off x="500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C6976A-436C-4E0E-AB89-2F6226BED9C9}"/>
                  </a:ext>
                </a:extLst>
              </p:cNvPr>
              <p:cNvCxnSpPr/>
              <p:nvPr/>
            </p:nvCxnSpPr>
            <p:spPr>
              <a:xfrm>
                <a:off x="544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AA61367-C98C-4A65-A6E2-C100BE79D3D4}"/>
                  </a:ext>
                </a:extLst>
              </p:cNvPr>
              <p:cNvCxnSpPr/>
              <p:nvPr/>
            </p:nvCxnSpPr>
            <p:spPr>
              <a:xfrm>
                <a:off x="584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7B78285-E545-460F-860D-664E65424A2C}"/>
                  </a:ext>
                </a:extLst>
              </p:cNvPr>
              <p:cNvCxnSpPr/>
              <p:nvPr/>
            </p:nvCxnSpPr>
            <p:spPr>
              <a:xfrm>
                <a:off x="628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21A8F29-6788-40AF-9AE2-1C8CC57BF32C}"/>
                  </a:ext>
                </a:extLst>
              </p:cNvPr>
              <p:cNvCxnSpPr/>
              <p:nvPr/>
            </p:nvCxnSpPr>
            <p:spPr>
              <a:xfrm>
                <a:off x="672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53B903F-4B33-4FC4-8CE8-1BB9D82C54A5}"/>
                  </a:ext>
                </a:extLst>
              </p:cNvPr>
              <p:cNvCxnSpPr/>
              <p:nvPr/>
            </p:nvCxnSpPr>
            <p:spPr>
              <a:xfrm>
                <a:off x="714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342A937-C763-4223-8C17-FF23A8966F1F}"/>
                  </a:ext>
                </a:extLst>
              </p:cNvPr>
              <p:cNvCxnSpPr/>
              <p:nvPr/>
            </p:nvCxnSpPr>
            <p:spPr>
              <a:xfrm>
                <a:off x="754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EAB2AFF-0517-4DF8-B873-0BC3E1A03348}"/>
                  </a:ext>
                </a:extLst>
              </p:cNvPr>
              <p:cNvCxnSpPr/>
              <p:nvPr/>
            </p:nvCxnSpPr>
            <p:spPr>
              <a:xfrm>
                <a:off x="798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5277E96-5A1A-4194-9F02-1A81AA6FBCD7}"/>
                  </a:ext>
                </a:extLst>
              </p:cNvPr>
              <p:cNvCxnSpPr/>
              <p:nvPr/>
            </p:nvCxnSpPr>
            <p:spPr>
              <a:xfrm>
                <a:off x="841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6ADB9A6-288B-41BC-B93C-E100C6A9D92E}"/>
                  </a:ext>
                </a:extLst>
              </p:cNvPr>
              <p:cNvCxnSpPr/>
              <p:nvPr/>
            </p:nvCxnSpPr>
            <p:spPr>
              <a:xfrm>
                <a:off x="883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E942BAD-4B88-4614-97A1-60D590F2DC9A}"/>
                  </a:ext>
                </a:extLst>
              </p:cNvPr>
              <p:cNvCxnSpPr/>
              <p:nvPr/>
            </p:nvCxnSpPr>
            <p:spPr>
              <a:xfrm>
                <a:off x="92455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5FDC70D-11BD-4F33-8467-6CF82716AF62}"/>
                  </a:ext>
                </a:extLst>
              </p:cNvPr>
              <p:cNvCxnSpPr/>
              <p:nvPr/>
            </p:nvCxnSpPr>
            <p:spPr>
              <a:xfrm>
                <a:off x="9681027"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43010C2-6070-45EA-999E-D15A1EB72465}"/>
                  </a:ext>
                </a:extLst>
              </p:cNvPr>
              <p:cNvCxnSpPr/>
              <p:nvPr/>
            </p:nvCxnSpPr>
            <p:spPr>
              <a:xfrm>
                <a:off x="101164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104034B-1E37-4DD2-8F5F-D11861991277}"/>
                  </a:ext>
                </a:extLst>
              </p:cNvPr>
              <p:cNvCxnSpPr/>
              <p:nvPr/>
            </p:nvCxnSpPr>
            <p:spPr>
              <a:xfrm>
                <a:off x="1052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7161CCC-6811-461C-B1BC-ABA98032EB22}"/>
                  </a:ext>
                </a:extLst>
              </p:cNvPr>
              <p:cNvCxnSpPr/>
              <p:nvPr/>
            </p:nvCxnSpPr>
            <p:spPr>
              <a:xfrm>
                <a:off x="1092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7A6A529-6A31-4579-AADA-94F9A54B8C6F}"/>
                  </a:ext>
                </a:extLst>
              </p:cNvPr>
              <p:cNvCxnSpPr/>
              <p:nvPr/>
            </p:nvCxnSpPr>
            <p:spPr>
              <a:xfrm>
                <a:off x="1136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04CC808-A4DA-4955-A959-28DF7DCBBEF8}"/>
                  </a:ext>
                </a:extLst>
              </p:cNvPr>
              <p:cNvCxnSpPr/>
              <p:nvPr/>
            </p:nvCxnSpPr>
            <p:spPr>
              <a:xfrm>
                <a:off x="1180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60961EAB-BF19-4778-A202-7894BF15AAD5}"/>
                </a:ext>
              </a:extLst>
            </p:cNvPr>
            <p:cNvGrpSpPr/>
            <p:nvPr/>
          </p:nvGrpSpPr>
          <p:grpSpPr>
            <a:xfrm rot="5400000">
              <a:off x="2924631" y="-2616201"/>
              <a:ext cx="6342742" cy="12192000"/>
              <a:chOff x="377371" y="0"/>
              <a:chExt cx="6342742" cy="6858000"/>
            </a:xfrm>
          </p:grpSpPr>
          <p:cxnSp>
            <p:nvCxnSpPr>
              <p:cNvPr id="8" name="Straight Connector 7">
                <a:extLst>
                  <a:ext uri="{FF2B5EF4-FFF2-40B4-BE49-F238E27FC236}">
                    <a16:creationId xmlns:a16="http://schemas.microsoft.com/office/drawing/2014/main" id="{CF95E087-CDC9-42ED-A9B0-17B1BBD8F2B7}"/>
                  </a:ext>
                </a:extLst>
              </p:cNvPr>
              <p:cNvCxnSpPr/>
              <p:nvPr/>
            </p:nvCxnSpPr>
            <p:spPr>
              <a:xfrm>
                <a:off x="3773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F3B4EE6-DA44-42EF-B5B5-770312DB7336}"/>
                  </a:ext>
                </a:extLst>
              </p:cNvPr>
              <p:cNvCxnSpPr/>
              <p:nvPr/>
            </p:nvCxnSpPr>
            <p:spPr>
              <a:xfrm>
                <a:off x="7837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B359E0F-414D-4DE4-87C8-AA67E8C21D8D}"/>
                  </a:ext>
                </a:extLst>
              </p:cNvPr>
              <p:cNvCxnSpPr/>
              <p:nvPr/>
            </p:nvCxnSpPr>
            <p:spPr>
              <a:xfrm>
                <a:off x="121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71B4C03-0129-432B-91AD-CB08F760BF2B}"/>
                  </a:ext>
                </a:extLst>
              </p:cNvPr>
              <p:cNvCxnSpPr/>
              <p:nvPr/>
            </p:nvCxnSpPr>
            <p:spPr>
              <a:xfrm>
                <a:off x="16546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C98A82-11D7-446B-908C-D1AF079EE38B}"/>
                  </a:ext>
                </a:extLst>
              </p:cNvPr>
              <p:cNvCxnSpPr/>
              <p:nvPr/>
            </p:nvCxnSpPr>
            <p:spPr>
              <a:xfrm>
                <a:off x="206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52F878E-4F4D-42D3-AF67-0369C88FAEC2}"/>
                  </a:ext>
                </a:extLst>
              </p:cNvPr>
              <p:cNvCxnSpPr/>
              <p:nvPr/>
            </p:nvCxnSpPr>
            <p:spPr>
              <a:xfrm>
                <a:off x="246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D48FA8-A64F-4A31-83DB-E2A5C7ACD214}"/>
                  </a:ext>
                </a:extLst>
              </p:cNvPr>
              <p:cNvCxnSpPr/>
              <p:nvPr/>
            </p:nvCxnSpPr>
            <p:spPr>
              <a:xfrm>
                <a:off x="290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0ADA66-CEA3-464C-8C18-8D0BE63E8DEF}"/>
                  </a:ext>
                </a:extLst>
              </p:cNvPr>
              <p:cNvCxnSpPr/>
              <p:nvPr/>
            </p:nvCxnSpPr>
            <p:spPr>
              <a:xfrm>
                <a:off x="333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D04815C-2015-4C37-A7CD-4468C2C6E9CB}"/>
                  </a:ext>
                </a:extLst>
              </p:cNvPr>
              <p:cNvCxnSpPr/>
              <p:nvPr/>
            </p:nvCxnSpPr>
            <p:spPr>
              <a:xfrm>
                <a:off x="37301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F1C51F3-7D37-4BC3-BA22-4DBDC624B42A}"/>
                  </a:ext>
                </a:extLst>
              </p:cNvPr>
              <p:cNvCxnSpPr/>
              <p:nvPr/>
            </p:nvCxnSpPr>
            <p:spPr>
              <a:xfrm>
                <a:off x="41365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9E15302-EFFE-4159-B254-FED1561AE4ED}"/>
                  </a:ext>
                </a:extLst>
              </p:cNvPr>
              <p:cNvCxnSpPr/>
              <p:nvPr/>
            </p:nvCxnSpPr>
            <p:spPr>
              <a:xfrm>
                <a:off x="45719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119F7E2-F7E9-4314-8383-4D1B70782549}"/>
                  </a:ext>
                </a:extLst>
              </p:cNvPr>
              <p:cNvCxnSpPr/>
              <p:nvPr/>
            </p:nvCxnSpPr>
            <p:spPr>
              <a:xfrm>
                <a:off x="500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1644DBE-8D9E-479E-B01C-48FB28CD3F1D}"/>
                  </a:ext>
                </a:extLst>
              </p:cNvPr>
              <p:cNvCxnSpPr/>
              <p:nvPr/>
            </p:nvCxnSpPr>
            <p:spPr>
              <a:xfrm>
                <a:off x="544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D1A8EF0-204B-49D0-A658-5890877534D3}"/>
                  </a:ext>
                </a:extLst>
              </p:cNvPr>
              <p:cNvCxnSpPr/>
              <p:nvPr/>
            </p:nvCxnSpPr>
            <p:spPr>
              <a:xfrm>
                <a:off x="584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DF28B6-B3A6-4912-9781-416B21AC1E50}"/>
                  </a:ext>
                </a:extLst>
              </p:cNvPr>
              <p:cNvCxnSpPr/>
              <p:nvPr/>
            </p:nvCxnSpPr>
            <p:spPr>
              <a:xfrm>
                <a:off x="628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D014B0B-9788-41B6-87EC-A5DCDA6EAFA0}"/>
                  </a:ext>
                </a:extLst>
              </p:cNvPr>
              <p:cNvCxnSpPr/>
              <p:nvPr/>
            </p:nvCxnSpPr>
            <p:spPr>
              <a:xfrm>
                <a:off x="672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60" name="Rounded Rectangle 1">
            <a:extLst>
              <a:ext uri="{FF2B5EF4-FFF2-40B4-BE49-F238E27FC236}">
                <a16:creationId xmlns:a16="http://schemas.microsoft.com/office/drawing/2014/main" id="{ED15A32C-284F-43E0-A1EB-DEA03D512254}"/>
              </a:ext>
            </a:extLst>
          </p:cNvPr>
          <p:cNvSpPr/>
          <p:nvPr/>
        </p:nvSpPr>
        <p:spPr>
          <a:xfrm>
            <a:off x="436646" y="313374"/>
            <a:ext cx="11480773" cy="6235247"/>
          </a:xfrm>
          <a:prstGeom prst="roundRect">
            <a:avLst>
              <a:gd name="adj" fmla="val 7547"/>
            </a:avLst>
          </a:prstGeom>
          <a:solidFill>
            <a:srgbClr val="6B422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36" name="Freeform: Shape 235">
            <a:extLst>
              <a:ext uri="{FF2B5EF4-FFF2-40B4-BE49-F238E27FC236}">
                <a16:creationId xmlns:a16="http://schemas.microsoft.com/office/drawing/2014/main" id="{830CB7C3-E54D-4FC9-A967-E2BD6657E7C8}"/>
              </a:ext>
            </a:extLst>
          </p:cNvPr>
          <p:cNvSpPr/>
          <p:nvPr/>
        </p:nvSpPr>
        <p:spPr>
          <a:xfrm>
            <a:off x="430373"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4516657 h 6235247"/>
              <a:gd name="connsiteX4" fmla="*/ 11147925 w 11563523"/>
              <a:gd name="connsiteY4" fmla="*/ 4512757 h 6235247"/>
              <a:gd name="connsiteX5" fmla="*/ 11215856 w 11563523"/>
              <a:gd name="connsiteY5" fmla="*/ 4505909 h 6235247"/>
              <a:gd name="connsiteX6" fmla="*/ 11226453 w 11563523"/>
              <a:gd name="connsiteY6" fmla="*/ 4505909 h 6235247"/>
              <a:gd name="connsiteX7" fmla="*/ 11563523 w 11563523"/>
              <a:gd name="connsiteY7" fmla="*/ 4842979 h 6235247"/>
              <a:gd name="connsiteX8" fmla="*/ 11226453 w 11563523"/>
              <a:gd name="connsiteY8" fmla="*/ 5180049 h 6235247"/>
              <a:gd name="connsiteX9" fmla="*/ 11215856 w 11563523"/>
              <a:gd name="connsiteY9" fmla="*/ 5180049 h 6235247"/>
              <a:gd name="connsiteX10" fmla="*/ 11147925 w 11563523"/>
              <a:gd name="connsiteY10" fmla="*/ 5173201 h 6235247"/>
              <a:gd name="connsiteX11" fmla="*/ 11135362 w 11563523"/>
              <a:gd name="connsiteY11" fmla="*/ 5169302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4516657"/>
                </a:lnTo>
                <a:lnTo>
                  <a:pt x="11147925" y="4512757"/>
                </a:lnTo>
                <a:cubicBezTo>
                  <a:pt x="11169867" y="4508267"/>
                  <a:pt x="11192586" y="4505909"/>
                  <a:pt x="11215856" y="4505909"/>
                </a:cubicBezTo>
                <a:lnTo>
                  <a:pt x="11226453" y="4505909"/>
                </a:lnTo>
                <a:cubicBezTo>
                  <a:pt x="11412612" y="4505909"/>
                  <a:pt x="11563523" y="4656820"/>
                  <a:pt x="11563523" y="4842979"/>
                </a:cubicBezTo>
                <a:cubicBezTo>
                  <a:pt x="11563523" y="5029138"/>
                  <a:pt x="11412612" y="5180049"/>
                  <a:pt x="11226453" y="5180049"/>
                </a:cubicBezTo>
                <a:lnTo>
                  <a:pt x="11215856" y="5180049"/>
                </a:lnTo>
                <a:cubicBezTo>
                  <a:pt x="11192586" y="5180049"/>
                  <a:pt x="11169867" y="5177691"/>
                  <a:pt x="11147925" y="5173201"/>
                </a:cubicBezTo>
                <a:lnTo>
                  <a:pt x="11135362" y="5169302"/>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606C38"/>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5" name="Freeform: Shape 234">
            <a:extLst>
              <a:ext uri="{FF2B5EF4-FFF2-40B4-BE49-F238E27FC236}">
                <a16:creationId xmlns:a16="http://schemas.microsoft.com/office/drawing/2014/main" id="{0F7BA3FC-4D21-4129-8AF2-E4DA19D46D25}"/>
              </a:ext>
            </a:extLst>
          </p:cNvPr>
          <p:cNvSpPr/>
          <p:nvPr/>
        </p:nvSpPr>
        <p:spPr>
          <a:xfrm>
            <a:off x="430373"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5313075 h 6235247"/>
              <a:gd name="connsiteX4" fmla="*/ 11147925 w 11563523"/>
              <a:gd name="connsiteY4" fmla="*/ 5309175 h 6235247"/>
              <a:gd name="connsiteX5" fmla="*/ 11215856 w 11563523"/>
              <a:gd name="connsiteY5" fmla="*/ 5302327 h 6235247"/>
              <a:gd name="connsiteX6" fmla="*/ 11226453 w 11563523"/>
              <a:gd name="connsiteY6" fmla="*/ 5302327 h 6235247"/>
              <a:gd name="connsiteX7" fmla="*/ 11563523 w 11563523"/>
              <a:gd name="connsiteY7" fmla="*/ 5639397 h 6235247"/>
              <a:gd name="connsiteX8" fmla="*/ 11226453 w 11563523"/>
              <a:gd name="connsiteY8" fmla="*/ 5976467 h 6235247"/>
              <a:gd name="connsiteX9" fmla="*/ 11215856 w 11563523"/>
              <a:gd name="connsiteY9" fmla="*/ 5976467 h 6235247"/>
              <a:gd name="connsiteX10" fmla="*/ 11147925 w 11563523"/>
              <a:gd name="connsiteY10" fmla="*/ 5969619 h 6235247"/>
              <a:gd name="connsiteX11" fmla="*/ 11095410 w 11563523"/>
              <a:gd name="connsiteY11" fmla="*/ 5953318 h 6235247"/>
              <a:gd name="connsiteX12" fmla="*/ 11054995 w 11563523"/>
              <a:gd name="connsiteY12" fmla="*/ 6027776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5313075"/>
                </a:lnTo>
                <a:lnTo>
                  <a:pt x="11147925" y="5309175"/>
                </a:lnTo>
                <a:cubicBezTo>
                  <a:pt x="11169867" y="5304685"/>
                  <a:pt x="11192586" y="5302327"/>
                  <a:pt x="11215856" y="5302327"/>
                </a:cubicBezTo>
                <a:lnTo>
                  <a:pt x="11226453" y="5302327"/>
                </a:lnTo>
                <a:cubicBezTo>
                  <a:pt x="11412612" y="5302327"/>
                  <a:pt x="11563523" y="5453238"/>
                  <a:pt x="11563523" y="5639397"/>
                </a:cubicBezTo>
                <a:cubicBezTo>
                  <a:pt x="11563523" y="5825556"/>
                  <a:pt x="11412612" y="5976467"/>
                  <a:pt x="11226453" y="5976467"/>
                </a:cubicBezTo>
                <a:lnTo>
                  <a:pt x="11215856" y="5976467"/>
                </a:lnTo>
                <a:cubicBezTo>
                  <a:pt x="11192586" y="5976467"/>
                  <a:pt x="11169867" y="5974109"/>
                  <a:pt x="11147925" y="5969619"/>
                </a:cubicBezTo>
                <a:lnTo>
                  <a:pt x="11095410" y="5953318"/>
                </a:lnTo>
                <a:lnTo>
                  <a:pt x="11054995" y="6027776"/>
                </a:lnTo>
                <a:cubicBezTo>
                  <a:pt x="10970430" y="6152949"/>
                  <a:pt x="10827220"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6B705C"/>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1" name="Freeform: Shape 230">
            <a:extLst>
              <a:ext uri="{FF2B5EF4-FFF2-40B4-BE49-F238E27FC236}">
                <a16:creationId xmlns:a16="http://schemas.microsoft.com/office/drawing/2014/main" id="{FDBB89D1-AF3F-40F6-9D55-84DD01271C8C}"/>
              </a:ext>
            </a:extLst>
          </p:cNvPr>
          <p:cNvSpPr/>
          <p:nvPr/>
        </p:nvSpPr>
        <p:spPr>
          <a:xfrm>
            <a:off x="459729" y="311377"/>
            <a:ext cx="11532520" cy="6235247"/>
          </a:xfrm>
          <a:custGeom>
            <a:avLst/>
            <a:gdLst>
              <a:gd name="connsiteX0" fmla="*/ 470574 w 11532520"/>
              <a:gd name="connsiteY0" fmla="*/ 0 h 6235247"/>
              <a:gd name="connsiteX1" fmla="*/ 10614904 w 11532520"/>
              <a:gd name="connsiteY1" fmla="*/ 0 h 6235247"/>
              <a:gd name="connsiteX2" fmla="*/ 11085478 w 11532520"/>
              <a:gd name="connsiteY2" fmla="*/ 470574 h 6235247"/>
              <a:gd name="connsiteX3" fmla="*/ 11085478 w 11532520"/>
              <a:gd name="connsiteY3" fmla="*/ 556491 h 6235247"/>
              <a:gd name="connsiteX4" fmla="*/ 11116921 w 11532520"/>
              <a:gd name="connsiteY4" fmla="*/ 546730 h 6235247"/>
              <a:gd name="connsiteX5" fmla="*/ 11184853 w 11532520"/>
              <a:gd name="connsiteY5" fmla="*/ 539882 h 6235247"/>
              <a:gd name="connsiteX6" fmla="*/ 11195450 w 11532520"/>
              <a:gd name="connsiteY6" fmla="*/ 539882 h 6235247"/>
              <a:gd name="connsiteX7" fmla="*/ 11532520 w 11532520"/>
              <a:gd name="connsiteY7" fmla="*/ 876952 h 6235247"/>
              <a:gd name="connsiteX8" fmla="*/ 11195450 w 11532520"/>
              <a:gd name="connsiteY8" fmla="*/ 1214022 h 6235247"/>
              <a:gd name="connsiteX9" fmla="*/ 11184853 w 11532520"/>
              <a:gd name="connsiteY9" fmla="*/ 1214022 h 6235247"/>
              <a:gd name="connsiteX10" fmla="*/ 11116921 w 11532520"/>
              <a:gd name="connsiteY10" fmla="*/ 1207174 h 6235247"/>
              <a:gd name="connsiteX11" fmla="*/ 11085478 w 11532520"/>
              <a:gd name="connsiteY11" fmla="*/ 1197414 h 6235247"/>
              <a:gd name="connsiteX12" fmla="*/ 11085478 w 11532520"/>
              <a:gd name="connsiteY12" fmla="*/ 5764673 h 6235247"/>
              <a:gd name="connsiteX13" fmla="*/ 10614904 w 11532520"/>
              <a:gd name="connsiteY13" fmla="*/ 6235247 h 6235247"/>
              <a:gd name="connsiteX14" fmla="*/ 470574 w 11532520"/>
              <a:gd name="connsiteY14" fmla="*/ 6235247 h 6235247"/>
              <a:gd name="connsiteX15" fmla="*/ 0 w 11532520"/>
              <a:gd name="connsiteY15" fmla="*/ 5764673 h 6235247"/>
              <a:gd name="connsiteX16" fmla="*/ 0 w 11532520"/>
              <a:gd name="connsiteY16" fmla="*/ 470574 h 6235247"/>
              <a:gd name="connsiteX17" fmla="*/ 470574 w 11532520"/>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32520" h="6235247">
                <a:moveTo>
                  <a:pt x="470574" y="0"/>
                </a:moveTo>
                <a:lnTo>
                  <a:pt x="10614904" y="0"/>
                </a:lnTo>
                <a:cubicBezTo>
                  <a:pt x="10874795" y="0"/>
                  <a:pt x="11085478" y="210683"/>
                  <a:pt x="11085478" y="470574"/>
                </a:cubicBezTo>
                <a:lnTo>
                  <a:pt x="11085478" y="556491"/>
                </a:lnTo>
                <a:lnTo>
                  <a:pt x="11116921" y="546730"/>
                </a:lnTo>
                <a:cubicBezTo>
                  <a:pt x="11138864" y="542240"/>
                  <a:pt x="11161583" y="539882"/>
                  <a:pt x="11184853" y="539882"/>
                </a:cubicBezTo>
                <a:lnTo>
                  <a:pt x="11195450" y="539882"/>
                </a:lnTo>
                <a:cubicBezTo>
                  <a:pt x="11381609" y="539882"/>
                  <a:pt x="11532520" y="690793"/>
                  <a:pt x="11532520" y="876952"/>
                </a:cubicBezTo>
                <a:cubicBezTo>
                  <a:pt x="11532520" y="1063111"/>
                  <a:pt x="11381609" y="1214022"/>
                  <a:pt x="11195450" y="1214022"/>
                </a:cubicBezTo>
                <a:lnTo>
                  <a:pt x="11184853" y="1214022"/>
                </a:lnTo>
                <a:cubicBezTo>
                  <a:pt x="11161583" y="1214022"/>
                  <a:pt x="11138864" y="1211664"/>
                  <a:pt x="11116921" y="1207174"/>
                </a:cubicBezTo>
                <a:lnTo>
                  <a:pt x="11085478" y="1197414"/>
                </a:lnTo>
                <a:lnTo>
                  <a:pt x="11085478" y="5764673"/>
                </a:lnTo>
                <a:cubicBezTo>
                  <a:pt x="11085478" y="6024564"/>
                  <a:pt x="10874795" y="6235247"/>
                  <a:pt x="10614904"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DDBEA9"/>
          </a:solidFill>
          <a:ln>
            <a:noFill/>
          </a:ln>
          <a:effectLst>
            <a:outerShdw blurRad="139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FFFFFF"/>
              </a:solidFill>
            </a:endParaRPr>
          </a:p>
        </p:txBody>
      </p:sp>
      <p:sp>
        <p:nvSpPr>
          <p:cNvPr id="239" name="Freeform: Shape 238">
            <a:extLst>
              <a:ext uri="{FF2B5EF4-FFF2-40B4-BE49-F238E27FC236}">
                <a16:creationId xmlns:a16="http://schemas.microsoft.com/office/drawing/2014/main" id="{90F0FF0A-C4BD-4BFD-B192-39C0035029BD}"/>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2201019 h 6235247"/>
              <a:gd name="connsiteX4" fmla="*/ 11147925 w 11563523"/>
              <a:gd name="connsiteY4" fmla="*/ 2197119 h 6235247"/>
              <a:gd name="connsiteX5" fmla="*/ 11215856 w 11563523"/>
              <a:gd name="connsiteY5" fmla="*/ 2190271 h 6235247"/>
              <a:gd name="connsiteX6" fmla="*/ 11226453 w 11563523"/>
              <a:gd name="connsiteY6" fmla="*/ 2190271 h 6235247"/>
              <a:gd name="connsiteX7" fmla="*/ 11563523 w 11563523"/>
              <a:gd name="connsiteY7" fmla="*/ 2527341 h 6235247"/>
              <a:gd name="connsiteX8" fmla="*/ 11226453 w 11563523"/>
              <a:gd name="connsiteY8" fmla="*/ 2864411 h 6235247"/>
              <a:gd name="connsiteX9" fmla="*/ 11215856 w 11563523"/>
              <a:gd name="connsiteY9" fmla="*/ 2864411 h 6235247"/>
              <a:gd name="connsiteX10" fmla="*/ 11147925 w 11563523"/>
              <a:gd name="connsiteY10" fmla="*/ 2857563 h 6235247"/>
              <a:gd name="connsiteX11" fmla="*/ 11135362 w 11563523"/>
              <a:gd name="connsiteY11" fmla="*/ 2853664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2201019"/>
                </a:lnTo>
                <a:lnTo>
                  <a:pt x="11147925" y="2197119"/>
                </a:lnTo>
                <a:cubicBezTo>
                  <a:pt x="11169867" y="2192629"/>
                  <a:pt x="11192586" y="2190271"/>
                  <a:pt x="11215856" y="2190271"/>
                </a:cubicBezTo>
                <a:lnTo>
                  <a:pt x="11226453" y="2190271"/>
                </a:lnTo>
                <a:cubicBezTo>
                  <a:pt x="11412612" y="2190271"/>
                  <a:pt x="11563523" y="2341182"/>
                  <a:pt x="11563523" y="2527341"/>
                </a:cubicBezTo>
                <a:cubicBezTo>
                  <a:pt x="11563523" y="2713500"/>
                  <a:pt x="11412612" y="2864411"/>
                  <a:pt x="11226453" y="2864411"/>
                </a:cubicBezTo>
                <a:lnTo>
                  <a:pt x="11215856" y="2864411"/>
                </a:lnTo>
                <a:cubicBezTo>
                  <a:pt x="11192586" y="2864411"/>
                  <a:pt x="11169867" y="2862053"/>
                  <a:pt x="11147925" y="2857563"/>
                </a:cubicBezTo>
                <a:lnTo>
                  <a:pt x="11135362" y="2853664"/>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CCD5AE"/>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0" name="Freeform: Shape 239">
            <a:extLst>
              <a:ext uri="{FF2B5EF4-FFF2-40B4-BE49-F238E27FC236}">
                <a16:creationId xmlns:a16="http://schemas.microsoft.com/office/drawing/2014/main" id="{0C148DFF-E3A7-4111-A65B-6FEED5F18A64}"/>
              </a:ext>
            </a:extLst>
          </p:cNvPr>
          <p:cNvSpPr/>
          <p:nvPr/>
        </p:nvSpPr>
        <p:spPr>
          <a:xfrm>
            <a:off x="416985" y="311377"/>
            <a:ext cx="11562589" cy="6235247"/>
          </a:xfrm>
          <a:custGeom>
            <a:avLst/>
            <a:gdLst>
              <a:gd name="connsiteX0" fmla="*/ 470574 w 11562589"/>
              <a:gd name="connsiteY0" fmla="*/ 0 h 6235247"/>
              <a:gd name="connsiteX1" fmla="*/ 10664788 w 11562589"/>
              <a:gd name="connsiteY1" fmla="*/ 0 h 6235247"/>
              <a:gd name="connsiteX2" fmla="*/ 11135362 w 11562589"/>
              <a:gd name="connsiteY2" fmla="*/ 470574 h 6235247"/>
              <a:gd name="connsiteX3" fmla="*/ 11135362 w 11562589"/>
              <a:gd name="connsiteY3" fmla="*/ 1404782 h 6235247"/>
              <a:gd name="connsiteX4" fmla="*/ 11146990 w 11562589"/>
              <a:gd name="connsiteY4" fmla="*/ 1401172 h 6235247"/>
              <a:gd name="connsiteX5" fmla="*/ 11214922 w 11562589"/>
              <a:gd name="connsiteY5" fmla="*/ 1394324 h 6235247"/>
              <a:gd name="connsiteX6" fmla="*/ 11225519 w 11562589"/>
              <a:gd name="connsiteY6" fmla="*/ 1394324 h 6235247"/>
              <a:gd name="connsiteX7" fmla="*/ 11562589 w 11562589"/>
              <a:gd name="connsiteY7" fmla="*/ 1731394 h 6235247"/>
              <a:gd name="connsiteX8" fmla="*/ 11225519 w 11562589"/>
              <a:gd name="connsiteY8" fmla="*/ 2068464 h 6235247"/>
              <a:gd name="connsiteX9" fmla="*/ 11214922 w 11562589"/>
              <a:gd name="connsiteY9" fmla="*/ 2068464 h 6235247"/>
              <a:gd name="connsiteX10" fmla="*/ 11146990 w 11562589"/>
              <a:gd name="connsiteY10" fmla="*/ 2061616 h 6235247"/>
              <a:gd name="connsiteX11" fmla="*/ 11135362 w 11562589"/>
              <a:gd name="connsiteY11" fmla="*/ 2058007 h 6235247"/>
              <a:gd name="connsiteX12" fmla="*/ 11135362 w 11562589"/>
              <a:gd name="connsiteY12" fmla="*/ 5764673 h 6235247"/>
              <a:gd name="connsiteX13" fmla="*/ 10664788 w 11562589"/>
              <a:gd name="connsiteY13" fmla="*/ 6235247 h 6235247"/>
              <a:gd name="connsiteX14" fmla="*/ 470574 w 11562589"/>
              <a:gd name="connsiteY14" fmla="*/ 6235247 h 6235247"/>
              <a:gd name="connsiteX15" fmla="*/ 0 w 11562589"/>
              <a:gd name="connsiteY15" fmla="*/ 5764673 h 6235247"/>
              <a:gd name="connsiteX16" fmla="*/ 0 w 11562589"/>
              <a:gd name="connsiteY16" fmla="*/ 470574 h 6235247"/>
              <a:gd name="connsiteX17" fmla="*/ 470574 w 11562589"/>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2589" h="6235247">
                <a:moveTo>
                  <a:pt x="470574" y="0"/>
                </a:moveTo>
                <a:lnTo>
                  <a:pt x="10664788" y="0"/>
                </a:lnTo>
                <a:cubicBezTo>
                  <a:pt x="10924679" y="0"/>
                  <a:pt x="11135362" y="210683"/>
                  <a:pt x="11135362" y="470574"/>
                </a:cubicBezTo>
                <a:lnTo>
                  <a:pt x="11135362" y="1404782"/>
                </a:lnTo>
                <a:lnTo>
                  <a:pt x="11146990" y="1401172"/>
                </a:lnTo>
                <a:cubicBezTo>
                  <a:pt x="11168933" y="1396682"/>
                  <a:pt x="11191652" y="1394324"/>
                  <a:pt x="11214922" y="1394324"/>
                </a:cubicBezTo>
                <a:lnTo>
                  <a:pt x="11225519" y="1394324"/>
                </a:lnTo>
                <a:cubicBezTo>
                  <a:pt x="11411678" y="1394324"/>
                  <a:pt x="11562589" y="1545235"/>
                  <a:pt x="11562589" y="1731394"/>
                </a:cubicBezTo>
                <a:cubicBezTo>
                  <a:pt x="11562589" y="1917553"/>
                  <a:pt x="11411678" y="2068464"/>
                  <a:pt x="11225519" y="2068464"/>
                </a:cubicBezTo>
                <a:lnTo>
                  <a:pt x="11214922" y="2068464"/>
                </a:lnTo>
                <a:cubicBezTo>
                  <a:pt x="11191652" y="2068464"/>
                  <a:pt x="11168933" y="2066106"/>
                  <a:pt x="11146990" y="2061616"/>
                </a:cubicBezTo>
                <a:lnTo>
                  <a:pt x="11135362" y="2058007"/>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FEFAE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8" name="Freeform: Shape 237">
            <a:extLst>
              <a:ext uri="{FF2B5EF4-FFF2-40B4-BE49-F238E27FC236}">
                <a16:creationId xmlns:a16="http://schemas.microsoft.com/office/drawing/2014/main" id="{DB2A80C7-4194-4E7F-8898-E22C9A600999}"/>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2960517 h 6235247"/>
              <a:gd name="connsiteX4" fmla="*/ 11147924 w 11563523"/>
              <a:gd name="connsiteY4" fmla="*/ 2956617 h 6235247"/>
              <a:gd name="connsiteX5" fmla="*/ 11215856 w 11563523"/>
              <a:gd name="connsiteY5" fmla="*/ 2949769 h 6235247"/>
              <a:gd name="connsiteX6" fmla="*/ 11226453 w 11563523"/>
              <a:gd name="connsiteY6" fmla="*/ 2949769 h 6235247"/>
              <a:gd name="connsiteX7" fmla="*/ 11563523 w 11563523"/>
              <a:gd name="connsiteY7" fmla="*/ 3286839 h 6235247"/>
              <a:gd name="connsiteX8" fmla="*/ 11226453 w 11563523"/>
              <a:gd name="connsiteY8" fmla="*/ 3623909 h 6235247"/>
              <a:gd name="connsiteX9" fmla="*/ 11215856 w 11563523"/>
              <a:gd name="connsiteY9" fmla="*/ 3623909 h 6235247"/>
              <a:gd name="connsiteX10" fmla="*/ 11147924 w 11563523"/>
              <a:gd name="connsiteY10" fmla="*/ 3617061 h 6235247"/>
              <a:gd name="connsiteX11" fmla="*/ 11135362 w 11563523"/>
              <a:gd name="connsiteY11" fmla="*/ 3613162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2960517"/>
                </a:lnTo>
                <a:lnTo>
                  <a:pt x="11147924" y="2956617"/>
                </a:lnTo>
                <a:cubicBezTo>
                  <a:pt x="11169867" y="2952127"/>
                  <a:pt x="11192586" y="2949769"/>
                  <a:pt x="11215856" y="2949769"/>
                </a:cubicBezTo>
                <a:lnTo>
                  <a:pt x="11226453" y="2949769"/>
                </a:lnTo>
                <a:cubicBezTo>
                  <a:pt x="11412612" y="2949769"/>
                  <a:pt x="11563523" y="3100680"/>
                  <a:pt x="11563523" y="3286839"/>
                </a:cubicBezTo>
                <a:cubicBezTo>
                  <a:pt x="11563523" y="3472998"/>
                  <a:pt x="11412612" y="3623909"/>
                  <a:pt x="11226453" y="3623909"/>
                </a:cubicBezTo>
                <a:lnTo>
                  <a:pt x="11215856" y="3623909"/>
                </a:lnTo>
                <a:cubicBezTo>
                  <a:pt x="11192586" y="3623909"/>
                  <a:pt x="11169867" y="3621551"/>
                  <a:pt x="11147924" y="3617061"/>
                </a:cubicBezTo>
                <a:lnTo>
                  <a:pt x="11135362" y="3613162"/>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B7B7A4"/>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CF8DE"/>
              </a:solidFill>
            </a:endParaRPr>
          </a:p>
        </p:txBody>
      </p:sp>
      <p:sp>
        <p:nvSpPr>
          <p:cNvPr id="237" name="Freeform: Shape 236">
            <a:extLst>
              <a:ext uri="{FF2B5EF4-FFF2-40B4-BE49-F238E27FC236}">
                <a16:creationId xmlns:a16="http://schemas.microsoft.com/office/drawing/2014/main" id="{0D432F6B-0B7A-4ADA-8EB7-D05F5A9999EC}"/>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3732342 h 6235247"/>
              <a:gd name="connsiteX4" fmla="*/ 11147924 w 11563523"/>
              <a:gd name="connsiteY4" fmla="*/ 3728442 h 6235247"/>
              <a:gd name="connsiteX5" fmla="*/ 11215856 w 11563523"/>
              <a:gd name="connsiteY5" fmla="*/ 3721594 h 6235247"/>
              <a:gd name="connsiteX6" fmla="*/ 11226453 w 11563523"/>
              <a:gd name="connsiteY6" fmla="*/ 3721594 h 6235247"/>
              <a:gd name="connsiteX7" fmla="*/ 11563523 w 11563523"/>
              <a:gd name="connsiteY7" fmla="*/ 4058664 h 6235247"/>
              <a:gd name="connsiteX8" fmla="*/ 11226453 w 11563523"/>
              <a:gd name="connsiteY8" fmla="*/ 4395734 h 6235247"/>
              <a:gd name="connsiteX9" fmla="*/ 11215856 w 11563523"/>
              <a:gd name="connsiteY9" fmla="*/ 4395734 h 6235247"/>
              <a:gd name="connsiteX10" fmla="*/ 11147924 w 11563523"/>
              <a:gd name="connsiteY10" fmla="*/ 4388886 h 6235247"/>
              <a:gd name="connsiteX11" fmla="*/ 11135362 w 11563523"/>
              <a:gd name="connsiteY11" fmla="*/ 4384987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3732342"/>
                </a:lnTo>
                <a:lnTo>
                  <a:pt x="11147924" y="3728442"/>
                </a:lnTo>
                <a:cubicBezTo>
                  <a:pt x="11169867" y="3723952"/>
                  <a:pt x="11192586" y="3721594"/>
                  <a:pt x="11215856" y="3721594"/>
                </a:cubicBezTo>
                <a:lnTo>
                  <a:pt x="11226453" y="3721594"/>
                </a:lnTo>
                <a:cubicBezTo>
                  <a:pt x="11412612" y="3721594"/>
                  <a:pt x="11563523" y="3872505"/>
                  <a:pt x="11563523" y="4058664"/>
                </a:cubicBezTo>
                <a:cubicBezTo>
                  <a:pt x="11563523" y="4244823"/>
                  <a:pt x="11412612" y="4395734"/>
                  <a:pt x="11226453" y="4395734"/>
                </a:cubicBezTo>
                <a:lnTo>
                  <a:pt x="11215856" y="4395734"/>
                </a:lnTo>
                <a:cubicBezTo>
                  <a:pt x="11192586" y="4395734"/>
                  <a:pt x="11169867" y="4393376"/>
                  <a:pt x="11147924" y="4388886"/>
                </a:cubicBezTo>
                <a:lnTo>
                  <a:pt x="11135362" y="4384987"/>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A5A58D"/>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2" name="Group 51">
            <a:extLst>
              <a:ext uri="{FF2B5EF4-FFF2-40B4-BE49-F238E27FC236}">
                <a16:creationId xmlns:a16="http://schemas.microsoft.com/office/drawing/2014/main" id="{85BBB88A-CFDF-410C-91CD-24572A83CC04}"/>
              </a:ext>
            </a:extLst>
          </p:cNvPr>
          <p:cNvGrpSpPr/>
          <p:nvPr/>
        </p:nvGrpSpPr>
        <p:grpSpPr>
          <a:xfrm>
            <a:off x="1064778" y="691681"/>
            <a:ext cx="10131558" cy="5601665"/>
            <a:chOff x="1001567" y="655743"/>
            <a:chExt cx="10131558" cy="5601665"/>
          </a:xfrm>
        </p:grpSpPr>
        <p:sp>
          <p:nvSpPr>
            <p:cNvPr id="242" name="Rounded Rectangle 25">
              <a:extLst>
                <a:ext uri="{FF2B5EF4-FFF2-40B4-BE49-F238E27FC236}">
                  <a16:creationId xmlns:a16="http://schemas.microsoft.com/office/drawing/2014/main" id="{7BF1077D-255C-41EF-880D-7EACE160FFFF}"/>
                </a:ext>
              </a:extLst>
            </p:cNvPr>
            <p:cNvSpPr/>
            <p:nvPr/>
          </p:nvSpPr>
          <p:spPr>
            <a:xfrm>
              <a:off x="1001567" y="655743"/>
              <a:ext cx="10123387" cy="5601665"/>
            </a:xfrm>
            <a:prstGeom prst="roundRect">
              <a:avLst>
                <a:gd name="adj" fmla="val 7456"/>
              </a:avLst>
            </a:prstGeom>
            <a:solidFill>
              <a:srgbClr val="6B705C"/>
            </a:solidFill>
            <a:ln w="38100">
              <a:solidFill>
                <a:srgbClr val="F8F5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nvGrpSpPr>
            <p:cNvPr id="243" name="Group 242">
              <a:extLst>
                <a:ext uri="{FF2B5EF4-FFF2-40B4-BE49-F238E27FC236}">
                  <a16:creationId xmlns:a16="http://schemas.microsoft.com/office/drawing/2014/main" id="{CAAB80C8-0779-419C-BC6E-0FB4F59463A9}"/>
                </a:ext>
              </a:extLst>
            </p:cNvPr>
            <p:cNvGrpSpPr/>
            <p:nvPr/>
          </p:nvGrpSpPr>
          <p:grpSpPr>
            <a:xfrm>
              <a:off x="1015154" y="690554"/>
              <a:ext cx="10117971" cy="5535342"/>
              <a:chOff x="389475" y="404048"/>
              <a:chExt cx="12173952" cy="6392365"/>
            </a:xfrm>
          </p:grpSpPr>
          <p:grpSp>
            <p:nvGrpSpPr>
              <p:cNvPr id="244" name="Group 243">
                <a:extLst>
                  <a:ext uri="{FF2B5EF4-FFF2-40B4-BE49-F238E27FC236}">
                    <a16:creationId xmlns:a16="http://schemas.microsoft.com/office/drawing/2014/main" id="{7CD86378-A9C2-4222-B281-DD1A49E37D11}"/>
                  </a:ext>
                </a:extLst>
              </p:cNvPr>
              <p:cNvGrpSpPr/>
              <p:nvPr/>
            </p:nvGrpSpPr>
            <p:grpSpPr>
              <a:xfrm>
                <a:off x="400050" y="409574"/>
                <a:ext cx="6253487" cy="3321180"/>
                <a:chOff x="0" y="0"/>
                <a:chExt cx="12192000" cy="6858000"/>
              </a:xfrm>
              <a:effectLst/>
            </p:grpSpPr>
            <p:grpSp>
              <p:nvGrpSpPr>
                <p:cNvPr id="347" name="Group 346">
                  <a:extLst>
                    <a:ext uri="{FF2B5EF4-FFF2-40B4-BE49-F238E27FC236}">
                      <a16:creationId xmlns:a16="http://schemas.microsoft.com/office/drawing/2014/main" id="{823D7FB2-C818-4E89-A6C6-8BBABA032F1C}"/>
                    </a:ext>
                  </a:extLst>
                </p:cNvPr>
                <p:cNvGrpSpPr/>
                <p:nvPr/>
              </p:nvGrpSpPr>
              <p:grpSpPr>
                <a:xfrm>
                  <a:off x="590550" y="0"/>
                  <a:ext cx="10953750" cy="6858000"/>
                  <a:chOff x="590550" y="0"/>
                  <a:chExt cx="10953750" cy="6858000"/>
                </a:xfrm>
              </p:grpSpPr>
              <p:cxnSp>
                <p:nvCxnSpPr>
                  <p:cNvPr id="360" name="Straight Connector 359">
                    <a:extLst>
                      <a:ext uri="{FF2B5EF4-FFF2-40B4-BE49-F238E27FC236}">
                        <a16:creationId xmlns:a16="http://schemas.microsoft.com/office/drawing/2014/main" id="{E51BB352-0E69-4E62-9835-D6FAB523599C}"/>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70242168-E8CE-4691-A787-53C8D96C3B4C}"/>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43063749-F373-4EC9-A1A1-6C8B78178E68}"/>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E0245CFA-A7D1-4CB4-AFF7-873269BB47BB}"/>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6895CC6B-4A0F-4302-9A7B-091EAC72E65B}"/>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9C93DCA3-4153-4824-A960-5635B28B231E}"/>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24790CEC-A6EB-48D9-A724-76543925EFB7}"/>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48854B0D-1503-41ED-9756-C61A2822169A}"/>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D25D3ABA-B9B2-42FC-B295-D16E65A503C5}"/>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A4515A6F-494B-4A19-A021-6D5A47ED1B1D}"/>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F84D338D-8F2C-4BD3-BF44-2833EFF3C49B}"/>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5FE9A199-12E7-4EAD-B267-472F9397520B}"/>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975E6BB6-80AF-4FBD-9460-A368DF816C9D}"/>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4F86BA1B-963A-4B0C-86EC-1508E4806F95}"/>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9AB081B7-012E-4300-B923-025F321672E4}"/>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46EFA4FB-A5CF-434D-ADC6-EE5500577F05}"/>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1259AB33-5FF1-4107-B7CA-6EB026B30DB9}"/>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A52E5ED4-54FA-4961-AA88-CDC891A7AE5C}"/>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3543ECAE-E559-4E8C-A08A-136F6EC8A97F}"/>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5FBBEEAA-E68D-440E-B20A-29B8A2FA8333}"/>
                      </a:ext>
                    </a:extLst>
                  </p:cNvPr>
                  <p:cNvCxnSpPr/>
                  <p:nvPr/>
                </p:nvCxnSpPr>
                <p:spPr>
                  <a:xfrm>
                    <a:off x="115443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348" name="Group 347">
                  <a:extLst>
                    <a:ext uri="{FF2B5EF4-FFF2-40B4-BE49-F238E27FC236}">
                      <a16:creationId xmlns:a16="http://schemas.microsoft.com/office/drawing/2014/main" id="{8203CE7A-7CA7-4332-9CAE-AF78F2A5FFCE}"/>
                    </a:ext>
                  </a:extLst>
                </p:cNvPr>
                <p:cNvGrpSpPr/>
                <p:nvPr/>
              </p:nvGrpSpPr>
              <p:grpSpPr>
                <a:xfrm>
                  <a:off x="0" y="561974"/>
                  <a:ext cx="12192000" cy="5791200"/>
                  <a:chOff x="-285751" y="581024"/>
                  <a:chExt cx="12706352" cy="5791200"/>
                </a:xfrm>
              </p:grpSpPr>
              <p:cxnSp>
                <p:nvCxnSpPr>
                  <p:cNvPr id="349" name="Straight Connector 348">
                    <a:extLst>
                      <a:ext uri="{FF2B5EF4-FFF2-40B4-BE49-F238E27FC236}">
                        <a16:creationId xmlns:a16="http://schemas.microsoft.com/office/drawing/2014/main" id="{18163F29-2BC7-4F28-B80A-8A70D4B09BF1}"/>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AF026374-4D60-49CA-997B-48EFAC4E3455}"/>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560F7D9F-6F09-4E96-BAA0-00B751F6B4B6}"/>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4A042EB6-14F7-4479-8D07-C7E7AF0F1DF0}"/>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B042AE85-EBBC-462F-903F-6EC8A953963A}"/>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76AB142C-E6B2-4CC4-8429-2F829763B846}"/>
                      </a:ext>
                    </a:extLst>
                  </p:cNvPr>
                  <p:cNvCxnSpPr/>
                  <p:nvPr/>
                </p:nvCxnSpPr>
                <p:spPr>
                  <a:xfrm rot="16200000">
                    <a:off x="6067425" y="-28765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984840E6-21EF-4264-B8FE-DE68ABA8B757}"/>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BEC26992-1EF4-4E71-8F16-083B16F748AC}"/>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C19BABC9-C894-4E6E-B89A-EEDDAE93E40C}"/>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C943791D-8204-4AE2-8C38-A5DDCEAC9DCC}"/>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00E7922E-7B74-4B7C-B361-C813BE3441E7}"/>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45" name="Group 244">
                <a:extLst>
                  <a:ext uri="{FF2B5EF4-FFF2-40B4-BE49-F238E27FC236}">
                    <a16:creationId xmlns:a16="http://schemas.microsoft.com/office/drawing/2014/main" id="{BF44F826-D40F-4F91-9113-BDCC284C4364}"/>
                  </a:ext>
                </a:extLst>
              </p:cNvPr>
              <p:cNvGrpSpPr/>
              <p:nvPr/>
            </p:nvGrpSpPr>
            <p:grpSpPr>
              <a:xfrm>
                <a:off x="389475" y="3475233"/>
                <a:ext cx="6915629" cy="3321180"/>
                <a:chOff x="0" y="0"/>
                <a:chExt cx="13482934" cy="6858000"/>
              </a:xfrm>
              <a:effectLst/>
            </p:grpSpPr>
            <p:grpSp>
              <p:nvGrpSpPr>
                <p:cNvPr id="314" name="Group 313">
                  <a:extLst>
                    <a:ext uri="{FF2B5EF4-FFF2-40B4-BE49-F238E27FC236}">
                      <a16:creationId xmlns:a16="http://schemas.microsoft.com/office/drawing/2014/main" id="{81D46070-1C95-4FEB-9287-328A19D38AC9}"/>
                    </a:ext>
                  </a:extLst>
                </p:cNvPr>
                <p:cNvGrpSpPr/>
                <p:nvPr/>
              </p:nvGrpSpPr>
              <p:grpSpPr>
                <a:xfrm>
                  <a:off x="590550" y="0"/>
                  <a:ext cx="10953750" cy="6858000"/>
                  <a:chOff x="590550" y="0"/>
                  <a:chExt cx="10953750" cy="6858000"/>
                </a:xfrm>
              </p:grpSpPr>
              <p:cxnSp>
                <p:nvCxnSpPr>
                  <p:cNvPr id="327" name="Straight Connector 326">
                    <a:extLst>
                      <a:ext uri="{FF2B5EF4-FFF2-40B4-BE49-F238E27FC236}">
                        <a16:creationId xmlns:a16="http://schemas.microsoft.com/office/drawing/2014/main" id="{4358818A-D91D-418F-97A6-43D81A3005D3}"/>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7BDB0C8A-E77E-443C-A72D-8D066BC71F8E}"/>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516F6856-6093-41CA-85CF-51D9549114DB}"/>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99D30994-3669-410E-A129-B83A7259BC8C}"/>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1C3352B8-3E77-4C84-BA76-E747A1F73EC0}"/>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B8ED2080-E0DF-4897-A2FF-C019E94F6E88}"/>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41679FE6-67F1-44E7-97E8-E26BB1E4D97C}"/>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0DD8D233-24A2-47F0-8653-9CD2561328AC}"/>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E5010E92-2E03-4A31-B6C7-A9C1962069BD}"/>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5090FCC-8B12-4F13-B305-E168E9B57E0F}"/>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7C91458C-1A16-493A-A92A-74D322ECCF86}"/>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D9A3A551-D0C5-4C83-9319-4D9A35F2A255}"/>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0B33803-4860-4F26-B587-553709A13C64}"/>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982E0EFD-A286-4E09-A064-C8DFB154EEB9}"/>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42D824F9-FE3E-4D53-8FE8-E90428C8D785}"/>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287380C5-A608-42C5-AF35-BD74282A05AB}"/>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CC27EE91-61C7-47AF-8A61-C594CF80CA06}"/>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01E6E060-2634-43A4-A825-3DA4FE6A4135}"/>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0068D00B-FDCE-492A-9BF0-5C7947E89850}"/>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96B03A1E-E847-40FF-AA4D-53FA6D2DD13C}"/>
                      </a:ext>
                    </a:extLst>
                  </p:cNvPr>
                  <p:cNvCxnSpPr/>
                  <p:nvPr/>
                </p:nvCxnSpPr>
                <p:spPr>
                  <a:xfrm>
                    <a:off x="115443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315" name="Group 314">
                  <a:extLst>
                    <a:ext uri="{FF2B5EF4-FFF2-40B4-BE49-F238E27FC236}">
                      <a16:creationId xmlns:a16="http://schemas.microsoft.com/office/drawing/2014/main" id="{07374C02-3908-4317-8E2D-A620C602B16B}"/>
                    </a:ext>
                  </a:extLst>
                </p:cNvPr>
                <p:cNvGrpSpPr/>
                <p:nvPr/>
              </p:nvGrpSpPr>
              <p:grpSpPr>
                <a:xfrm>
                  <a:off x="0" y="561974"/>
                  <a:ext cx="13482934" cy="5791200"/>
                  <a:chOff x="-285751" y="581024"/>
                  <a:chExt cx="14051747" cy="5791200"/>
                </a:xfrm>
              </p:grpSpPr>
              <p:cxnSp>
                <p:nvCxnSpPr>
                  <p:cNvPr id="316" name="Straight Connector 315">
                    <a:extLst>
                      <a:ext uri="{FF2B5EF4-FFF2-40B4-BE49-F238E27FC236}">
                        <a16:creationId xmlns:a16="http://schemas.microsoft.com/office/drawing/2014/main" id="{06B3BE2D-EF60-45B3-8C31-0483EDA4FEBE}"/>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95EF33B1-4B91-4878-80AF-ACE6252B1E55}"/>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A859A5B7-CE99-4AD9-8AD5-4CA9898BF738}"/>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A84A22D4-0567-488D-9B25-A814D48BD50E}"/>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6F558CAD-4B45-4C78-A59D-2BB4993D9088}"/>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392A947-38F9-4FA6-8495-37022C001881}"/>
                      </a:ext>
                    </a:extLst>
                  </p:cNvPr>
                  <p:cNvCxnSpPr/>
                  <p:nvPr/>
                </p:nvCxnSpPr>
                <p:spPr>
                  <a:xfrm rot="16200000">
                    <a:off x="7412820" y="-1199504"/>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458F9154-9A87-49B9-9494-B9FFDB4EC94A}"/>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E5A79CDE-CF3D-41CE-95F1-207A0E8563A6}"/>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3795E75F-08A9-43E4-86A9-6D4B43B99CCB}"/>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D1FA945F-DEC9-4733-8561-5C14BC9E8BDC}"/>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4BB9D878-6EE7-4878-BFA9-234300D85783}"/>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46" name="Group 245">
                <a:extLst>
                  <a:ext uri="{FF2B5EF4-FFF2-40B4-BE49-F238E27FC236}">
                    <a16:creationId xmlns:a16="http://schemas.microsoft.com/office/drawing/2014/main" id="{DE28A2BA-3735-44D1-8EDD-5EA647964141}"/>
                  </a:ext>
                </a:extLst>
              </p:cNvPr>
              <p:cNvGrpSpPr/>
              <p:nvPr/>
            </p:nvGrpSpPr>
            <p:grpSpPr>
              <a:xfrm>
                <a:off x="6309940" y="404048"/>
                <a:ext cx="6253487" cy="3321180"/>
                <a:chOff x="0" y="0"/>
                <a:chExt cx="12192000" cy="6858000"/>
              </a:xfrm>
              <a:effectLst/>
            </p:grpSpPr>
            <p:grpSp>
              <p:nvGrpSpPr>
                <p:cNvPr id="281" name="Group 280">
                  <a:extLst>
                    <a:ext uri="{FF2B5EF4-FFF2-40B4-BE49-F238E27FC236}">
                      <a16:creationId xmlns:a16="http://schemas.microsoft.com/office/drawing/2014/main" id="{A5CB6278-A803-49CF-9F62-A6B37410DD05}"/>
                    </a:ext>
                  </a:extLst>
                </p:cNvPr>
                <p:cNvGrpSpPr/>
                <p:nvPr/>
              </p:nvGrpSpPr>
              <p:grpSpPr>
                <a:xfrm>
                  <a:off x="590550" y="0"/>
                  <a:ext cx="10953752" cy="6858000"/>
                  <a:chOff x="590550" y="0"/>
                  <a:chExt cx="10953752" cy="6858000"/>
                </a:xfrm>
              </p:grpSpPr>
              <p:cxnSp>
                <p:nvCxnSpPr>
                  <p:cNvPr id="294" name="Straight Connector 293">
                    <a:extLst>
                      <a:ext uri="{FF2B5EF4-FFF2-40B4-BE49-F238E27FC236}">
                        <a16:creationId xmlns:a16="http://schemas.microsoft.com/office/drawing/2014/main" id="{691C82F8-FB97-411B-B81D-6636EE9CC92C}"/>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A74177DC-6E52-4C19-AACD-588A2D1D1144}"/>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22C74A41-A74B-4FFF-A3A5-E7749E9F1706}"/>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DF986C8C-17AA-433D-9552-73127829F56B}"/>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916392F4-E628-4E77-B9E7-E9156B64B193}"/>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EE693EAE-1325-42AD-A4F4-4C648BBDF251}"/>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A7F399A2-F4C0-4393-8C32-5130D169F13C}"/>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B63AEFF2-5D16-420F-AFFD-B6FEAC8D2CD7}"/>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A3402468-3FFE-4E8A-9C81-076D8ADF46A8}"/>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658EEC13-F4F9-4D32-9823-637D442B8287}"/>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46399407-FCC3-4A6C-B09A-E431CEBC7C67}"/>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124A234B-08DF-459A-AEC5-E0AB19ECBD51}"/>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ED4A9D56-344C-4D40-B1CB-B64D782C5E1A}"/>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BE1316D1-2C91-44D8-8823-3534105D63B8}"/>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B4DA99B0-62F9-49E5-8236-BEF5A82C645F}"/>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5F3F285D-4A36-4C9F-BC36-3CC78F3FA06D}"/>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83CE6DB9-B57C-4999-8593-C5A9C7A8E1D9}"/>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88FF1B6F-76A1-444F-8D03-474C6F40F292}"/>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B9530706-077F-46E2-8933-6A0F62E1F0A1}"/>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3D29F574-2835-4711-BA19-D31CE9368EBD}"/>
                      </a:ext>
                    </a:extLst>
                  </p:cNvPr>
                  <p:cNvCxnSpPr/>
                  <p:nvPr/>
                </p:nvCxnSpPr>
                <p:spPr>
                  <a:xfrm>
                    <a:off x="11544302"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282" name="Group 281">
                  <a:extLst>
                    <a:ext uri="{FF2B5EF4-FFF2-40B4-BE49-F238E27FC236}">
                      <a16:creationId xmlns:a16="http://schemas.microsoft.com/office/drawing/2014/main" id="{86301B18-4B0D-4171-89FD-654CECC9CEF0}"/>
                    </a:ext>
                  </a:extLst>
                </p:cNvPr>
                <p:cNvGrpSpPr/>
                <p:nvPr/>
              </p:nvGrpSpPr>
              <p:grpSpPr>
                <a:xfrm>
                  <a:off x="0" y="561974"/>
                  <a:ext cx="12192000" cy="5791200"/>
                  <a:chOff x="-285751" y="581024"/>
                  <a:chExt cx="12706352" cy="5791200"/>
                </a:xfrm>
              </p:grpSpPr>
              <p:cxnSp>
                <p:nvCxnSpPr>
                  <p:cNvPr id="283" name="Straight Connector 282">
                    <a:extLst>
                      <a:ext uri="{FF2B5EF4-FFF2-40B4-BE49-F238E27FC236}">
                        <a16:creationId xmlns:a16="http://schemas.microsoft.com/office/drawing/2014/main" id="{D45E8F02-BAA6-42B6-9BF6-C4B417E984E7}"/>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62B8992F-0DAE-43A3-A984-0E21B70DD92D}"/>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BFDE6341-7869-497D-B2A8-94DEF8B60C25}"/>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8F9A71E6-09E4-451B-9C6E-49DFA1037CDC}"/>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40581451-9B7C-44C7-ABC4-0E834D6EB072}"/>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DF8C5BF2-2F4C-4EEC-A541-15A451A2B174}"/>
                      </a:ext>
                    </a:extLst>
                  </p:cNvPr>
                  <p:cNvCxnSpPr/>
                  <p:nvPr/>
                </p:nvCxnSpPr>
                <p:spPr>
                  <a:xfrm rot="16200000">
                    <a:off x="6067425" y="-28765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2892FEC8-0B58-42C5-88F1-C50C04DEA271}"/>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9489693E-408B-4FFD-9810-A61D57F0B041}"/>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4735DECD-14D6-4DF3-8643-073A7CC7F625}"/>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10623F09-F6E0-4770-88F5-78472D614C70}"/>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FAC4ADDF-6C4F-45B4-BE1D-907448AB29C2}"/>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47" name="Group 246">
                <a:extLst>
                  <a:ext uri="{FF2B5EF4-FFF2-40B4-BE49-F238E27FC236}">
                    <a16:creationId xmlns:a16="http://schemas.microsoft.com/office/drawing/2014/main" id="{C563C577-C86F-4CED-B309-8B40E7609450}"/>
                  </a:ext>
                </a:extLst>
              </p:cNvPr>
              <p:cNvGrpSpPr/>
              <p:nvPr/>
            </p:nvGrpSpPr>
            <p:grpSpPr>
              <a:xfrm>
                <a:off x="6299365" y="3469706"/>
                <a:ext cx="6253487" cy="3321180"/>
                <a:chOff x="0" y="0"/>
                <a:chExt cx="12192000" cy="6858000"/>
              </a:xfrm>
              <a:effectLst/>
            </p:grpSpPr>
            <p:grpSp>
              <p:nvGrpSpPr>
                <p:cNvPr id="248" name="Group 247">
                  <a:extLst>
                    <a:ext uri="{FF2B5EF4-FFF2-40B4-BE49-F238E27FC236}">
                      <a16:creationId xmlns:a16="http://schemas.microsoft.com/office/drawing/2014/main" id="{85C04FDD-C45D-48A2-8E1C-86B14FCFA9AB}"/>
                    </a:ext>
                  </a:extLst>
                </p:cNvPr>
                <p:cNvGrpSpPr/>
                <p:nvPr/>
              </p:nvGrpSpPr>
              <p:grpSpPr>
                <a:xfrm>
                  <a:off x="590550" y="0"/>
                  <a:ext cx="10953750" cy="6858000"/>
                  <a:chOff x="590550" y="0"/>
                  <a:chExt cx="10953750" cy="6858000"/>
                </a:xfrm>
              </p:grpSpPr>
              <p:cxnSp>
                <p:nvCxnSpPr>
                  <p:cNvPr id="261" name="Straight Connector 260">
                    <a:extLst>
                      <a:ext uri="{FF2B5EF4-FFF2-40B4-BE49-F238E27FC236}">
                        <a16:creationId xmlns:a16="http://schemas.microsoft.com/office/drawing/2014/main" id="{C861C192-D2A3-4F90-A497-61162A237C8D}"/>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9BF2F7B5-7B00-4835-A930-569E4168F811}"/>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C8D0F5D4-2AA4-428A-AD34-57099F2B9185}"/>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506A3A16-7229-40CD-8909-18A776AB0A76}"/>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2120B249-B0CB-4227-BD20-7511FF6C73A9}"/>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F684E52-0C1D-40AD-AAB8-C3729D5E9050}"/>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2959CC93-BC7C-43E5-A287-4279D9C5E687}"/>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98B52964-0451-4F11-8F17-5674F358B9FD}"/>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88358108-FB87-42A9-B871-E522D98B2379}"/>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2E8565A2-BB18-4C84-BC37-CBEBED458135}"/>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6DAD584E-5E04-4EFF-9502-DDC9C45267D8}"/>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D30F24A-24C8-431B-B9DB-C773B0BECDB3}"/>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8B8E2140-117A-449D-98AA-B6CD94798F76}"/>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12C7043E-E3FA-472B-9030-D47D19756DE5}"/>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0B8D3D11-8B3D-4B2E-86E0-C24EA3368DBE}"/>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9EA8B85-F352-4E12-BF50-DCD4D7291E04}"/>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0F020606-3D77-4C77-A7F3-E4CFDEF791C3}"/>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ED967171-B111-4F46-8113-2DFB42300997}"/>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132C174E-83DB-4726-8AB0-682A409BB77C}"/>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E52E8865-676C-4CB1-915C-2FE6ABF0FFCF}"/>
                      </a:ext>
                    </a:extLst>
                  </p:cNvPr>
                  <p:cNvCxnSpPr/>
                  <p:nvPr/>
                </p:nvCxnSpPr>
                <p:spPr>
                  <a:xfrm>
                    <a:off x="115443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DE1150CD-6BCB-42F7-83CF-24C71F9FEFAF}"/>
                    </a:ext>
                  </a:extLst>
                </p:cNvPr>
                <p:cNvGrpSpPr/>
                <p:nvPr/>
              </p:nvGrpSpPr>
              <p:grpSpPr>
                <a:xfrm>
                  <a:off x="0" y="561974"/>
                  <a:ext cx="12192000" cy="5791200"/>
                  <a:chOff x="-285751" y="581024"/>
                  <a:chExt cx="12706352" cy="5791200"/>
                </a:xfrm>
              </p:grpSpPr>
              <p:cxnSp>
                <p:nvCxnSpPr>
                  <p:cNvPr id="250" name="Straight Connector 249">
                    <a:extLst>
                      <a:ext uri="{FF2B5EF4-FFF2-40B4-BE49-F238E27FC236}">
                        <a16:creationId xmlns:a16="http://schemas.microsoft.com/office/drawing/2014/main" id="{363D2820-C29F-4C00-9EC8-ADFC42AC18BA}"/>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2151F927-DDD0-4945-A65F-C2F7B41FD89B}"/>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BDA23BFA-34B0-480C-8217-6B1C99607765}"/>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6BC271B8-AD48-41C5-B18B-52B038A0AACB}"/>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B85C5DE2-0BD8-44D6-B1CF-402950416C1C}"/>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912E69EC-96DE-41C0-8DBD-9F619E17A633}"/>
                      </a:ext>
                    </a:extLst>
                  </p:cNvPr>
                  <p:cNvCxnSpPr/>
                  <p:nvPr/>
                </p:nvCxnSpPr>
                <p:spPr>
                  <a:xfrm rot="16200000">
                    <a:off x="6067425" y="-28765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C7F5CF9D-980F-449D-9C4C-EE30FCE712AD}"/>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68A37F7-1411-415A-8BE6-A28DD59EAB34}"/>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76D983D5-4208-477C-8D04-485C02FE4286}"/>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FC085D5A-4371-4C15-A856-1C0D36CCAAB6}"/>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C2CC57BF-7369-49B7-AE2C-3A1EA1C95C63}"/>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grpSp>
      <p:grpSp>
        <p:nvGrpSpPr>
          <p:cNvPr id="2" name="Group 1">
            <a:extLst>
              <a:ext uri="{FF2B5EF4-FFF2-40B4-BE49-F238E27FC236}">
                <a16:creationId xmlns:a16="http://schemas.microsoft.com/office/drawing/2014/main" id="{5044C55F-E480-4027-BE17-4CDB07F8EEDA}"/>
              </a:ext>
            </a:extLst>
          </p:cNvPr>
          <p:cNvGrpSpPr/>
          <p:nvPr/>
        </p:nvGrpSpPr>
        <p:grpSpPr>
          <a:xfrm>
            <a:off x="422420" y="218704"/>
            <a:ext cx="11121635" cy="753940"/>
            <a:chOff x="422420" y="317378"/>
            <a:chExt cx="11121635" cy="1125117"/>
          </a:xfrm>
          <a:effectLst>
            <a:outerShdw blurRad="50800" dist="38100" dir="5400000" algn="t" rotWithShape="0">
              <a:prstClr val="black">
                <a:alpha val="40000"/>
              </a:prstClr>
            </a:outerShdw>
          </a:effectLst>
        </p:grpSpPr>
        <p:pic>
          <p:nvPicPr>
            <p:cNvPr id="384" name="Picture 383">
              <a:extLst>
                <a:ext uri="{FF2B5EF4-FFF2-40B4-BE49-F238E27FC236}">
                  <a16:creationId xmlns:a16="http://schemas.microsoft.com/office/drawing/2014/main" id="{D6B5DBD2-44A5-493F-8A2B-E3BEF7FFAEBB}"/>
                </a:ext>
              </a:extLst>
            </p:cNvPr>
            <p:cNvPicPr>
              <a:picLocks noChangeAspect="1"/>
            </p:cNvPicPr>
            <p:nvPr/>
          </p:nvPicPr>
          <p:blipFill rotWithShape="1">
            <a:blip r:embed="rId2">
              <a:extLst>
                <a:ext uri="{28A0092B-C50C-407E-A947-70E740481C1C}">
                  <a14:useLocalDpi xmlns:a14="http://schemas.microsoft.com/office/drawing/2010/main" val="0"/>
                </a:ext>
              </a:extLst>
            </a:blip>
            <a:srcRect l="35305" t="476" r="20504" b="11093"/>
            <a:stretch/>
          </p:blipFill>
          <p:spPr>
            <a:xfrm rot="16200000">
              <a:off x="8149890" y="-1951671"/>
              <a:ext cx="1119600" cy="5668731"/>
            </a:xfrm>
            <a:custGeom>
              <a:avLst/>
              <a:gdLst>
                <a:gd name="connsiteX0" fmla="*/ 1119600 w 1119600"/>
                <a:gd name="connsiteY0" fmla="*/ 0 h 5668731"/>
                <a:gd name="connsiteX1" fmla="*/ 1119600 w 1119600"/>
                <a:gd name="connsiteY1" fmla="*/ 5198157 h 5668731"/>
                <a:gd name="connsiteX2" fmla="*/ 649026 w 1119600"/>
                <a:gd name="connsiteY2" fmla="*/ 5668731 h 5668731"/>
                <a:gd name="connsiteX3" fmla="*/ 0 w 1119600"/>
                <a:gd name="connsiteY3" fmla="*/ 5668731 h 5668731"/>
                <a:gd name="connsiteX4" fmla="*/ 0 w 1119600"/>
                <a:gd name="connsiteY4" fmla="*/ 0 h 5668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600" h="5668731">
                  <a:moveTo>
                    <a:pt x="1119600" y="0"/>
                  </a:moveTo>
                  <a:lnTo>
                    <a:pt x="1119600" y="5198157"/>
                  </a:lnTo>
                  <a:cubicBezTo>
                    <a:pt x="1119600" y="5458048"/>
                    <a:pt x="908917" y="5668731"/>
                    <a:pt x="649026" y="5668731"/>
                  </a:cubicBezTo>
                  <a:lnTo>
                    <a:pt x="0" y="5668731"/>
                  </a:lnTo>
                  <a:lnTo>
                    <a:pt x="0" y="0"/>
                  </a:lnTo>
                  <a:close/>
                </a:path>
              </a:pathLst>
            </a:custGeom>
            <a:effectLst/>
          </p:spPr>
        </p:pic>
        <p:pic>
          <p:nvPicPr>
            <p:cNvPr id="385" name="Picture 384">
              <a:extLst>
                <a:ext uri="{FF2B5EF4-FFF2-40B4-BE49-F238E27FC236}">
                  <a16:creationId xmlns:a16="http://schemas.microsoft.com/office/drawing/2014/main" id="{7C0DE524-2F80-4829-8C44-9D201732796E}"/>
                </a:ext>
              </a:extLst>
            </p:cNvPr>
            <p:cNvPicPr>
              <a:picLocks noChangeAspect="1"/>
            </p:cNvPicPr>
            <p:nvPr/>
          </p:nvPicPr>
          <p:blipFill rotWithShape="1">
            <a:blip r:embed="rId2">
              <a:extLst>
                <a:ext uri="{28A0092B-C50C-407E-A947-70E740481C1C}">
                  <a14:useLocalDpi xmlns:a14="http://schemas.microsoft.com/office/drawing/2010/main" val="0"/>
                </a:ext>
              </a:extLst>
            </a:blip>
            <a:srcRect l="35305" t="476" r="20504" b="11093"/>
            <a:stretch/>
          </p:blipFill>
          <p:spPr>
            <a:xfrm rot="5400000" flipH="1">
              <a:off x="2696986" y="-1957188"/>
              <a:ext cx="1119600" cy="5668731"/>
            </a:xfrm>
            <a:custGeom>
              <a:avLst/>
              <a:gdLst>
                <a:gd name="connsiteX0" fmla="*/ 1119600 w 1119600"/>
                <a:gd name="connsiteY0" fmla="*/ 0 h 5668731"/>
                <a:gd name="connsiteX1" fmla="*/ 1119600 w 1119600"/>
                <a:gd name="connsiteY1" fmla="*/ 5198157 h 5668731"/>
                <a:gd name="connsiteX2" fmla="*/ 649026 w 1119600"/>
                <a:gd name="connsiteY2" fmla="*/ 5668731 h 5668731"/>
                <a:gd name="connsiteX3" fmla="*/ 0 w 1119600"/>
                <a:gd name="connsiteY3" fmla="*/ 5668731 h 5668731"/>
                <a:gd name="connsiteX4" fmla="*/ 0 w 1119600"/>
                <a:gd name="connsiteY4" fmla="*/ 0 h 5668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600" h="5668731">
                  <a:moveTo>
                    <a:pt x="1119600" y="0"/>
                  </a:moveTo>
                  <a:lnTo>
                    <a:pt x="1119600" y="5198157"/>
                  </a:lnTo>
                  <a:cubicBezTo>
                    <a:pt x="1119600" y="5458048"/>
                    <a:pt x="908917" y="5668731"/>
                    <a:pt x="649026" y="5668731"/>
                  </a:cubicBezTo>
                  <a:lnTo>
                    <a:pt x="0" y="5668731"/>
                  </a:lnTo>
                  <a:lnTo>
                    <a:pt x="0" y="0"/>
                  </a:lnTo>
                  <a:close/>
                </a:path>
              </a:pathLst>
            </a:custGeom>
            <a:effectLst/>
          </p:spPr>
        </p:pic>
      </p:grpSp>
      <p:grpSp>
        <p:nvGrpSpPr>
          <p:cNvPr id="114" name="Group 113">
            <a:extLst>
              <a:ext uri="{FF2B5EF4-FFF2-40B4-BE49-F238E27FC236}">
                <a16:creationId xmlns:a16="http://schemas.microsoft.com/office/drawing/2014/main" id="{9AA538F5-6C16-401A-ADF3-FB9AB8FF5817}"/>
              </a:ext>
            </a:extLst>
          </p:cNvPr>
          <p:cNvGrpSpPr/>
          <p:nvPr/>
        </p:nvGrpSpPr>
        <p:grpSpPr>
          <a:xfrm>
            <a:off x="127175" y="691681"/>
            <a:ext cx="740248" cy="5388071"/>
            <a:chOff x="127175" y="691681"/>
            <a:chExt cx="740248" cy="5388071"/>
          </a:xfrm>
        </p:grpSpPr>
        <p:grpSp>
          <p:nvGrpSpPr>
            <p:cNvPr id="89" name="Group 88">
              <a:extLst>
                <a:ext uri="{FF2B5EF4-FFF2-40B4-BE49-F238E27FC236}">
                  <a16:creationId xmlns:a16="http://schemas.microsoft.com/office/drawing/2014/main" id="{D988CD13-CC28-4DF2-8285-E8E89C98FA87}"/>
                </a:ext>
              </a:extLst>
            </p:cNvPr>
            <p:cNvGrpSpPr/>
            <p:nvPr/>
          </p:nvGrpSpPr>
          <p:grpSpPr>
            <a:xfrm>
              <a:off x="619993" y="821063"/>
              <a:ext cx="247430" cy="5048114"/>
              <a:chOff x="575576" y="735556"/>
              <a:chExt cx="180000" cy="3672388"/>
            </a:xfrm>
          </p:grpSpPr>
          <p:sp>
            <p:nvSpPr>
              <p:cNvPr id="90" name="Oval 89">
                <a:extLst>
                  <a:ext uri="{FF2B5EF4-FFF2-40B4-BE49-F238E27FC236}">
                    <a16:creationId xmlns:a16="http://schemas.microsoft.com/office/drawing/2014/main" id="{CA719A15-E846-4E5C-BCD4-B9950178183B}"/>
                  </a:ext>
                </a:extLst>
              </p:cNvPr>
              <p:cNvSpPr/>
              <p:nvPr/>
            </p:nvSpPr>
            <p:spPr>
              <a:xfrm>
                <a:off x="575576" y="735556"/>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1" name="Oval 90">
                <a:extLst>
                  <a:ext uri="{FF2B5EF4-FFF2-40B4-BE49-F238E27FC236}">
                    <a16:creationId xmlns:a16="http://schemas.microsoft.com/office/drawing/2014/main" id="{3A776FCC-C429-4CC8-8AB2-FD44099A1957}"/>
                  </a:ext>
                </a:extLst>
              </p:cNvPr>
              <p:cNvSpPr/>
              <p:nvPr/>
            </p:nvSpPr>
            <p:spPr>
              <a:xfrm>
                <a:off x="575576" y="3219832"/>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2" name="Oval 91">
                <a:extLst>
                  <a:ext uri="{FF2B5EF4-FFF2-40B4-BE49-F238E27FC236}">
                    <a16:creationId xmlns:a16="http://schemas.microsoft.com/office/drawing/2014/main" id="{0B929E36-9C01-4F8F-B20F-509BB675EA18}"/>
                  </a:ext>
                </a:extLst>
              </p:cNvPr>
              <p:cNvSpPr/>
              <p:nvPr/>
            </p:nvSpPr>
            <p:spPr>
              <a:xfrm>
                <a:off x="575576" y="2715776"/>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3" name="Oval 92">
                <a:extLst>
                  <a:ext uri="{FF2B5EF4-FFF2-40B4-BE49-F238E27FC236}">
                    <a16:creationId xmlns:a16="http://schemas.microsoft.com/office/drawing/2014/main" id="{3E83462F-3311-486C-83D2-B97FF43C1F92}"/>
                  </a:ext>
                </a:extLst>
              </p:cNvPr>
              <p:cNvSpPr/>
              <p:nvPr/>
            </p:nvSpPr>
            <p:spPr>
              <a:xfrm>
                <a:off x="575576" y="2211720"/>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4" name="Oval 93">
                <a:extLst>
                  <a:ext uri="{FF2B5EF4-FFF2-40B4-BE49-F238E27FC236}">
                    <a16:creationId xmlns:a16="http://schemas.microsoft.com/office/drawing/2014/main" id="{4514351F-9BA2-4686-AE93-B42AC9825265}"/>
                  </a:ext>
                </a:extLst>
              </p:cNvPr>
              <p:cNvSpPr/>
              <p:nvPr/>
            </p:nvSpPr>
            <p:spPr>
              <a:xfrm>
                <a:off x="575576" y="1723743"/>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5" name="Oval 94">
                <a:extLst>
                  <a:ext uri="{FF2B5EF4-FFF2-40B4-BE49-F238E27FC236}">
                    <a16:creationId xmlns:a16="http://schemas.microsoft.com/office/drawing/2014/main" id="{BC00D8DC-63E5-4466-87AE-27343FC8F1FF}"/>
                  </a:ext>
                </a:extLst>
              </p:cNvPr>
              <p:cNvSpPr/>
              <p:nvPr/>
            </p:nvSpPr>
            <p:spPr>
              <a:xfrm>
                <a:off x="575576" y="1203608"/>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6" name="Oval 95">
                <a:extLst>
                  <a:ext uri="{FF2B5EF4-FFF2-40B4-BE49-F238E27FC236}">
                    <a16:creationId xmlns:a16="http://schemas.microsoft.com/office/drawing/2014/main" id="{E88E41BF-799A-4AF4-9889-F18578018A9E}"/>
                  </a:ext>
                </a:extLst>
              </p:cNvPr>
              <p:cNvSpPr/>
              <p:nvPr/>
            </p:nvSpPr>
            <p:spPr>
              <a:xfrm>
                <a:off x="575576" y="4227944"/>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7" name="Oval 96">
                <a:extLst>
                  <a:ext uri="{FF2B5EF4-FFF2-40B4-BE49-F238E27FC236}">
                    <a16:creationId xmlns:a16="http://schemas.microsoft.com/office/drawing/2014/main" id="{E89A6896-2EF6-4468-856A-DB118AE4BC2D}"/>
                  </a:ext>
                </a:extLst>
              </p:cNvPr>
              <p:cNvSpPr/>
              <p:nvPr/>
            </p:nvSpPr>
            <p:spPr>
              <a:xfrm>
                <a:off x="575576" y="3723888"/>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4" name="Group 3">
              <a:extLst>
                <a:ext uri="{FF2B5EF4-FFF2-40B4-BE49-F238E27FC236}">
                  <a16:creationId xmlns:a16="http://schemas.microsoft.com/office/drawing/2014/main" id="{08FAC1C7-39B4-4459-BFC2-6DBC8D07901A}"/>
                </a:ext>
              </a:extLst>
            </p:cNvPr>
            <p:cNvGrpSpPr/>
            <p:nvPr/>
          </p:nvGrpSpPr>
          <p:grpSpPr>
            <a:xfrm>
              <a:off x="127175" y="691681"/>
              <a:ext cx="621212" cy="5388071"/>
              <a:chOff x="55829" y="691681"/>
              <a:chExt cx="621212" cy="5388071"/>
            </a:xfrm>
          </p:grpSpPr>
          <p:sp>
            <p:nvSpPr>
              <p:cNvPr id="3" name="Block Arc 2">
                <a:extLst>
                  <a:ext uri="{FF2B5EF4-FFF2-40B4-BE49-F238E27FC236}">
                    <a16:creationId xmlns:a16="http://schemas.microsoft.com/office/drawing/2014/main" id="{07D44719-113C-44CD-8BAD-5DD9E248ABB5}"/>
                  </a:ext>
                </a:extLst>
              </p:cNvPr>
              <p:cNvSpPr/>
              <p:nvPr/>
            </p:nvSpPr>
            <p:spPr>
              <a:xfrm>
                <a:off x="68460" y="691681"/>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 name="Block Arc 2">
                <a:extLst>
                  <a:ext uri="{FF2B5EF4-FFF2-40B4-BE49-F238E27FC236}">
                    <a16:creationId xmlns:a16="http://schemas.microsoft.com/office/drawing/2014/main" id="{A2C89231-7F60-4869-85AA-71D9F3B45ABB}"/>
                  </a:ext>
                </a:extLst>
              </p:cNvPr>
              <p:cNvSpPr/>
              <p:nvPr/>
            </p:nvSpPr>
            <p:spPr>
              <a:xfrm>
                <a:off x="75335" y="1331016"/>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7" name="Block Arc 2">
                <a:extLst>
                  <a:ext uri="{FF2B5EF4-FFF2-40B4-BE49-F238E27FC236}">
                    <a16:creationId xmlns:a16="http://schemas.microsoft.com/office/drawing/2014/main" id="{A41F11CD-7478-47E7-BF57-80E3FD0C097C}"/>
                  </a:ext>
                </a:extLst>
              </p:cNvPr>
              <p:cNvSpPr/>
              <p:nvPr/>
            </p:nvSpPr>
            <p:spPr>
              <a:xfrm>
                <a:off x="75335" y="2045075"/>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 name="Block Arc 2">
                <a:extLst>
                  <a:ext uri="{FF2B5EF4-FFF2-40B4-BE49-F238E27FC236}">
                    <a16:creationId xmlns:a16="http://schemas.microsoft.com/office/drawing/2014/main" id="{F25861F5-651F-463C-9D43-A55E67067883}"/>
                  </a:ext>
                </a:extLst>
              </p:cNvPr>
              <p:cNvSpPr/>
              <p:nvPr/>
            </p:nvSpPr>
            <p:spPr>
              <a:xfrm>
                <a:off x="82210" y="2712977"/>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0" name="Block Arc 2">
                <a:extLst>
                  <a:ext uri="{FF2B5EF4-FFF2-40B4-BE49-F238E27FC236}">
                    <a16:creationId xmlns:a16="http://schemas.microsoft.com/office/drawing/2014/main" id="{A2487B64-F4C4-456F-B0C9-298120904726}"/>
                  </a:ext>
                </a:extLst>
              </p:cNvPr>
              <p:cNvSpPr/>
              <p:nvPr/>
            </p:nvSpPr>
            <p:spPr>
              <a:xfrm>
                <a:off x="68460" y="3405960"/>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1" name="Block Arc 2">
                <a:extLst>
                  <a:ext uri="{FF2B5EF4-FFF2-40B4-BE49-F238E27FC236}">
                    <a16:creationId xmlns:a16="http://schemas.microsoft.com/office/drawing/2014/main" id="{232E00E0-1A93-4257-B51F-CD69C2066126}"/>
                  </a:ext>
                </a:extLst>
              </p:cNvPr>
              <p:cNvSpPr/>
              <p:nvPr/>
            </p:nvSpPr>
            <p:spPr>
              <a:xfrm>
                <a:off x="68460" y="4107102"/>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2" name="Block Arc 2">
                <a:extLst>
                  <a:ext uri="{FF2B5EF4-FFF2-40B4-BE49-F238E27FC236}">
                    <a16:creationId xmlns:a16="http://schemas.microsoft.com/office/drawing/2014/main" id="{FA67053C-3191-4BF3-92E7-531A8ADFB29B}"/>
                  </a:ext>
                </a:extLst>
              </p:cNvPr>
              <p:cNvSpPr/>
              <p:nvPr/>
            </p:nvSpPr>
            <p:spPr>
              <a:xfrm>
                <a:off x="55829" y="4794392"/>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lock Arc 2">
                <a:extLst>
                  <a:ext uri="{FF2B5EF4-FFF2-40B4-BE49-F238E27FC236}">
                    <a16:creationId xmlns:a16="http://schemas.microsoft.com/office/drawing/2014/main" id="{DC6C4602-325C-45B9-ABFE-C80A3222B475}"/>
                  </a:ext>
                </a:extLst>
              </p:cNvPr>
              <p:cNvSpPr/>
              <p:nvPr/>
            </p:nvSpPr>
            <p:spPr>
              <a:xfrm>
                <a:off x="63083" y="5485468"/>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157" name="TextBox 156">
            <a:extLst>
              <a:ext uri="{FF2B5EF4-FFF2-40B4-BE49-F238E27FC236}">
                <a16:creationId xmlns:a16="http://schemas.microsoft.com/office/drawing/2014/main" id="{B3390153-B15C-41F1-B291-8219683810C4}"/>
              </a:ext>
            </a:extLst>
          </p:cNvPr>
          <p:cNvSpPr txBox="1"/>
          <p:nvPr/>
        </p:nvSpPr>
        <p:spPr>
          <a:xfrm>
            <a:off x="813419" y="163530"/>
            <a:ext cx="3687228" cy="769441"/>
          </a:xfrm>
          <a:prstGeom prst="rect">
            <a:avLst/>
          </a:prstGeom>
          <a:noFill/>
        </p:spPr>
        <p:txBody>
          <a:bodyPr wrap="none" rtlCol="0">
            <a:spAutoFit/>
          </a:bodyPr>
          <a:lstStyle/>
          <a:p>
            <a:r>
              <a:rPr lang="en-US" sz="4400" dirty="0">
                <a:solidFill>
                  <a:schemeClr val="bg1"/>
                </a:solidFill>
                <a:effectLst>
                  <a:outerShdw blurRad="38100" dist="38100" dir="2700000" algn="tl">
                    <a:srgbClr val="000000">
                      <a:alpha val="43137"/>
                    </a:srgbClr>
                  </a:outerShdw>
                </a:effectLst>
                <a:latin typeface="Piglets" panose="02000500000000000000" pitchFamily="2" charset="0"/>
              </a:rPr>
              <a:t>Function: Output</a:t>
            </a:r>
            <a:endParaRPr lang="id-ID" sz="4400" dirty="0">
              <a:solidFill>
                <a:schemeClr val="bg1"/>
              </a:solidFill>
              <a:effectLst>
                <a:outerShdw blurRad="38100" dist="38100" dir="2700000" algn="tl">
                  <a:srgbClr val="000000">
                    <a:alpha val="43137"/>
                  </a:srgbClr>
                </a:outerShdw>
              </a:effectLst>
              <a:latin typeface="Piglets" panose="02000500000000000000" pitchFamily="2" charset="0"/>
            </a:endParaRPr>
          </a:p>
        </p:txBody>
      </p:sp>
      <p:pic>
        <p:nvPicPr>
          <p:cNvPr id="394" name="Picture 2" descr="See the source image">
            <a:extLst>
              <a:ext uri="{FF2B5EF4-FFF2-40B4-BE49-F238E27FC236}">
                <a16:creationId xmlns:a16="http://schemas.microsoft.com/office/drawing/2014/main" id="{19B2FEA8-2032-437D-B3AE-03C5E8CFA6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842" b="35956"/>
          <a:stretch/>
        </p:blipFill>
        <p:spPr bwMode="auto">
          <a:xfrm>
            <a:off x="9066795" y="522503"/>
            <a:ext cx="2354529" cy="520260"/>
          </a:xfrm>
          <a:prstGeom prst="rect">
            <a:avLst/>
          </a:prstGeom>
          <a:noFill/>
          <a:extLst>
            <a:ext uri="{909E8E84-426E-40DD-AFC4-6F175D3DCCD1}">
              <a14:hiddenFill xmlns:a14="http://schemas.microsoft.com/office/drawing/2010/main">
                <a:solidFill>
                  <a:srgbClr val="FFFFFF"/>
                </a:solidFill>
              </a14:hiddenFill>
            </a:ext>
          </a:extLst>
        </p:spPr>
      </p:pic>
      <p:pic>
        <p:nvPicPr>
          <p:cNvPr id="380" name="Graphic 379">
            <a:hlinkClick r:id="rId4" action="ppaction://hlinksldjump"/>
            <a:extLst>
              <a:ext uri="{FF2B5EF4-FFF2-40B4-BE49-F238E27FC236}">
                <a16:creationId xmlns:a16="http://schemas.microsoft.com/office/drawing/2014/main" id="{8C619C2F-532D-4146-BF28-6164746C6ACB}"/>
              </a:ext>
            </a:extLst>
          </p:cNvPr>
          <p:cNvPicPr>
            <a:picLocks/>
          </p:cNvPicPr>
          <p:nvPr/>
        </p:nvPicPr>
        <p:blipFill>
          <a:blip r:embed="rId5" cstate="print">
            <a:extLst>
              <a:ext uri="{96DAC541-7B7A-43D3-8B79-37D633B846F1}">
                <asvg:svgBlip xmlns:asvg="http://schemas.microsoft.com/office/drawing/2016/SVG/main" r:embed="rId6"/>
              </a:ext>
            </a:extLst>
          </a:blip>
          <a:stretch>
            <a:fillRect/>
          </a:stretch>
        </p:blipFill>
        <p:spPr>
          <a:xfrm>
            <a:off x="11572206" y="956566"/>
            <a:ext cx="402332" cy="402332"/>
          </a:xfrm>
          <a:prstGeom prst="rect">
            <a:avLst/>
          </a:prstGeom>
        </p:spPr>
      </p:pic>
      <p:pic>
        <p:nvPicPr>
          <p:cNvPr id="381" name="Graphic 380">
            <a:hlinkClick r:id="rId7" action="ppaction://hlinksldjump"/>
            <a:extLst>
              <a:ext uri="{FF2B5EF4-FFF2-40B4-BE49-F238E27FC236}">
                <a16:creationId xmlns:a16="http://schemas.microsoft.com/office/drawing/2014/main" id="{A82339BF-039D-41E1-B21C-39F953D37097}"/>
              </a:ext>
            </a:extLst>
          </p:cNvPr>
          <p:cNvPicPr>
            <a:picLocks/>
          </p:cNvPicPr>
          <p:nvPr/>
        </p:nvPicPr>
        <p:blipFill>
          <a:blip r:embed="rId8" cstate="print">
            <a:extLst>
              <a:ext uri="{96DAC541-7B7A-43D3-8B79-37D633B846F1}">
                <asvg:svgBlip xmlns:asvg="http://schemas.microsoft.com/office/drawing/2016/SVG/main" r:embed="rId9"/>
              </a:ext>
            </a:extLst>
          </a:blip>
          <a:stretch>
            <a:fillRect/>
          </a:stretch>
        </p:blipFill>
        <p:spPr>
          <a:xfrm>
            <a:off x="11548509" y="1835779"/>
            <a:ext cx="402332" cy="402332"/>
          </a:xfrm>
          <a:prstGeom prst="rect">
            <a:avLst/>
          </a:prstGeom>
        </p:spPr>
      </p:pic>
      <p:pic>
        <p:nvPicPr>
          <p:cNvPr id="382" name="Graphic 381">
            <a:hlinkClick r:id="rId10" action="ppaction://hlinksldjump"/>
            <a:extLst>
              <a:ext uri="{FF2B5EF4-FFF2-40B4-BE49-F238E27FC236}">
                <a16:creationId xmlns:a16="http://schemas.microsoft.com/office/drawing/2014/main" id="{99A49976-7509-40DE-84AD-E2070E3FDA86}"/>
              </a:ext>
            </a:extLst>
          </p:cNvPr>
          <p:cNvPicPr>
            <a:picLocks/>
          </p:cNvPicPr>
          <p:nvPr/>
        </p:nvPicPr>
        <p:blipFill>
          <a:blip r:embed="rId11" cstate="print">
            <a:extLst>
              <a:ext uri="{96DAC541-7B7A-43D3-8B79-37D633B846F1}">
                <asvg:svgBlip xmlns:asvg="http://schemas.microsoft.com/office/drawing/2016/SVG/main" r:embed="rId12"/>
              </a:ext>
            </a:extLst>
          </a:blip>
          <a:stretch>
            <a:fillRect/>
          </a:stretch>
        </p:blipFill>
        <p:spPr>
          <a:xfrm>
            <a:off x="11530786" y="2641826"/>
            <a:ext cx="402332" cy="402332"/>
          </a:xfrm>
          <a:prstGeom prst="rect">
            <a:avLst/>
          </a:prstGeom>
        </p:spPr>
      </p:pic>
      <p:pic>
        <p:nvPicPr>
          <p:cNvPr id="383" name="Graphic 382">
            <a:hlinkClick r:id="rId13" action="ppaction://hlinksldjump"/>
            <a:extLst>
              <a:ext uri="{FF2B5EF4-FFF2-40B4-BE49-F238E27FC236}">
                <a16:creationId xmlns:a16="http://schemas.microsoft.com/office/drawing/2014/main" id="{E56C253D-FC4B-4521-BFA0-D44534C435A3}"/>
              </a:ext>
            </a:extLst>
          </p:cNvPr>
          <p:cNvPicPr>
            <a:picLocks/>
          </p:cNvPicPr>
          <p:nvPr/>
        </p:nvPicPr>
        <p:blipFill>
          <a:blip r:embed="rId14" cstate="print">
            <a:extLst>
              <a:ext uri="{96DAC541-7B7A-43D3-8B79-37D633B846F1}">
                <asvg:svgBlip xmlns:asvg="http://schemas.microsoft.com/office/drawing/2016/SVG/main" r:embed="rId15"/>
              </a:ext>
            </a:extLst>
          </a:blip>
          <a:stretch>
            <a:fillRect/>
          </a:stretch>
        </p:blipFill>
        <p:spPr>
          <a:xfrm>
            <a:off x="11548509" y="3354901"/>
            <a:ext cx="402332" cy="402332"/>
          </a:xfrm>
          <a:prstGeom prst="rect">
            <a:avLst/>
          </a:prstGeom>
        </p:spPr>
      </p:pic>
      <p:pic>
        <p:nvPicPr>
          <p:cNvPr id="392" name="Graphic 391">
            <a:hlinkClick r:id="rId16" action="ppaction://hlinksldjump"/>
            <a:extLst>
              <a:ext uri="{FF2B5EF4-FFF2-40B4-BE49-F238E27FC236}">
                <a16:creationId xmlns:a16="http://schemas.microsoft.com/office/drawing/2014/main" id="{0CD28B5E-DFBA-4793-B351-1D77F4C7A8A8}"/>
              </a:ext>
            </a:extLst>
          </p:cNvPr>
          <p:cNvPicPr>
            <a:picLocks/>
          </p:cNvPicPr>
          <p:nvPr/>
        </p:nvPicPr>
        <p:blipFill>
          <a:blip r:embed="rId17" cstate="print">
            <a:extLst>
              <a:ext uri="{96DAC541-7B7A-43D3-8B79-37D633B846F1}">
                <asvg:svgBlip xmlns:asvg="http://schemas.microsoft.com/office/drawing/2016/SVG/main" r:embed="rId18"/>
              </a:ext>
            </a:extLst>
          </a:blip>
          <a:stretch>
            <a:fillRect/>
          </a:stretch>
        </p:blipFill>
        <p:spPr>
          <a:xfrm>
            <a:off x="11540066" y="4152289"/>
            <a:ext cx="402332" cy="402332"/>
          </a:xfrm>
          <a:prstGeom prst="rect">
            <a:avLst/>
          </a:prstGeom>
        </p:spPr>
      </p:pic>
      <p:pic>
        <p:nvPicPr>
          <p:cNvPr id="393" name="Graphic 392">
            <a:hlinkClick r:id="rId13" action="ppaction://hlinksldjump"/>
            <a:extLst>
              <a:ext uri="{FF2B5EF4-FFF2-40B4-BE49-F238E27FC236}">
                <a16:creationId xmlns:a16="http://schemas.microsoft.com/office/drawing/2014/main" id="{CF82089A-3F3B-47D1-A853-E8FA9070884D}"/>
              </a:ext>
            </a:extLst>
          </p:cNvPr>
          <p:cNvPicPr>
            <a:picLocks/>
          </p:cNvPicPr>
          <p:nvPr/>
        </p:nvPicPr>
        <p:blipFill>
          <a:blip r:embed="rId19" cstate="print">
            <a:extLst>
              <a:ext uri="{96DAC541-7B7A-43D3-8B79-37D633B846F1}">
                <asvg:svgBlip xmlns:asvg="http://schemas.microsoft.com/office/drawing/2016/SVG/main" r:embed="rId20"/>
              </a:ext>
            </a:extLst>
          </a:blip>
          <a:stretch>
            <a:fillRect/>
          </a:stretch>
        </p:blipFill>
        <p:spPr>
          <a:xfrm>
            <a:off x="11539338" y="4926395"/>
            <a:ext cx="402332" cy="402332"/>
          </a:xfrm>
          <a:prstGeom prst="rect">
            <a:avLst/>
          </a:prstGeom>
        </p:spPr>
      </p:pic>
      <p:pic>
        <p:nvPicPr>
          <p:cNvPr id="415" name="Graphic 414">
            <a:hlinkClick r:id="rId21" action="ppaction://hlinksldjump"/>
            <a:extLst>
              <a:ext uri="{FF2B5EF4-FFF2-40B4-BE49-F238E27FC236}">
                <a16:creationId xmlns:a16="http://schemas.microsoft.com/office/drawing/2014/main" id="{CF3F8D82-59A0-4C7C-AA97-41C07D57FAC6}"/>
              </a:ext>
            </a:extLst>
          </p:cNvPr>
          <p:cNvPicPr>
            <a:picLocks/>
          </p:cNvPicPr>
          <p:nvPr/>
        </p:nvPicPr>
        <p:blipFill>
          <a:blip r:embed="rId22" cstate="print">
            <a:extLst>
              <a:ext uri="{96DAC541-7B7A-43D3-8B79-37D633B846F1}">
                <asvg:svgBlip xmlns:asvg="http://schemas.microsoft.com/office/drawing/2016/SVG/main" r:embed="rId23"/>
              </a:ext>
            </a:extLst>
          </a:blip>
          <a:stretch>
            <a:fillRect/>
          </a:stretch>
        </p:blipFill>
        <p:spPr>
          <a:xfrm>
            <a:off x="11505608" y="5718035"/>
            <a:ext cx="402332" cy="402332"/>
          </a:xfrm>
          <a:prstGeom prst="rect">
            <a:avLst/>
          </a:prstGeom>
        </p:spPr>
      </p:pic>
      <p:pic>
        <p:nvPicPr>
          <p:cNvPr id="416" name="Picture 10" descr="See the source image">
            <a:extLst>
              <a:ext uri="{FF2B5EF4-FFF2-40B4-BE49-F238E27FC236}">
                <a16:creationId xmlns:a16="http://schemas.microsoft.com/office/drawing/2014/main" id="{92E152AD-284E-4C5B-8CA3-9ACEE228F817}"/>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35417" t="58130" r="32531" b="12839"/>
          <a:stretch/>
        </p:blipFill>
        <p:spPr bwMode="auto">
          <a:xfrm rot="5400000" flipV="1">
            <a:off x="10745645" y="1852830"/>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17" name="Picture 10" descr="See the source image">
            <a:extLst>
              <a:ext uri="{FF2B5EF4-FFF2-40B4-BE49-F238E27FC236}">
                <a16:creationId xmlns:a16="http://schemas.microsoft.com/office/drawing/2014/main" id="{7E1F8E0C-028F-4198-9C60-8B1489130AB1}"/>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35533" t="29599" r="32415" b="41370"/>
          <a:stretch/>
        </p:blipFill>
        <p:spPr bwMode="auto">
          <a:xfrm rot="16200000">
            <a:off x="10753339" y="2632069"/>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18" name="Picture 10" descr="See the source image">
            <a:extLst>
              <a:ext uri="{FF2B5EF4-FFF2-40B4-BE49-F238E27FC236}">
                <a16:creationId xmlns:a16="http://schemas.microsoft.com/office/drawing/2014/main" id="{FEA4FE10-8FA4-4D35-B555-83186D44BDC5}"/>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35387" t="2910" r="32561" b="68059"/>
          <a:stretch/>
        </p:blipFill>
        <p:spPr bwMode="auto">
          <a:xfrm rot="4499693" flipV="1">
            <a:off x="10780137" y="1082052"/>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19" name="Picture 418">
            <a:extLst>
              <a:ext uri="{FF2B5EF4-FFF2-40B4-BE49-F238E27FC236}">
                <a16:creationId xmlns:a16="http://schemas.microsoft.com/office/drawing/2014/main" id="{5BD7A945-10B2-4F6E-BAD7-94A1A1C83888}"/>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rot="5400000">
            <a:off x="9873495" y="-230090"/>
            <a:ext cx="963593" cy="2301118"/>
          </a:xfrm>
          <a:prstGeom prst="rect">
            <a:avLst/>
          </a:prstGeom>
        </p:spPr>
      </p:pic>
      <p:sp>
        <p:nvSpPr>
          <p:cNvPr id="61" name="Rectangle 60">
            <a:extLst>
              <a:ext uri="{FF2B5EF4-FFF2-40B4-BE49-F238E27FC236}">
                <a16:creationId xmlns:a16="http://schemas.microsoft.com/office/drawing/2014/main" id="{C0D40AAE-B256-AA6D-9781-E083DB0B688F}"/>
              </a:ext>
            </a:extLst>
          </p:cNvPr>
          <p:cNvSpPr/>
          <p:nvPr/>
        </p:nvSpPr>
        <p:spPr>
          <a:xfrm>
            <a:off x="1287267" y="1231912"/>
            <a:ext cx="4179037" cy="807470"/>
          </a:xfrm>
          <a:prstGeom prst="rect">
            <a:avLst/>
          </a:prstGeom>
          <a:solidFill>
            <a:srgbClr val="8B6F67"/>
          </a:solidFill>
          <a:ln w="38100">
            <a:solidFill>
              <a:srgbClr val="F8F5EC"/>
            </a:solidFill>
          </a:ln>
          <a:effectLst>
            <a:outerShdw blurRad="152400" dist="88900" dir="2700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2" name="TextBox 61">
            <a:extLst>
              <a:ext uri="{FF2B5EF4-FFF2-40B4-BE49-F238E27FC236}">
                <a16:creationId xmlns:a16="http://schemas.microsoft.com/office/drawing/2014/main" id="{28CBD696-9204-17CE-2A57-C04A6D3DCDFA}"/>
              </a:ext>
            </a:extLst>
          </p:cNvPr>
          <p:cNvSpPr txBox="1"/>
          <p:nvPr/>
        </p:nvSpPr>
        <p:spPr>
          <a:xfrm>
            <a:off x="1434698" y="1359953"/>
            <a:ext cx="3950120" cy="523220"/>
          </a:xfrm>
          <a:prstGeom prst="rect">
            <a:avLst/>
          </a:prstGeom>
          <a:noFill/>
        </p:spPr>
        <p:txBody>
          <a:bodyPr wrap="none" rtlCol="0">
            <a:spAutoFit/>
          </a:bodyPr>
          <a:lstStyle/>
          <a:p>
            <a:r>
              <a:rPr lang="en-US" sz="2800" b="1" spc="600" dirty="0">
                <a:solidFill>
                  <a:schemeClr val="bg1">
                    <a:lumMod val="95000"/>
                  </a:schemeClr>
                </a:solidFill>
                <a:latin typeface="Agency FB" panose="020B0503020202020204" pitchFamily="34" charset="0"/>
              </a:rPr>
              <a:t>def </a:t>
            </a:r>
            <a:r>
              <a:rPr lang="en-US" sz="2800" b="1" spc="600" dirty="0" err="1">
                <a:solidFill>
                  <a:schemeClr val="bg1">
                    <a:lumMod val="95000"/>
                  </a:schemeClr>
                </a:solidFill>
                <a:latin typeface="Agency FB" panose="020B0503020202020204" pitchFamily="34" charset="0"/>
              </a:rPr>
              <a:t>startFeature</a:t>
            </a:r>
            <a:r>
              <a:rPr lang="en-US" sz="2800" b="1" spc="600" dirty="0">
                <a:solidFill>
                  <a:schemeClr val="bg1">
                    <a:lumMod val="95000"/>
                  </a:schemeClr>
                </a:solidFill>
                <a:latin typeface="Agency FB" panose="020B0503020202020204" pitchFamily="34" charset="0"/>
              </a:rPr>
              <a:t>():</a:t>
            </a:r>
            <a:endParaRPr lang="id-ID" sz="2800" b="1" spc="600" dirty="0">
              <a:solidFill>
                <a:schemeClr val="bg1">
                  <a:lumMod val="95000"/>
                </a:schemeClr>
              </a:solidFill>
              <a:latin typeface="Agency FB" panose="020B0503020202020204" pitchFamily="34" charset="0"/>
            </a:endParaRPr>
          </a:p>
        </p:txBody>
      </p:sp>
      <p:grpSp>
        <p:nvGrpSpPr>
          <p:cNvPr id="386" name="Group 385">
            <a:extLst>
              <a:ext uri="{FF2B5EF4-FFF2-40B4-BE49-F238E27FC236}">
                <a16:creationId xmlns:a16="http://schemas.microsoft.com/office/drawing/2014/main" id="{931EA35B-1146-4B6C-B0D9-6FD0D65F9DA9}"/>
              </a:ext>
            </a:extLst>
          </p:cNvPr>
          <p:cNvGrpSpPr/>
          <p:nvPr/>
        </p:nvGrpSpPr>
        <p:grpSpPr>
          <a:xfrm>
            <a:off x="438812" y="5794035"/>
            <a:ext cx="7357097" cy="743960"/>
            <a:chOff x="419679" y="5263752"/>
            <a:chExt cx="10046528" cy="1297343"/>
          </a:xfrm>
          <a:effectLst>
            <a:outerShdw blurRad="203200" dist="38100" dir="16200000" rotWithShape="0">
              <a:prstClr val="black">
                <a:alpha val="10000"/>
              </a:prstClr>
            </a:outerShdw>
          </a:effectLst>
        </p:grpSpPr>
        <p:pic>
          <p:nvPicPr>
            <p:cNvPr id="387" name="Picture 386">
              <a:extLst>
                <a:ext uri="{FF2B5EF4-FFF2-40B4-BE49-F238E27FC236}">
                  <a16:creationId xmlns:a16="http://schemas.microsoft.com/office/drawing/2014/main" id="{9F7F73C9-49A4-4B8B-82A6-BCEA74B11D69}"/>
                </a:ext>
              </a:extLst>
            </p:cNvPr>
            <p:cNvPicPr>
              <a:picLocks noChangeAspect="1"/>
            </p:cNvPicPr>
            <p:nvPr/>
          </p:nvPicPr>
          <p:blipFill rotWithShape="1">
            <a:blip r:embed="rId26" cstate="print">
              <a:extLst>
                <a:ext uri="{28A0092B-C50C-407E-A947-70E740481C1C}">
                  <a14:useLocalDpi xmlns:a14="http://schemas.microsoft.com/office/drawing/2010/main" val="0"/>
                </a:ext>
              </a:extLst>
            </a:blip>
            <a:srcRect l="34430" r="37042" b="4970"/>
            <a:stretch/>
          </p:blipFill>
          <p:spPr>
            <a:xfrm rot="5400000">
              <a:off x="2323297" y="3368699"/>
              <a:ext cx="1281250" cy="5088485"/>
            </a:xfrm>
            <a:custGeom>
              <a:avLst/>
              <a:gdLst>
                <a:gd name="connsiteX0" fmla="*/ 0 w 1281250"/>
                <a:gd name="connsiteY0" fmla="*/ 5088485 h 5088485"/>
                <a:gd name="connsiteX1" fmla="*/ 0 w 1281250"/>
                <a:gd name="connsiteY1" fmla="*/ 0 h 5088485"/>
                <a:gd name="connsiteX2" fmla="*/ 1281250 w 1281250"/>
                <a:gd name="connsiteY2" fmla="*/ 0 h 5088485"/>
                <a:gd name="connsiteX3" fmla="*/ 1281250 w 1281250"/>
                <a:gd name="connsiteY3" fmla="*/ 4617911 h 5088485"/>
                <a:gd name="connsiteX4" fmla="*/ 810676 w 1281250"/>
                <a:gd name="connsiteY4" fmla="*/ 5088485 h 508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250" h="5088485">
                  <a:moveTo>
                    <a:pt x="0" y="5088485"/>
                  </a:moveTo>
                  <a:lnTo>
                    <a:pt x="0" y="0"/>
                  </a:lnTo>
                  <a:lnTo>
                    <a:pt x="1281250" y="0"/>
                  </a:lnTo>
                  <a:lnTo>
                    <a:pt x="1281250" y="4617911"/>
                  </a:lnTo>
                  <a:cubicBezTo>
                    <a:pt x="1281250" y="4877802"/>
                    <a:pt x="1070567" y="5088485"/>
                    <a:pt x="810676" y="5088485"/>
                  </a:cubicBezTo>
                  <a:close/>
                </a:path>
              </a:pathLst>
            </a:custGeom>
          </p:spPr>
        </p:pic>
        <p:pic>
          <p:nvPicPr>
            <p:cNvPr id="388" name="Picture 387">
              <a:extLst>
                <a:ext uri="{FF2B5EF4-FFF2-40B4-BE49-F238E27FC236}">
                  <a16:creationId xmlns:a16="http://schemas.microsoft.com/office/drawing/2014/main" id="{607A8C4D-C0BA-42C2-970B-A2CFA9B190C4}"/>
                </a:ext>
              </a:extLst>
            </p:cNvPr>
            <p:cNvPicPr>
              <a:picLocks noChangeAspect="1"/>
            </p:cNvPicPr>
            <p:nvPr/>
          </p:nvPicPr>
          <p:blipFill rotWithShape="1">
            <a:blip r:embed="rId26" cstate="print">
              <a:extLst>
                <a:ext uri="{28A0092B-C50C-407E-A947-70E740481C1C}">
                  <a14:useLocalDpi xmlns:a14="http://schemas.microsoft.com/office/drawing/2010/main" val="0"/>
                </a:ext>
              </a:extLst>
            </a:blip>
            <a:srcRect l="34430" r="36684"/>
            <a:stretch/>
          </p:blipFill>
          <p:spPr>
            <a:xfrm rot="16200000" flipH="1">
              <a:off x="7140231" y="3235119"/>
              <a:ext cx="1297343" cy="5354609"/>
            </a:xfrm>
            <a:prstGeom prst="rect">
              <a:avLst/>
            </a:prstGeom>
          </p:spPr>
        </p:pic>
      </p:grpSp>
      <p:pic>
        <p:nvPicPr>
          <p:cNvPr id="58" name="Picture 57">
            <a:extLst>
              <a:ext uri="{FF2B5EF4-FFF2-40B4-BE49-F238E27FC236}">
                <a16:creationId xmlns:a16="http://schemas.microsoft.com/office/drawing/2014/main" id="{22C07FF8-BC21-821B-7833-B5C348957445}"/>
              </a:ext>
            </a:extLst>
          </p:cNvPr>
          <p:cNvPicPr>
            <a:picLocks noChangeAspect="1"/>
          </p:cNvPicPr>
          <p:nvPr/>
        </p:nvPicPr>
        <p:blipFill>
          <a:blip r:embed="rId27"/>
          <a:stretch>
            <a:fillRect/>
          </a:stretch>
        </p:blipFill>
        <p:spPr>
          <a:xfrm>
            <a:off x="2059087" y="2579310"/>
            <a:ext cx="8278168" cy="22097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1794156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Sing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3000" fill="hold"/>
                                        <p:tgtEl>
                                          <p:spTgt spid="416"/>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3000" fill="hold"/>
                                        <p:tgtEl>
                                          <p:spTgt spid="417"/>
                                        </p:tgtEl>
                                        <p:attrNameLst>
                                          <p:attrName>r</p:attrName>
                                        </p:attrNameLst>
                                      </p:cBhvr>
                                    </p:animRot>
                                  </p:childTnLst>
                                </p:cTn>
                              </p:par>
                              <p:par>
                                <p:cTn id="9" presetID="8" presetClass="emph" presetSubtype="0" repeatCount="indefinite" fill="hold" nodeType="withEffect">
                                  <p:stCondLst>
                                    <p:cond delay="0"/>
                                  </p:stCondLst>
                                  <p:childTnLst>
                                    <p:animRot by="21600000">
                                      <p:cBhvr>
                                        <p:cTn id="10" dur="3000" fill="hold"/>
                                        <p:tgtEl>
                                          <p:spTgt spid="418"/>
                                        </p:tgtEl>
                                        <p:attrNameLst>
                                          <p:attrName>r</p:attrName>
                                        </p:attrNameLst>
                                      </p:cBhvr>
                                    </p:animRot>
                                  </p:childTnLst>
                                </p:cTn>
                              </p:par>
                              <p:par>
                                <p:cTn id="11" presetID="47"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par>
                                <p:cTn id="16" presetID="53" presetClass="entr" presetSubtype="16" fill="hold" grpId="0" nodeType="withEffect">
                                  <p:stCondLst>
                                    <p:cond delay="750"/>
                                  </p:stCondLst>
                                  <p:childTnLst>
                                    <p:set>
                                      <p:cBhvr>
                                        <p:cTn id="17" dur="1" fill="hold">
                                          <p:stCondLst>
                                            <p:cond delay="0"/>
                                          </p:stCondLst>
                                        </p:cTn>
                                        <p:tgtEl>
                                          <p:spTgt spid="157"/>
                                        </p:tgtEl>
                                        <p:attrNameLst>
                                          <p:attrName>style.visibility</p:attrName>
                                        </p:attrNameLst>
                                      </p:cBhvr>
                                      <p:to>
                                        <p:strVal val="visible"/>
                                      </p:to>
                                    </p:set>
                                    <p:anim calcmode="lin" valueType="num">
                                      <p:cBhvr>
                                        <p:cTn id="18" dur="750" fill="hold"/>
                                        <p:tgtEl>
                                          <p:spTgt spid="157"/>
                                        </p:tgtEl>
                                        <p:attrNameLst>
                                          <p:attrName>ppt_w</p:attrName>
                                        </p:attrNameLst>
                                      </p:cBhvr>
                                      <p:tavLst>
                                        <p:tav tm="0">
                                          <p:val>
                                            <p:fltVal val="0"/>
                                          </p:val>
                                        </p:tav>
                                        <p:tav tm="100000">
                                          <p:val>
                                            <p:strVal val="#ppt_w"/>
                                          </p:val>
                                        </p:tav>
                                      </p:tavLst>
                                    </p:anim>
                                    <p:anim calcmode="lin" valueType="num">
                                      <p:cBhvr>
                                        <p:cTn id="19" dur="750" fill="hold"/>
                                        <p:tgtEl>
                                          <p:spTgt spid="157"/>
                                        </p:tgtEl>
                                        <p:attrNameLst>
                                          <p:attrName>ppt_h</p:attrName>
                                        </p:attrNameLst>
                                      </p:cBhvr>
                                      <p:tavLst>
                                        <p:tav tm="0">
                                          <p:val>
                                            <p:fltVal val="0"/>
                                          </p:val>
                                        </p:tav>
                                        <p:tav tm="100000">
                                          <p:val>
                                            <p:strVal val="#ppt_h"/>
                                          </p:val>
                                        </p:tav>
                                      </p:tavLst>
                                    </p:anim>
                                    <p:animEffect transition="in" filter="fade">
                                      <p:cBhvr>
                                        <p:cTn id="20" dur="750"/>
                                        <p:tgtEl>
                                          <p:spTgt spid="157"/>
                                        </p:tgtEl>
                                      </p:cBhvr>
                                    </p:animEffect>
                                  </p:childTnLst>
                                </p:cTn>
                              </p:par>
                              <p:par>
                                <p:cTn id="21" presetID="42" presetClass="entr" presetSubtype="0" fill="hold" nodeType="withEffect">
                                  <p:stCondLst>
                                    <p:cond delay="0"/>
                                  </p:stCondLst>
                                  <p:childTnLst>
                                    <p:set>
                                      <p:cBhvr>
                                        <p:cTn id="22" dur="1" fill="hold">
                                          <p:stCondLst>
                                            <p:cond delay="0"/>
                                          </p:stCondLst>
                                        </p:cTn>
                                        <p:tgtEl>
                                          <p:spTgt spid="386"/>
                                        </p:tgtEl>
                                        <p:attrNameLst>
                                          <p:attrName>style.visibility</p:attrName>
                                        </p:attrNameLst>
                                      </p:cBhvr>
                                      <p:to>
                                        <p:strVal val="visible"/>
                                      </p:to>
                                    </p:set>
                                    <p:animEffect transition="in" filter="fade">
                                      <p:cBhvr>
                                        <p:cTn id="23" dur="1000"/>
                                        <p:tgtEl>
                                          <p:spTgt spid="386"/>
                                        </p:tgtEl>
                                      </p:cBhvr>
                                    </p:animEffect>
                                    <p:anim calcmode="lin" valueType="num">
                                      <p:cBhvr>
                                        <p:cTn id="24" dur="1000" fill="hold"/>
                                        <p:tgtEl>
                                          <p:spTgt spid="386"/>
                                        </p:tgtEl>
                                        <p:attrNameLst>
                                          <p:attrName>ppt_x</p:attrName>
                                        </p:attrNameLst>
                                      </p:cBhvr>
                                      <p:tavLst>
                                        <p:tav tm="0">
                                          <p:val>
                                            <p:strVal val="#ppt_x"/>
                                          </p:val>
                                        </p:tav>
                                        <p:tav tm="100000">
                                          <p:val>
                                            <p:strVal val="#ppt_x"/>
                                          </p:val>
                                        </p:tav>
                                      </p:tavLst>
                                    </p:anim>
                                    <p:anim calcmode="lin" valueType="num">
                                      <p:cBhvr>
                                        <p:cTn id="25" dur="1000" fill="hold"/>
                                        <p:tgtEl>
                                          <p:spTgt spid="386"/>
                                        </p:tgtEl>
                                        <p:attrNameLst>
                                          <p:attrName>ppt_y</p:attrName>
                                        </p:attrNameLst>
                                      </p:cBhvr>
                                      <p:tavLst>
                                        <p:tav tm="0">
                                          <p:val>
                                            <p:strVal val="#ppt_y+.1"/>
                                          </p:val>
                                        </p:tav>
                                        <p:tav tm="100000">
                                          <p:val>
                                            <p:strVal val="#ppt_y"/>
                                          </p:val>
                                        </p:tav>
                                      </p:tavLst>
                                    </p:anim>
                                  </p:childTnLst>
                                </p:cTn>
                              </p:par>
                              <p:par>
                                <p:cTn id="26" presetID="22" presetClass="entr" presetSubtype="8" fill="hold" nodeType="withEffect">
                                  <p:stCondLst>
                                    <p:cond delay="1000"/>
                                  </p:stCondLst>
                                  <p:childTnLst>
                                    <p:set>
                                      <p:cBhvr>
                                        <p:cTn id="27" dur="1" fill="hold">
                                          <p:stCondLst>
                                            <p:cond delay="0"/>
                                          </p:stCondLst>
                                        </p:cTn>
                                        <p:tgtEl>
                                          <p:spTgt spid="394"/>
                                        </p:tgtEl>
                                        <p:attrNameLst>
                                          <p:attrName>style.visibility</p:attrName>
                                        </p:attrNameLst>
                                      </p:cBhvr>
                                      <p:to>
                                        <p:strVal val="visible"/>
                                      </p:to>
                                    </p:set>
                                    <p:animEffect transition="in" filter="wipe(left)">
                                      <p:cBhvr>
                                        <p:cTn id="28" dur="500"/>
                                        <p:tgtEl>
                                          <p:spTgt spid="394"/>
                                        </p:tgtEl>
                                      </p:cBhvr>
                                    </p:animEffect>
                                  </p:childTnLst>
                                </p:cTn>
                              </p:par>
                              <p:par>
                                <p:cTn id="29" presetID="22" presetClass="entr" presetSubtype="8" fill="hold" grpId="0" nodeType="withEffect">
                                  <p:stCondLst>
                                    <p:cond delay="1500"/>
                                  </p:stCondLst>
                                  <p:childTnLst>
                                    <p:set>
                                      <p:cBhvr>
                                        <p:cTn id="30" dur="1" fill="hold">
                                          <p:stCondLst>
                                            <p:cond delay="0"/>
                                          </p:stCondLst>
                                        </p:cTn>
                                        <p:tgtEl>
                                          <p:spTgt spid="61"/>
                                        </p:tgtEl>
                                        <p:attrNameLst>
                                          <p:attrName>style.visibility</p:attrName>
                                        </p:attrNameLst>
                                      </p:cBhvr>
                                      <p:to>
                                        <p:strVal val="visible"/>
                                      </p:to>
                                    </p:set>
                                    <p:animEffect transition="in" filter="wipe(left)">
                                      <p:cBhvr>
                                        <p:cTn id="31" dur="500"/>
                                        <p:tgtEl>
                                          <p:spTgt spid="61"/>
                                        </p:tgtEl>
                                      </p:cBhvr>
                                    </p:animEffect>
                                  </p:childTnLst>
                                </p:cTn>
                              </p:par>
                              <p:par>
                                <p:cTn id="32" presetID="10" presetClass="entr" presetSubtype="0" fill="hold" grpId="0" nodeType="withEffect">
                                  <p:stCondLst>
                                    <p:cond delay="200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500"/>
                                        <p:tgtEl>
                                          <p:spTgt spid="6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wipe(down)">
                                      <p:cBhvr>
                                        <p:cTn id="3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p:bldP spid="61" grpId="0" animBg="1"/>
      <p:bldP spid="6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E4D7"/>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F347D77-6637-42FA-93D2-9AFC6AE9D86C}"/>
              </a:ext>
            </a:extLst>
          </p:cNvPr>
          <p:cNvGrpSpPr/>
          <p:nvPr/>
        </p:nvGrpSpPr>
        <p:grpSpPr>
          <a:xfrm>
            <a:off x="2" y="0"/>
            <a:ext cx="12192000" cy="6858000"/>
            <a:chOff x="2" y="0"/>
            <a:chExt cx="12192000" cy="6858000"/>
          </a:xfrm>
        </p:grpSpPr>
        <p:grpSp>
          <p:nvGrpSpPr>
            <p:cNvPr id="6" name="Group 5">
              <a:extLst>
                <a:ext uri="{FF2B5EF4-FFF2-40B4-BE49-F238E27FC236}">
                  <a16:creationId xmlns:a16="http://schemas.microsoft.com/office/drawing/2014/main" id="{20F707EB-965D-4CAA-A222-28A20B057A80}"/>
                </a:ext>
              </a:extLst>
            </p:cNvPr>
            <p:cNvGrpSpPr/>
            <p:nvPr/>
          </p:nvGrpSpPr>
          <p:grpSpPr>
            <a:xfrm>
              <a:off x="377371" y="0"/>
              <a:ext cx="11422742" cy="6858000"/>
              <a:chOff x="377371" y="0"/>
              <a:chExt cx="11422742" cy="6858000"/>
            </a:xfrm>
          </p:grpSpPr>
          <p:cxnSp>
            <p:nvCxnSpPr>
              <p:cNvPr id="24" name="Straight Connector 23">
                <a:extLst>
                  <a:ext uri="{FF2B5EF4-FFF2-40B4-BE49-F238E27FC236}">
                    <a16:creationId xmlns:a16="http://schemas.microsoft.com/office/drawing/2014/main" id="{079A262A-5554-4413-9F36-90B63A92BE32}"/>
                  </a:ext>
                </a:extLst>
              </p:cNvPr>
              <p:cNvCxnSpPr/>
              <p:nvPr/>
            </p:nvCxnSpPr>
            <p:spPr>
              <a:xfrm>
                <a:off x="3773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02F581A-C0D1-46F8-9B62-F3CDC6668090}"/>
                  </a:ext>
                </a:extLst>
              </p:cNvPr>
              <p:cNvCxnSpPr/>
              <p:nvPr/>
            </p:nvCxnSpPr>
            <p:spPr>
              <a:xfrm>
                <a:off x="7837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9E927BE-0145-48FB-BE67-D431D67A415F}"/>
                  </a:ext>
                </a:extLst>
              </p:cNvPr>
              <p:cNvCxnSpPr/>
              <p:nvPr/>
            </p:nvCxnSpPr>
            <p:spPr>
              <a:xfrm>
                <a:off x="121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A26AE-AA70-41DD-86D8-9376BFE084A5}"/>
                  </a:ext>
                </a:extLst>
              </p:cNvPr>
              <p:cNvCxnSpPr/>
              <p:nvPr/>
            </p:nvCxnSpPr>
            <p:spPr>
              <a:xfrm>
                <a:off x="16546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8BBE312-48FF-4C1C-8E61-715BFC43251E}"/>
                  </a:ext>
                </a:extLst>
              </p:cNvPr>
              <p:cNvCxnSpPr/>
              <p:nvPr/>
            </p:nvCxnSpPr>
            <p:spPr>
              <a:xfrm>
                <a:off x="206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298F388-88BF-4275-B469-EF5DF9D3628E}"/>
                  </a:ext>
                </a:extLst>
              </p:cNvPr>
              <p:cNvCxnSpPr/>
              <p:nvPr/>
            </p:nvCxnSpPr>
            <p:spPr>
              <a:xfrm>
                <a:off x="246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F860951-887D-4AA5-8E57-A7906AF11436}"/>
                  </a:ext>
                </a:extLst>
              </p:cNvPr>
              <p:cNvCxnSpPr/>
              <p:nvPr/>
            </p:nvCxnSpPr>
            <p:spPr>
              <a:xfrm>
                <a:off x="290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310EE58-3C64-4A3A-869D-212382B278D1}"/>
                  </a:ext>
                </a:extLst>
              </p:cNvPr>
              <p:cNvCxnSpPr/>
              <p:nvPr/>
            </p:nvCxnSpPr>
            <p:spPr>
              <a:xfrm>
                <a:off x="333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A1FBB8A-6C7E-4F5B-A2EA-74D38315507F}"/>
                  </a:ext>
                </a:extLst>
              </p:cNvPr>
              <p:cNvCxnSpPr/>
              <p:nvPr/>
            </p:nvCxnSpPr>
            <p:spPr>
              <a:xfrm>
                <a:off x="37301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33152-CDE9-4775-965F-2C7C46E5E84B}"/>
                  </a:ext>
                </a:extLst>
              </p:cNvPr>
              <p:cNvCxnSpPr/>
              <p:nvPr/>
            </p:nvCxnSpPr>
            <p:spPr>
              <a:xfrm>
                <a:off x="41365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7F6A9D7-5156-44CA-A9D9-F57730140CAC}"/>
                  </a:ext>
                </a:extLst>
              </p:cNvPr>
              <p:cNvCxnSpPr/>
              <p:nvPr/>
            </p:nvCxnSpPr>
            <p:spPr>
              <a:xfrm>
                <a:off x="45719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EED3280-EF38-4353-8C22-9CDF7AB9F2BF}"/>
                  </a:ext>
                </a:extLst>
              </p:cNvPr>
              <p:cNvCxnSpPr/>
              <p:nvPr/>
            </p:nvCxnSpPr>
            <p:spPr>
              <a:xfrm>
                <a:off x="500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C6976A-436C-4E0E-AB89-2F6226BED9C9}"/>
                  </a:ext>
                </a:extLst>
              </p:cNvPr>
              <p:cNvCxnSpPr/>
              <p:nvPr/>
            </p:nvCxnSpPr>
            <p:spPr>
              <a:xfrm>
                <a:off x="544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AA61367-C98C-4A65-A6E2-C100BE79D3D4}"/>
                  </a:ext>
                </a:extLst>
              </p:cNvPr>
              <p:cNvCxnSpPr/>
              <p:nvPr/>
            </p:nvCxnSpPr>
            <p:spPr>
              <a:xfrm>
                <a:off x="584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7B78285-E545-460F-860D-664E65424A2C}"/>
                  </a:ext>
                </a:extLst>
              </p:cNvPr>
              <p:cNvCxnSpPr/>
              <p:nvPr/>
            </p:nvCxnSpPr>
            <p:spPr>
              <a:xfrm>
                <a:off x="628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21A8F29-6788-40AF-9AE2-1C8CC57BF32C}"/>
                  </a:ext>
                </a:extLst>
              </p:cNvPr>
              <p:cNvCxnSpPr/>
              <p:nvPr/>
            </p:nvCxnSpPr>
            <p:spPr>
              <a:xfrm>
                <a:off x="672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53B903F-4B33-4FC4-8CE8-1BB9D82C54A5}"/>
                  </a:ext>
                </a:extLst>
              </p:cNvPr>
              <p:cNvCxnSpPr/>
              <p:nvPr/>
            </p:nvCxnSpPr>
            <p:spPr>
              <a:xfrm>
                <a:off x="714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342A937-C763-4223-8C17-FF23A8966F1F}"/>
                  </a:ext>
                </a:extLst>
              </p:cNvPr>
              <p:cNvCxnSpPr/>
              <p:nvPr/>
            </p:nvCxnSpPr>
            <p:spPr>
              <a:xfrm>
                <a:off x="754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EAB2AFF-0517-4DF8-B873-0BC3E1A03348}"/>
                  </a:ext>
                </a:extLst>
              </p:cNvPr>
              <p:cNvCxnSpPr/>
              <p:nvPr/>
            </p:nvCxnSpPr>
            <p:spPr>
              <a:xfrm>
                <a:off x="798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5277E96-5A1A-4194-9F02-1A81AA6FBCD7}"/>
                  </a:ext>
                </a:extLst>
              </p:cNvPr>
              <p:cNvCxnSpPr/>
              <p:nvPr/>
            </p:nvCxnSpPr>
            <p:spPr>
              <a:xfrm>
                <a:off x="841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6ADB9A6-288B-41BC-B93C-E100C6A9D92E}"/>
                  </a:ext>
                </a:extLst>
              </p:cNvPr>
              <p:cNvCxnSpPr/>
              <p:nvPr/>
            </p:nvCxnSpPr>
            <p:spPr>
              <a:xfrm>
                <a:off x="883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E942BAD-4B88-4614-97A1-60D590F2DC9A}"/>
                  </a:ext>
                </a:extLst>
              </p:cNvPr>
              <p:cNvCxnSpPr/>
              <p:nvPr/>
            </p:nvCxnSpPr>
            <p:spPr>
              <a:xfrm>
                <a:off x="92455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5FDC70D-11BD-4F33-8467-6CF82716AF62}"/>
                  </a:ext>
                </a:extLst>
              </p:cNvPr>
              <p:cNvCxnSpPr/>
              <p:nvPr/>
            </p:nvCxnSpPr>
            <p:spPr>
              <a:xfrm>
                <a:off x="9681027"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43010C2-6070-45EA-999E-D15A1EB72465}"/>
                  </a:ext>
                </a:extLst>
              </p:cNvPr>
              <p:cNvCxnSpPr/>
              <p:nvPr/>
            </p:nvCxnSpPr>
            <p:spPr>
              <a:xfrm>
                <a:off x="101164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104034B-1E37-4DD2-8F5F-D11861991277}"/>
                  </a:ext>
                </a:extLst>
              </p:cNvPr>
              <p:cNvCxnSpPr/>
              <p:nvPr/>
            </p:nvCxnSpPr>
            <p:spPr>
              <a:xfrm>
                <a:off x="1052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7161CCC-6811-461C-B1BC-ABA98032EB22}"/>
                  </a:ext>
                </a:extLst>
              </p:cNvPr>
              <p:cNvCxnSpPr/>
              <p:nvPr/>
            </p:nvCxnSpPr>
            <p:spPr>
              <a:xfrm>
                <a:off x="1092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7A6A529-6A31-4579-AADA-94F9A54B8C6F}"/>
                  </a:ext>
                </a:extLst>
              </p:cNvPr>
              <p:cNvCxnSpPr/>
              <p:nvPr/>
            </p:nvCxnSpPr>
            <p:spPr>
              <a:xfrm>
                <a:off x="1136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04CC808-A4DA-4955-A959-28DF7DCBBEF8}"/>
                  </a:ext>
                </a:extLst>
              </p:cNvPr>
              <p:cNvCxnSpPr/>
              <p:nvPr/>
            </p:nvCxnSpPr>
            <p:spPr>
              <a:xfrm>
                <a:off x="1180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60961EAB-BF19-4778-A202-7894BF15AAD5}"/>
                </a:ext>
              </a:extLst>
            </p:cNvPr>
            <p:cNvGrpSpPr/>
            <p:nvPr/>
          </p:nvGrpSpPr>
          <p:grpSpPr>
            <a:xfrm rot="5400000">
              <a:off x="2924631" y="-2616201"/>
              <a:ext cx="6342742" cy="12192000"/>
              <a:chOff x="377371" y="0"/>
              <a:chExt cx="6342742" cy="6858000"/>
            </a:xfrm>
          </p:grpSpPr>
          <p:cxnSp>
            <p:nvCxnSpPr>
              <p:cNvPr id="8" name="Straight Connector 7">
                <a:extLst>
                  <a:ext uri="{FF2B5EF4-FFF2-40B4-BE49-F238E27FC236}">
                    <a16:creationId xmlns:a16="http://schemas.microsoft.com/office/drawing/2014/main" id="{CF95E087-CDC9-42ED-A9B0-17B1BBD8F2B7}"/>
                  </a:ext>
                </a:extLst>
              </p:cNvPr>
              <p:cNvCxnSpPr/>
              <p:nvPr/>
            </p:nvCxnSpPr>
            <p:spPr>
              <a:xfrm>
                <a:off x="3773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F3B4EE6-DA44-42EF-B5B5-770312DB7336}"/>
                  </a:ext>
                </a:extLst>
              </p:cNvPr>
              <p:cNvCxnSpPr/>
              <p:nvPr/>
            </p:nvCxnSpPr>
            <p:spPr>
              <a:xfrm>
                <a:off x="7837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B359E0F-414D-4DE4-87C8-AA67E8C21D8D}"/>
                  </a:ext>
                </a:extLst>
              </p:cNvPr>
              <p:cNvCxnSpPr/>
              <p:nvPr/>
            </p:nvCxnSpPr>
            <p:spPr>
              <a:xfrm>
                <a:off x="121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71B4C03-0129-432B-91AD-CB08F760BF2B}"/>
                  </a:ext>
                </a:extLst>
              </p:cNvPr>
              <p:cNvCxnSpPr/>
              <p:nvPr/>
            </p:nvCxnSpPr>
            <p:spPr>
              <a:xfrm>
                <a:off x="16546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C98A82-11D7-446B-908C-D1AF079EE38B}"/>
                  </a:ext>
                </a:extLst>
              </p:cNvPr>
              <p:cNvCxnSpPr/>
              <p:nvPr/>
            </p:nvCxnSpPr>
            <p:spPr>
              <a:xfrm>
                <a:off x="206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52F878E-4F4D-42D3-AF67-0369C88FAEC2}"/>
                  </a:ext>
                </a:extLst>
              </p:cNvPr>
              <p:cNvCxnSpPr/>
              <p:nvPr/>
            </p:nvCxnSpPr>
            <p:spPr>
              <a:xfrm>
                <a:off x="246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D48FA8-A64F-4A31-83DB-E2A5C7ACD214}"/>
                  </a:ext>
                </a:extLst>
              </p:cNvPr>
              <p:cNvCxnSpPr/>
              <p:nvPr/>
            </p:nvCxnSpPr>
            <p:spPr>
              <a:xfrm>
                <a:off x="290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0ADA66-CEA3-464C-8C18-8D0BE63E8DEF}"/>
                  </a:ext>
                </a:extLst>
              </p:cNvPr>
              <p:cNvCxnSpPr/>
              <p:nvPr/>
            </p:nvCxnSpPr>
            <p:spPr>
              <a:xfrm>
                <a:off x="333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D04815C-2015-4C37-A7CD-4468C2C6E9CB}"/>
                  </a:ext>
                </a:extLst>
              </p:cNvPr>
              <p:cNvCxnSpPr/>
              <p:nvPr/>
            </p:nvCxnSpPr>
            <p:spPr>
              <a:xfrm>
                <a:off x="37301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F1C51F3-7D37-4BC3-BA22-4DBDC624B42A}"/>
                  </a:ext>
                </a:extLst>
              </p:cNvPr>
              <p:cNvCxnSpPr/>
              <p:nvPr/>
            </p:nvCxnSpPr>
            <p:spPr>
              <a:xfrm>
                <a:off x="41365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9E15302-EFFE-4159-B254-FED1561AE4ED}"/>
                  </a:ext>
                </a:extLst>
              </p:cNvPr>
              <p:cNvCxnSpPr/>
              <p:nvPr/>
            </p:nvCxnSpPr>
            <p:spPr>
              <a:xfrm>
                <a:off x="45719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119F7E2-F7E9-4314-8383-4D1B70782549}"/>
                  </a:ext>
                </a:extLst>
              </p:cNvPr>
              <p:cNvCxnSpPr/>
              <p:nvPr/>
            </p:nvCxnSpPr>
            <p:spPr>
              <a:xfrm>
                <a:off x="500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1644DBE-8D9E-479E-B01C-48FB28CD3F1D}"/>
                  </a:ext>
                </a:extLst>
              </p:cNvPr>
              <p:cNvCxnSpPr/>
              <p:nvPr/>
            </p:nvCxnSpPr>
            <p:spPr>
              <a:xfrm>
                <a:off x="544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D1A8EF0-204B-49D0-A658-5890877534D3}"/>
                  </a:ext>
                </a:extLst>
              </p:cNvPr>
              <p:cNvCxnSpPr/>
              <p:nvPr/>
            </p:nvCxnSpPr>
            <p:spPr>
              <a:xfrm>
                <a:off x="584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DF28B6-B3A6-4912-9781-416B21AC1E50}"/>
                  </a:ext>
                </a:extLst>
              </p:cNvPr>
              <p:cNvCxnSpPr/>
              <p:nvPr/>
            </p:nvCxnSpPr>
            <p:spPr>
              <a:xfrm>
                <a:off x="628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D014B0B-9788-41B6-87EC-A5DCDA6EAFA0}"/>
                  </a:ext>
                </a:extLst>
              </p:cNvPr>
              <p:cNvCxnSpPr/>
              <p:nvPr/>
            </p:nvCxnSpPr>
            <p:spPr>
              <a:xfrm>
                <a:off x="672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60" name="Rounded Rectangle 1">
            <a:extLst>
              <a:ext uri="{FF2B5EF4-FFF2-40B4-BE49-F238E27FC236}">
                <a16:creationId xmlns:a16="http://schemas.microsoft.com/office/drawing/2014/main" id="{ED15A32C-284F-43E0-A1EB-DEA03D512254}"/>
              </a:ext>
            </a:extLst>
          </p:cNvPr>
          <p:cNvSpPr/>
          <p:nvPr/>
        </p:nvSpPr>
        <p:spPr>
          <a:xfrm>
            <a:off x="436646" y="313374"/>
            <a:ext cx="11480773" cy="6235247"/>
          </a:xfrm>
          <a:prstGeom prst="roundRect">
            <a:avLst>
              <a:gd name="adj" fmla="val 7547"/>
            </a:avLst>
          </a:prstGeom>
          <a:solidFill>
            <a:srgbClr val="6B422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36" name="Freeform: Shape 235">
            <a:extLst>
              <a:ext uri="{FF2B5EF4-FFF2-40B4-BE49-F238E27FC236}">
                <a16:creationId xmlns:a16="http://schemas.microsoft.com/office/drawing/2014/main" id="{830CB7C3-E54D-4FC9-A967-E2BD6657E7C8}"/>
              </a:ext>
            </a:extLst>
          </p:cNvPr>
          <p:cNvSpPr/>
          <p:nvPr/>
        </p:nvSpPr>
        <p:spPr>
          <a:xfrm>
            <a:off x="430373"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4516657 h 6235247"/>
              <a:gd name="connsiteX4" fmla="*/ 11147925 w 11563523"/>
              <a:gd name="connsiteY4" fmla="*/ 4512757 h 6235247"/>
              <a:gd name="connsiteX5" fmla="*/ 11215856 w 11563523"/>
              <a:gd name="connsiteY5" fmla="*/ 4505909 h 6235247"/>
              <a:gd name="connsiteX6" fmla="*/ 11226453 w 11563523"/>
              <a:gd name="connsiteY6" fmla="*/ 4505909 h 6235247"/>
              <a:gd name="connsiteX7" fmla="*/ 11563523 w 11563523"/>
              <a:gd name="connsiteY7" fmla="*/ 4842979 h 6235247"/>
              <a:gd name="connsiteX8" fmla="*/ 11226453 w 11563523"/>
              <a:gd name="connsiteY8" fmla="*/ 5180049 h 6235247"/>
              <a:gd name="connsiteX9" fmla="*/ 11215856 w 11563523"/>
              <a:gd name="connsiteY9" fmla="*/ 5180049 h 6235247"/>
              <a:gd name="connsiteX10" fmla="*/ 11147925 w 11563523"/>
              <a:gd name="connsiteY10" fmla="*/ 5173201 h 6235247"/>
              <a:gd name="connsiteX11" fmla="*/ 11135362 w 11563523"/>
              <a:gd name="connsiteY11" fmla="*/ 5169302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4516657"/>
                </a:lnTo>
                <a:lnTo>
                  <a:pt x="11147925" y="4512757"/>
                </a:lnTo>
                <a:cubicBezTo>
                  <a:pt x="11169867" y="4508267"/>
                  <a:pt x="11192586" y="4505909"/>
                  <a:pt x="11215856" y="4505909"/>
                </a:cubicBezTo>
                <a:lnTo>
                  <a:pt x="11226453" y="4505909"/>
                </a:lnTo>
                <a:cubicBezTo>
                  <a:pt x="11412612" y="4505909"/>
                  <a:pt x="11563523" y="4656820"/>
                  <a:pt x="11563523" y="4842979"/>
                </a:cubicBezTo>
                <a:cubicBezTo>
                  <a:pt x="11563523" y="5029138"/>
                  <a:pt x="11412612" y="5180049"/>
                  <a:pt x="11226453" y="5180049"/>
                </a:cubicBezTo>
                <a:lnTo>
                  <a:pt x="11215856" y="5180049"/>
                </a:lnTo>
                <a:cubicBezTo>
                  <a:pt x="11192586" y="5180049"/>
                  <a:pt x="11169867" y="5177691"/>
                  <a:pt x="11147925" y="5173201"/>
                </a:cubicBezTo>
                <a:lnTo>
                  <a:pt x="11135362" y="5169302"/>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606C38"/>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5" name="Freeform: Shape 234">
            <a:extLst>
              <a:ext uri="{FF2B5EF4-FFF2-40B4-BE49-F238E27FC236}">
                <a16:creationId xmlns:a16="http://schemas.microsoft.com/office/drawing/2014/main" id="{0F7BA3FC-4D21-4129-8AF2-E4DA19D46D25}"/>
              </a:ext>
            </a:extLst>
          </p:cNvPr>
          <p:cNvSpPr/>
          <p:nvPr/>
        </p:nvSpPr>
        <p:spPr>
          <a:xfrm>
            <a:off x="430373"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5313075 h 6235247"/>
              <a:gd name="connsiteX4" fmla="*/ 11147925 w 11563523"/>
              <a:gd name="connsiteY4" fmla="*/ 5309175 h 6235247"/>
              <a:gd name="connsiteX5" fmla="*/ 11215856 w 11563523"/>
              <a:gd name="connsiteY5" fmla="*/ 5302327 h 6235247"/>
              <a:gd name="connsiteX6" fmla="*/ 11226453 w 11563523"/>
              <a:gd name="connsiteY6" fmla="*/ 5302327 h 6235247"/>
              <a:gd name="connsiteX7" fmla="*/ 11563523 w 11563523"/>
              <a:gd name="connsiteY7" fmla="*/ 5639397 h 6235247"/>
              <a:gd name="connsiteX8" fmla="*/ 11226453 w 11563523"/>
              <a:gd name="connsiteY8" fmla="*/ 5976467 h 6235247"/>
              <a:gd name="connsiteX9" fmla="*/ 11215856 w 11563523"/>
              <a:gd name="connsiteY9" fmla="*/ 5976467 h 6235247"/>
              <a:gd name="connsiteX10" fmla="*/ 11147925 w 11563523"/>
              <a:gd name="connsiteY10" fmla="*/ 5969619 h 6235247"/>
              <a:gd name="connsiteX11" fmla="*/ 11095410 w 11563523"/>
              <a:gd name="connsiteY11" fmla="*/ 5953318 h 6235247"/>
              <a:gd name="connsiteX12" fmla="*/ 11054995 w 11563523"/>
              <a:gd name="connsiteY12" fmla="*/ 6027776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5313075"/>
                </a:lnTo>
                <a:lnTo>
                  <a:pt x="11147925" y="5309175"/>
                </a:lnTo>
                <a:cubicBezTo>
                  <a:pt x="11169867" y="5304685"/>
                  <a:pt x="11192586" y="5302327"/>
                  <a:pt x="11215856" y="5302327"/>
                </a:cubicBezTo>
                <a:lnTo>
                  <a:pt x="11226453" y="5302327"/>
                </a:lnTo>
                <a:cubicBezTo>
                  <a:pt x="11412612" y="5302327"/>
                  <a:pt x="11563523" y="5453238"/>
                  <a:pt x="11563523" y="5639397"/>
                </a:cubicBezTo>
                <a:cubicBezTo>
                  <a:pt x="11563523" y="5825556"/>
                  <a:pt x="11412612" y="5976467"/>
                  <a:pt x="11226453" y="5976467"/>
                </a:cubicBezTo>
                <a:lnTo>
                  <a:pt x="11215856" y="5976467"/>
                </a:lnTo>
                <a:cubicBezTo>
                  <a:pt x="11192586" y="5976467"/>
                  <a:pt x="11169867" y="5974109"/>
                  <a:pt x="11147925" y="5969619"/>
                </a:cubicBezTo>
                <a:lnTo>
                  <a:pt x="11095410" y="5953318"/>
                </a:lnTo>
                <a:lnTo>
                  <a:pt x="11054995" y="6027776"/>
                </a:lnTo>
                <a:cubicBezTo>
                  <a:pt x="10970430" y="6152949"/>
                  <a:pt x="10827220"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6B705C"/>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1" name="Freeform: Shape 230">
            <a:extLst>
              <a:ext uri="{FF2B5EF4-FFF2-40B4-BE49-F238E27FC236}">
                <a16:creationId xmlns:a16="http://schemas.microsoft.com/office/drawing/2014/main" id="{FDBB89D1-AF3F-40F6-9D55-84DD01271C8C}"/>
              </a:ext>
            </a:extLst>
          </p:cNvPr>
          <p:cNvSpPr/>
          <p:nvPr/>
        </p:nvSpPr>
        <p:spPr>
          <a:xfrm>
            <a:off x="459729" y="311377"/>
            <a:ext cx="11532520" cy="6235247"/>
          </a:xfrm>
          <a:custGeom>
            <a:avLst/>
            <a:gdLst>
              <a:gd name="connsiteX0" fmla="*/ 470574 w 11532520"/>
              <a:gd name="connsiteY0" fmla="*/ 0 h 6235247"/>
              <a:gd name="connsiteX1" fmla="*/ 10614904 w 11532520"/>
              <a:gd name="connsiteY1" fmla="*/ 0 h 6235247"/>
              <a:gd name="connsiteX2" fmla="*/ 11085478 w 11532520"/>
              <a:gd name="connsiteY2" fmla="*/ 470574 h 6235247"/>
              <a:gd name="connsiteX3" fmla="*/ 11085478 w 11532520"/>
              <a:gd name="connsiteY3" fmla="*/ 556491 h 6235247"/>
              <a:gd name="connsiteX4" fmla="*/ 11116921 w 11532520"/>
              <a:gd name="connsiteY4" fmla="*/ 546730 h 6235247"/>
              <a:gd name="connsiteX5" fmla="*/ 11184853 w 11532520"/>
              <a:gd name="connsiteY5" fmla="*/ 539882 h 6235247"/>
              <a:gd name="connsiteX6" fmla="*/ 11195450 w 11532520"/>
              <a:gd name="connsiteY6" fmla="*/ 539882 h 6235247"/>
              <a:gd name="connsiteX7" fmla="*/ 11532520 w 11532520"/>
              <a:gd name="connsiteY7" fmla="*/ 876952 h 6235247"/>
              <a:gd name="connsiteX8" fmla="*/ 11195450 w 11532520"/>
              <a:gd name="connsiteY8" fmla="*/ 1214022 h 6235247"/>
              <a:gd name="connsiteX9" fmla="*/ 11184853 w 11532520"/>
              <a:gd name="connsiteY9" fmla="*/ 1214022 h 6235247"/>
              <a:gd name="connsiteX10" fmla="*/ 11116921 w 11532520"/>
              <a:gd name="connsiteY10" fmla="*/ 1207174 h 6235247"/>
              <a:gd name="connsiteX11" fmla="*/ 11085478 w 11532520"/>
              <a:gd name="connsiteY11" fmla="*/ 1197414 h 6235247"/>
              <a:gd name="connsiteX12" fmla="*/ 11085478 w 11532520"/>
              <a:gd name="connsiteY12" fmla="*/ 5764673 h 6235247"/>
              <a:gd name="connsiteX13" fmla="*/ 10614904 w 11532520"/>
              <a:gd name="connsiteY13" fmla="*/ 6235247 h 6235247"/>
              <a:gd name="connsiteX14" fmla="*/ 470574 w 11532520"/>
              <a:gd name="connsiteY14" fmla="*/ 6235247 h 6235247"/>
              <a:gd name="connsiteX15" fmla="*/ 0 w 11532520"/>
              <a:gd name="connsiteY15" fmla="*/ 5764673 h 6235247"/>
              <a:gd name="connsiteX16" fmla="*/ 0 w 11532520"/>
              <a:gd name="connsiteY16" fmla="*/ 470574 h 6235247"/>
              <a:gd name="connsiteX17" fmla="*/ 470574 w 11532520"/>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32520" h="6235247">
                <a:moveTo>
                  <a:pt x="470574" y="0"/>
                </a:moveTo>
                <a:lnTo>
                  <a:pt x="10614904" y="0"/>
                </a:lnTo>
                <a:cubicBezTo>
                  <a:pt x="10874795" y="0"/>
                  <a:pt x="11085478" y="210683"/>
                  <a:pt x="11085478" y="470574"/>
                </a:cubicBezTo>
                <a:lnTo>
                  <a:pt x="11085478" y="556491"/>
                </a:lnTo>
                <a:lnTo>
                  <a:pt x="11116921" y="546730"/>
                </a:lnTo>
                <a:cubicBezTo>
                  <a:pt x="11138864" y="542240"/>
                  <a:pt x="11161583" y="539882"/>
                  <a:pt x="11184853" y="539882"/>
                </a:cubicBezTo>
                <a:lnTo>
                  <a:pt x="11195450" y="539882"/>
                </a:lnTo>
                <a:cubicBezTo>
                  <a:pt x="11381609" y="539882"/>
                  <a:pt x="11532520" y="690793"/>
                  <a:pt x="11532520" y="876952"/>
                </a:cubicBezTo>
                <a:cubicBezTo>
                  <a:pt x="11532520" y="1063111"/>
                  <a:pt x="11381609" y="1214022"/>
                  <a:pt x="11195450" y="1214022"/>
                </a:cubicBezTo>
                <a:lnTo>
                  <a:pt x="11184853" y="1214022"/>
                </a:lnTo>
                <a:cubicBezTo>
                  <a:pt x="11161583" y="1214022"/>
                  <a:pt x="11138864" y="1211664"/>
                  <a:pt x="11116921" y="1207174"/>
                </a:cubicBezTo>
                <a:lnTo>
                  <a:pt x="11085478" y="1197414"/>
                </a:lnTo>
                <a:lnTo>
                  <a:pt x="11085478" y="5764673"/>
                </a:lnTo>
                <a:cubicBezTo>
                  <a:pt x="11085478" y="6024564"/>
                  <a:pt x="10874795" y="6235247"/>
                  <a:pt x="10614904"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DDBEA9"/>
          </a:solidFill>
          <a:ln>
            <a:noFill/>
          </a:ln>
          <a:effectLst>
            <a:outerShdw blurRad="139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FFFFFF"/>
              </a:solidFill>
            </a:endParaRPr>
          </a:p>
        </p:txBody>
      </p:sp>
      <p:sp>
        <p:nvSpPr>
          <p:cNvPr id="239" name="Freeform: Shape 238">
            <a:extLst>
              <a:ext uri="{FF2B5EF4-FFF2-40B4-BE49-F238E27FC236}">
                <a16:creationId xmlns:a16="http://schemas.microsoft.com/office/drawing/2014/main" id="{90F0FF0A-C4BD-4BFD-B192-39C0035029BD}"/>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2201019 h 6235247"/>
              <a:gd name="connsiteX4" fmla="*/ 11147925 w 11563523"/>
              <a:gd name="connsiteY4" fmla="*/ 2197119 h 6235247"/>
              <a:gd name="connsiteX5" fmla="*/ 11215856 w 11563523"/>
              <a:gd name="connsiteY5" fmla="*/ 2190271 h 6235247"/>
              <a:gd name="connsiteX6" fmla="*/ 11226453 w 11563523"/>
              <a:gd name="connsiteY6" fmla="*/ 2190271 h 6235247"/>
              <a:gd name="connsiteX7" fmla="*/ 11563523 w 11563523"/>
              <a:gd name="connsiteY7" fmla="*/ 2527341 h 6235247"/>
              <a:gd name="connsiteX8" fmla="*/ 11226453 w 11563523"/>
              <a:gd name="connsiteY8" fmla="*/ 2864411 h 6235247"/>
              <a:gd name="connsiteX9" fmla="*/ 11215856 w 11563523"/>
              <a:gd name="connsiteY9" fmla="*/ 2864411 h 6235247"/>
              <a:gd name="connsiteX10" fmla="*/ 11147925 w 11563523"/>
              <a:gd name="connsiteY10" fmla="*/ 2857563 h 6235247"/>
              <a:gd name="connsiteX11" fmla="*/ 11135362 w 11563523"/>
              <a:gd name="connsiteY11" fmla="*/ 2853664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2201019"/>
                </a:lnTo>
                <a:lnTo>
                  <a:pt x="11147925" y="2197119"/>
                </a:lnTo>
                <a:cubicBezTo>
                  <a:pt x="11169867" y="2192629"/>
                  <a:pt x="11192586" y="2190271"/>
                  <a:pt x="11215856" y="2190271"/>
                </a:cubicBezTo>
                <a:lnTo>
                  <a:pt x="11226453" y="2190271"/>
                </a:lnTo>
                <a:cubicBezTo>
                  <a:pt x="11412612" y="2190271"/>
                  <a:pt x="11563523" y="2341182"/>
                  <a:pt x="11563523" y="2527341"/>
                </a:cubicBezTo>
                <a:cubicBezTo>
                  <a:pt x="11563523" y="2713500"/>
                  <a:pt x="11412612" y="2864411"/>
                  <a:pt x="11226453" y="2864411"/>
                </a:cubicBezTo>
                <a:lnTo>
                  <a:pt x="11215856" y="2864411"/>
                </a:lnTo>
                <a:cubicBezTo>
                  <a:pt x="11192586" y="2864411"/>
                  <a:pt x="11169867" y="2862053"/>
                  <a:pt x="11147925" y="2857563"/>
                </a:cubicBezTo>
                <a:lnTo>
                  <a:pt x="11135362" y="2853664"/>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CCD5AE"/>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0" name="Freeform: Shape 239">
            <a:extLst>
              <a:ext uri="{FF2B5EF4-FFF2-40B4-BE49-F238E27FC236}">
                <a16:creationId xmlns:a16="http://schemas.microsoft.com/office/drawing/2014/main" id="{0C148DFF-E3A7-4111-A65B-6FEED5F18A64}"/>
              </a:ext>
            </a:extLst>
          </p:cNvPr>
          <p:cNvSpPr/>
          <p:nvPr/>
        </p:nvSpPr>
        <p:spPr>
          <a:xfrm>
            <a:off x="416985" y="311377"/>
            <a:ext cx="11562589" cy="6235247"/>
          </a:xfrm>
          <a:custGeom>
            <a:avLst/>
            <a:gdLst>
              <a:gd name="connsiteX0" fmla="*/ 470574 w 11562589"/>
              <a:gd name="connsiteY0" fmla="*/ 0 h 6235247"/>
              <a:gd name="connsiteX1" fmla="*/ 10664788 w 11562589"/>
              <a:gd name="connsiteY1" fmla="*/ 0 h 6235247"/>
              <a:gd name="connsiteX2" fmla="*/ 11135362 w 11562589"/>
              <a:gd name="connsiteY2" fmla="*/ 470574 h 6235247"/>
              <a:gd name="connsiteX3" fmla="*/ 11135362 w 11562589"/>
              <a:gd name="connsiteY3" fmla="*/ 1404782 h 6235247"/>
              <a:gd name="connsiteX4" fmla="*/ 11146990 w 11562589"/>
              <a:gd name="connsiteY4" fmla="*/ 1401172 h 6235247"/>
              <a:gd name="connsiteX5" fmla="*/ 11214922 w 11562589"/>
              <a:gd name="connsiteY5" fmla="*/ 1394324 h 6235247"/>
              <a:gd name="connsiteX6" fmla="*/ 11225519 w 11562589"/>
              <a:gd name="connsiteY6" fmla="*/ 1394324 h 6235247"/>
              <a:gd name="connsiteX7" fmla="*/ 11562589 w 11562589"/>
              <a:gd name="connsiteY7" fmla="*/ 1731394 h 6235247"/>
              <a:gd name="connsiteX8" fmla="*/ 11225519 w 11562589"/>
              <a:gd name="connsiteY8" fmla="*/ 2068464 h 6235247"/>
              <a:gd name="connsiteX9" fmla="*/ 11214922 w 11562589"/>
              <a:gd name="connsiteY9" fmla="*/ 2068464 h 6235247"/>
              <a:gd name="connsiteX10" fmla="*/ 11146990 w 11562589"/>
              <a:gd name="connsiteY10" fmla="*/ 2061616 h 6235247"/>
              <a:gd name="connsiteX11" fmla="*/ 11135362 w 11562589"/>
              <a:gd name="connsiteY11" fmla="*/ 2058007 h 6235247"/>
              <a:gd name="connsiteX12" fmla="*/ 11135362 w 11562589"/>
              <a:gd name="connsiteY12" fmla="*/ 5764673 h 6235247"/>
              <a:gd name="connsiteX13" fmla="*/ 10664788 w 11562589"/>
              <a:gd name="connsiteY13" fmla="*/ 6235247 h 6235247"/>
              <a:gd name="connsiteX14" fmla="*/ 470574 w 11562589"/>
              <a:gd name="connsiteY14" fmla="*/ 6235247 h 6235247"/>
              <a:gd name="connsiteX15" fmla="*/ 0 w 11562589"/>
              <a:gd name="connsiteY15" fmla="*/ 5764673 h 6235247"/>
              <a:gd name="connsiteX16" fmla="*/ 0 w 11562589"/>
              <a:gd name="connsiteY16" fmla="*/ 470574 h 6235247"/>
              <a:gd name="connsiteX17" fmla="*/ 470574 w 11562589"/>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2589" h="6235247">
                <a:moveTo>
                  <a:pt x="470574" y="0"/>
                </a:moveTo>
                <a:lnTo>
                  <a:pt x="10664788" y="0"/>
                </a:lnTo>
                <a:cubicBezTo>
                  <a:pt x="10924679" y="0"/>
                  <a:pt x="11135362" y="210683"/>
                  <a:pt x="11135362" y="470574"/>
                </a:cubicBezTo>
                <a:lnTo>
                  <a:pt x="11135362" y="1404782"/>
                </a:lnTo>
                <a:lnTo>
                  <a:pt x="11146990" y="1401172"/>
                </a:lnTo>
                <a:cubicBezTo>
                  <a:pt x="11168933" y="1396682"/>
                  <a:pt x="11191652" y="1394324"/>
                  <a:pt x="11214922" y="1394324"/>
                </a:cubicBezTo>
                <a:lnTo>
                  <a:pt x="11225519" y="1394324"/>
                </a:lnTo>
                <a:cubicBezTo>
                  <a:pt x="11411678" y="1394324"/>
                  <a:pt x="11562589" y="1545235"/>
                  <a:pt x="11562589" y="1731394"/>
                </a:cubicBezTo>
                <a:cubicBezTo>
                  <a:pt x="11562589" y="1917553"/>
                  <a:pt x="11411678" y="2068464"/>
                  <a:pt x="11225519" y="2068464"/>
                </a:cubicBezTo>
                <a:lnTo>
                  <a:pt x="11214922" y="2068464"/>
                </a:lnTo>
                <a:cubicBezTo>
                  <a:pt x="11191652" y="2068464"/>
                  <a:pt x="11168933" y="2066106"/>
                  <a:pt x="11146990" y="2061616"/>
                </a:cubicBezTo>
                <a:lnTo>
                  <a:pt x="11135362" y="2058007"/>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FEFAE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8" name="Freeform: Shape 237">
            <a:extLst>
              <a:ext uri="{FF2B5EF4-FFF2-40B4-BE49-F238E27FC236}">
                <a16:creationId xmlns:a16="http://schemas.microsoft.com/office/drawing/2014/main" id="{DB2A80C7-4194-4E7F-8898-E22C9A600999}"/>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2960517 h 6235247"/>
              <a:gd name="connsiteX4" fmla="*/ 11147924 w 11563523"/>
              <a:gd name="connsiteY4" fmla="*/ 2956617 h 6235247"/>
              <a:gd name="connsiteX5" fmla="*/ 11215856 w 11563523"/>
              <a:gd name="connsiteY5" fmla="*/ 2949769 h 6235247"/>
              <a:gd name="connsiteX6" fmla="*/ 11226453 w 11563523"/>
              <a:gd name="connsiteY6" fmla="*/ 2949769 h 6235247"/>
              <a:gd name="connsiteX7" fmla="*/ 11563523 w 11563523"/>
              <a:gd name="connsiteY7" fmla="*/ 3286839 h 6235247"/>
              <a:gd name="connsiteX8" fmla="*/ 11226453 w 11563523"/>
              <a:gd name="connsiteY8" fmla="*/ 3623909 h 6235247"/>
              <a:gd name="connsiteX9" fmla="*/ 11215856 w 11563523"/>
              <a:gd name="connsiteY9" fmla="*/ 3623909 h 6235247"/>
              <a:gd name="connsiteX10" fmla="*/ 11147924 w 11563523"/>
              <a:gd name="connsiteY10" fmla="*/ 3617061 h 6235247"/>
              <a:gd name="connsiteX11" fmla="*/ 11135362 w 11563523"/>
              <a:gd name="connsiteY11" fmla="*/ 3613162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2960517"/>
                </a:lnTo>
                <a:lnTo>
                  <a:pt x="11147924" y="2956617"/>
                </a:lnTo>
                <a:cubicBezTo>
                  <a:pt x="11169867" y="2952127"/>
                  <a:pt x="11192586" y="2949769"/>
                  <a:pt x="11215856" y="2949769"/>
                </a:cubicBezTo>
                <a:lnTo>
                  <a:pt x="11226453" y="2949769"/>
                </a:lnTo>
                <a:cubicBezTo>
                  <a:pt x="11412612" y="2949769"/>
                  <a:pt x="11563523" y="3100680"/>
                  <a:pt x="11563523" y="3286839"/>
                </a:cubicBezTo>
                <a:cubicBezTo>
                  <a:pt x="11563523" y="3472998"/>
                  <a:pt x="11412612" y="3623909"/>
                  <a:pt x="11226453" y="3623909"/>
                </a:cubicBezTo>
                <a:lnTo>
                  <a:pt x="11215856" y="3623909"/>
                </a:lnTo>
                <a:cubicBezTo>
                  <a:pt x="11192586" y="3623909"/>
                  <a:pt x="11169867" y="3621551"/>
                  <a:pt x="11147924" y="3617061"/>
                </a:cubicBezTo>
                <a:lnTo>
                  <a:pt x="11135362" y="3613162"/>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B7B7A4"/>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CF8DE"/>
              </a:solidFill>
            </a:endParaRPr>
          </a:p>
        </p:txBody>
      </p:sp>
      <p:sp>
        <p:nvSpPr>
          <p:cNvPr id="237" name="Freeform: Shape 236">
            <a:extLst>
              <a:ext uri="{FF2B5EF4-FFF2-40B4-BE49-F238E27FC236}">
                <a16:creationId xmlns:a16="http://schemas.microsoft.com/office/drawing/2014/main" id="{0D432F6B-0B7A-4ADA-8EB7-D05F5A9999EC}"/>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3732342 h 6235247"/>
              <a:gd name="connsiteX4" fmla="*/ 11147924 w 11563523"/>
              <a:gd name="connsiteY4" fmla="*/ 3728442 h 6235247"/>
              <a:gd name="connsiteX5" fmla="*/ 11215856 w 11563523"/>
              <a:gd name="connsiteY5" fmla="*/ 3721594 h 6235247"/>
              <a:gd name="connsiteX6" fmla="*/ 11226453 w 11563523"/>
              <a:gd name="connsiteY6" fmla="*/ 3721594 h 6235247"/>
              <a:gd name="connsiteX7" fmla="*/ 11563523 w 11563523"/>
              <a:gd name="connsiteY7" fmla="*/ 4058664 h 6235247"/>
              <a:gd name="connsiteX8" fmla="*/ 11226453 w 11563523"/>
              <a:gd name="connsiteY8" fmla="*/ 4395734 h 6235247"/>
              <a:gd name="connsiteX9" fmla="*/ 11215856 w 11563523"/>
              <a:gd name="connsiteY9" fmla="*/ 4395734 h 6235247"/>
              <a:gd name="connsiteX10" fmla="*/ 11147924 w 11563523"/>
              <a:gd name="connsiteY10" fmla="*/ 4388886 h 6235247"/>
              <a:gd name="connsiteX11" fmla="*/ 11135362 w 11563523"/>
              <a:gd name="connsiteY11" fmla="*/ 4384987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3732342"/>
                </a:lnTo>
                <a:lnTo>
                  <a:pt x="11147924" y="3728442"/>
                </a:lnTo>
                <a:cubicBezTo>
                  <a:pt x="11169867" y="3723952"/>
                  <a:pt x="11192586" y="3721594"/>
                  <a:pt x="11215856" y="3721594"/>
                </a:cubicBezTo>
                <a:lnTo>
                  <a:pt x="11226453" y="3721594"/>
                </a:lnTo>
                <a:cubicBezTo>
                  <a:pt x="11412612" y="3721594"/>
                  <a:pt x="11563523" y="3872505"/>
                  <a:pt x="11563523" y="4058664"/>
                </a:cubicBezTo>
                <a:cubicBezTo>
                  <a:pt x="11563523" y="4244823"/>
                  <a:pt x="11412612" y="4395734"/>
                  <a:pt x="11226453" y="4395734"/>
                </a:cubicBezTo>
                <a:lnTo>
                  <a:pt x="11215856" y="4395734"/>
                </a:lnTo>
                <a:cubicBezTo>
                  <a:pt x="11192586" y="4395734"/>
                  <a:pt x="11169867" y="4393376"/>
                  <a:pt x="11147924" y="4388886"/>
                </a:cubicBezTo>
                <a:lnTo>
                  <a:pt x="11135362" y="4384987"/>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A5A58D"/>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2" name="Group 51">
            <a:extLst>
              <a:ext uri="{FF2B5EF4-FFF2-40B4-BE49-F238E27FC236}">
                <a16:creationId xmlns:a16="http://schemas.microsoft.com/office/drawing/2014/main" id="{85BBB88A-CFDF-410C-91CD-24572A83CC04}"/>
              </a:ext>
            </a:extLst>
          </p:cNvPr>
          <p:cNvGrpSpPr/>
          <p:nvPr/>
        </p:nvGrpSpPr>
        <p:grpSpPr>
          <a:xfrm>
            <a:off x="1064778" y="691681"/>
            <a:ext cx="10131558" cy="5601665"/>
            <a:chOff x="1001567" y="655743"/>
            <a:chExt cx="10131558" cy="5601665"/>
          </a:xfrm>
        </p:grpSpPr>
        <p:sp>
          <p:nvSpPr>
            <p:cNvPr id="242" name="Rounded Rectangle 25">
              <a:extLst>
                <a:ext uri="{FF2B5EF4-FFF2-40B4-BE49-F238E27FC236}">
                  <a16:creationId xmlns:a16="http://schemas.microsoft.com/office/drawing/2014/main" id="{7BF1077D-255C-41EF-880D-7EACE160FFFF}"/>
                </a:ext>
              </a:extLst>
            </p:cNvPr>
            <p:cNvSpPr/>
            <p:nvPr/>
          </p:nvSpPr>
          <p:spPr>
            <a:xfrm>
              <a:off x="1001567" y="655743"/>
              <a:ext cx="10123387" cy="5601665"/>
            </a:xfrm>
            <a:prstGeom prst="roundRect">
              <a:avLst>
                <a:gd name="adj" fmla="val 7456"/>
              </a:avLst>
            </a:prstGeom>
            <a:solidFill>
              <a:srgbClr val="6B705C"/>
            </a:solidFill>
            <a:ln w="38100">
              <a:solidFill>
                <a:srgbClr val="F8F5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nvGrpSpPr>
            <p:cNvPr id="243" name="Group 242">
              <a:extLst>
                <a:ext uri="{FF2B5EF4-FFF2-40B4-BE49-F238E27FC236}">
                  <a16:creationId xmlns:a16="http://schemas.microsoft.com/office/drawing/2014/main" id="{CAAB80C8-0779-419C-BC6E-0FB4F59463A9}"/>
                </a:ext>
              </a:extLst>
            </p:cNvPr>
            <p:cNvGrpSpPr/>
            <p:nvPr/>
          </p:nvGrpSpPr>
          <p:grpSpPr>
            <a:xfrm>
              <a:off x="1015154" y="690554"/>
              <a:ext cx="10117971" cy="5535342"/>
              <a:chOff x="389475" y="404048"/>
              <a:chExt cx="12173952" cy="6392365"/>
            </a:xfrm>
          </p:grpSpPr>
          <p:grpSp>
            <p:nvGrpSpPr>
              <p:cNvPr id="244" name="Group 243">
                <a:extLst>
                  <a:ext uri="{FF2B5EF4-FFF2-40B4-BE49-F238E27FC236}">
                    <a16:creationId xmlns:a16="http://schemas.microsoft.com/office/drawing/2014/main" id="{7CD86378-A9C2-4222-B281-DD1A49E37D11}"/>
                  </a:ext>
                </a:extLst>
              </p:cNvPr>
              <p:cNvGrpSpPr/>
              <p:nvPr/>
            </p:nvGrpSpPr>
            <p:grpSpPr>
              <a:xfrm>
                <a:off x="400050" y="409574"/>
                <a:ext cx="6253487" cy="3321180"/>
                <a:chOff x="0" y="0"/>
                <a:chExt cx="12192000" cy="6858000"/>
              </a:xfrm>
              <a:effectLst/>
            </p:grpSpPr>
            <p:grpSp>
              <p:nvGrpSpPr>
                <p:cNvPr id="347" name="Group 346">
                  <a:extLst>
                    <a:ext uri="{FF2B5EF4-FFF2-40B4-BE49-F238E27FC236}">
                      <a16:creationId xmlns:a16="http://schemas.microsoft.com/office/drawing/2014/main" id="{823D7FB2-C818-4E89-A6C6-8BBABA032F1C}"/>
                    </a:ext>
                  </a:extLst>
                </p:cNvPr>
                <p:cNvGrpSpPr/>
                <p:nvPr/>
              </p:nvGrpSpPr>
              <p:grpSpPr>
                <a:xfrm>
                  <a:off x="590550" y="0"/>
                  <a:ext cx="10953750" cy="6858000"/>
                  <a:chOff x="590550" y="0"/>
                  <a:chExt cx="10953750" cy="6858000"/>
                </a:xfrm>
              </p:grpSpPr>
              <p:cxnSp>
                <p:nvCxnSpPr>
                  <p:cNvPr id="360" name="Straight Connector 359">
                    <a:extLst>
                      <a:ext uri="{FF2B5EF4-FFF2-40B4-BE49-F238E27FC236}">
                        <a16:creationId xmlns:a16="http://schemas.microsoft.com/office/drawing/2014/main" id="{E51BB352-0E69-4E62-9835-D6FAB523599C}"/>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70242168-E8CE-4691-A787-53C8D96C3B4C}"/>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43063749-F373-4EC9-A1A1-6C8B78178E68}"/>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E0245CFA-A7D1-4CB4-AFF7-873269BB47BB}"/>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6895CC6B-4A0F-4302-9A7B-091EAC72E65B}"/>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9C93DCA3-4153-4824-A960-5635B28B231E}"/>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24790CEC-A6EB-48D9-A724-76543925EFB7}"/>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48854B0D-1503-41ED-9756-C61A2822169A}"/>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D25D3ABA-B9B2-42FC-B295-D16E65A503C5}"/>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A4515A6F-494B-4A19-A021-6D5A47ED1B1D}"/>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F84D338D-8F2C-4BD3-BF44-2833EFF3C49B}"/>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5FE9A199-12E7-4EAD-B267-472F9397520B}"/>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975E6BB6-80AF-4FBD-9460-A368DF816C9D}"/>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4F86BA1B-963A-4B0C-86EC-1508E4806F95}"/>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9AB081B7-012E-4300-B923-025F321672E4}"/>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46EFA4FB-A5CF-434D-ADC6-EE5500577F05}"/>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1259AB33-5FF1-4107-B7CA-6EB026B30DB9}"/>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A52E5ED4-54FA-4961-AA88-CDC891A7AE5C}"/>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3543ECAE-E559-4E8C-A08A-136F6EC8A97F}"/>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5FBBEEAA-E68D-440E-B20A-29B8A2FA8333}"/>
                      </a:ext>
                    </a:extLst>
                  </p:cNvPr>
                  <p:cNvCxnSpPr/>
                  <p:nvPr/>
                </p:nvCxnSpPr>
                <p:spPr>
                  <a:xfrm>
                    <a:off x="115443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348" name="Group 347">
                  <a:extLst>
                    <a:ext uri="{FF2B5EF4-FFF2-40B4-BE49-F238E27FC236}">
                      <a16:creationId xmlns:a16="http://schemas.microsoft.com/office/drawing/2014/main" id="{8203CE7A-7CA7-4332-9CAE-AF78F2A5FFCE}"/>
                    </a:ext>
                  </a:extLst>
                </p:cNvPr>
                <p:cNvGrpSpPr/>
                <p:nvPr/>
              </p:nvGrpSpPr>
              <p:grpSpPr>
                <a:xfrm>
                  <a:off x="0" y="561974"/>
                  <a:ext cx="12192000" cy="5791200"/>
                  <a:chOff x="-285751" y="581024"/>
                  <a:chExt cx="12706352" cy="5791200"/>
                </a:xfrm>
              </p:grpSpPr>
              <p:cxnSp>
                <p:nvCxnSpPr>
                  <p:cNvPr id="349" name="Straight Connector 348">
                    <a:extLst>
                      <a:ext uri="{FF2B5EF4-FFF2-40B4-BE49-F238E27FC236}">
                        <a16:creationId xmlns:a16="http://schemas.microsoft.com/office/drawing/2014/main" id="{18163F29-2BC7-4F28-B80A-8A70D4B09BF1}"/>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AF026374-4D60-49CA-997B-48EFAC4E3455}"/>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560F7D9F-6F09-4E96-BAA0-00B751F6B4B6}"/>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4A042EB6-14F7-4479-8D07-C7E7AF0F1DF0}"/>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B042AE85-EBBC-462F-903F-6EC8A953963A}"/>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76AB142C-E6B2-4CC4-8429-2F829763B846}"/>
                      </a:ext>
                    </a:extLst>
                  </p:cNvPr>
                  <p:cNvCxnSpPr/>
                  <p:nvPr/>
                </p:nvCxnSpPr>
                <p:spPr>
                  <a:xfrm rot="16200000">
                    <a:off x="6067425" y="-28765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984840E6-21EF-4264-B8FE-DE68ABA8B757}"/>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BEC26992-1EF4-4E71-8F16-083B16F748AC}"/>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C19BABC9-C894-4E6E-B89A-EEDDAE93E40C}"/>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C943791D-8204-4AE2-8C38-A5DDCEAC9DCC}"/>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00E7922E-7B74-4B7C-B361-C813BE3441E7}"/>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45" name="Group 244">
                <a:extLst>
                  <a:ext uri="{FF2B5EF4-FFF2-40B4-BE49-F238E27FC236}">
                    <a16:creationId xmlns:a16="http://schemas.microsoft.com/office/drawing/2014/main" id="{BF44F826-D40F-4F91-9113-BDCC284C4364}"/>
                  </a:ext>
                </a:extLst>
              </p:cNvPr>
              <p:cNvGrpSpPr/>
              <p:nvPr/>
            </p:nvGrpSpPr>
            <p:grpSpPr>
              <a:xfrm>
                <a:off x="389475" y="3475233"/>
                <a:ext cx="6915629" cy="3321180"/>
                <a:chOff x="0" y="0"/>
                <a:chExt cx="13482934" cy="6858000"/>
              </a:xfrm>
              <a:effectLst/>
            </p:grpSpPr>
            <p:grpSp>
              <p:nvGrpSpPr>
                <p:cNvPr id="314" name="Group 313">
                  <a:extLst>
                    <a:ext uri="{FF2B5EF4-FFF2-40B4-BE49-F238E27FC236}">
                      <a16:creationId xmlns:a16="http://schemas.microsoft.com/office/drawing/2014/main" id="{81D46070-1C95-4FEB-9287-328A19D38AC9}"/>
                    </a:ext>
                  </a:extLst>
                </p:cNvPr>
                <p:cNvGrpSpPr/>
                <p:nvPr/>
              </p:nvGrpSpPr>
              <p:grpSpPr>
                <a:xfrm>
                  <a:off x="590550" y="0"/>
                  <a:ext cx="10953750" cy="6858000"/>
                  <a:chOff x="590550" y="0"/>
                  <a:chExt cx="10953750" cy="6858000"/>
                </a:xfrm>
              </p:grpSpPr>
              <p:cxnSp>
                <p:nvCxnSpPr>
                  <p:cNvPr id="327" name="Straight Connector 326">
                    <a:extLst>
                      <a:ext uri="{FF2B5EF4-FFF2-40B4-BE49-F238E27FC236}">
                        <a16:creationId xmlns:a16="http://schemas.microsoft.com/office/drawing/2014/main" id="{4358818A-D91D-418F-97A6-43D81A3005D3}"/>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7BDB0C8A-E77E-443C-A72D-8D066BC71F8E}"/>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516F6856-6093-41CA-85CF-51D9549114DB}"/>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99D30994-3669-410E-A129-B83A7259BC8C}"/>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1C3352B8-3E77-4C84-BA76-E747A1F73EC0}"/>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B8ED2080-E0DF-4897-A2FF-C019E94F6E88}"/>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41679FE6-67F1-44E7-97E8-E26BB1E4D97C}"/>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0DD8D233-24A2-47F0-8653-9CD2561328AC}"/>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E5010E92-2E03-4A31-B6C7-A9C1962069BD}"/>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5090FCC-8B12-4F13-B305-E168E9B57E0F}"/>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7C91458C-1A16-493A-A92A-74D322ECCF86}"/>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D9A3A551-D0C5-4C83-9319-4D9A35F2A255}"/>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0B33803-4860-4F26-B587-553709A13C64}"/>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982E0EFD-A286-4E09-A064-C8DFB154EEB9}"/>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42D824F9-FE3E-4D53-8FE8-E90428C8D785}"/>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287380C5-A608-42C5-AF35-BD74282A05AB}"/>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CC27EE91-61C7-47AF-8A61-C594CF80CA06}"/>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01E6E060-2634-43A4-A825-3DA4FE6A4135}"/>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0068D00B-FDCE-492A-9BF0-5C7947E89850}"/>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96B03A1E-E847-40FF-AA4D-53FA6D2DD13C}"/>
                      </a:ext>
                    </a:extLst>
                  </p:cNvPr>
                  <p:cNvCxnSpPr/>
                  <p:nvPr/>
                </p:nvCxnSpPr>
                <p:spPr>
                  <a:xfrm>
                    <a:off x="115443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315" name="Group 314">
                  <a:extLst>
                    <a:ext uri="{FF2B5EF4-FFF2-40B4-BE49-F238E27FC236}">
                      <a16:creationId xmlns:a16="http://schemas.microsoft.com/office/drawing/2014/main" id="{07374C02-3908-4317-8E2D-A620C602B16B}"/>
                    </a:ext>
                  </a:extLst>
                </p:cNvPr>
                <p:cNvGrpSpPr/>
                <p:nvPr/>
              </p:nvGrpSpPr>
              <p:grpSpPr>
                <a:xfrm>
                  <a:off x="0" y="561974"/>
                  <a:ext cx="13482934" cy="5791200"/>
                  <a:chOff x="-285751" y="581024"/>
                  <a:chExt cx="14051747" cy="5791200"/>
                </a:xfrm>
              </p:grpSpPr>
              <p:cxnSp>
                <p:nvCxnSpPr>
                  <p:cNvPr id="316" name="Straight Connector 315">
                    <a:extLst>
                      <a:ext uri="{FF2B5EF4-FFF2-40B4-BE49-F238E27FC236}">
                        <a16:creationId xmlns:a16="http://schemas.microsoft.com/office/drawing/2014/main" id="{06B3BE2D-EF60-45B3-8C31-0483EDA4FEBE}"/>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95EF33B1-4B91-4878-80AF-ACE6252B1E55}"/>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A859A5B7-CE99-4AD9-8AD5-4CA9898BF738}"/>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A84A22D4-0567-488D-9B25-A814D48BD50E}"/>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6F558CAD-4B45-4C78-A59D-2BB4993D9088}"/>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392A947-38F9-4FA6-8495-37022C001881}"/>
                      </a:ext>
                    </a:extLst>
                  </p:cNvPr>
                  <p:cNvCxnSpPr/>
                  <p:nvPr/>
                </p:nvCxnSpPr>
                <p:spPr>
                  <a:xfrm rot="16200000">
                    <a:off x="7412820" y="-1199504"/>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458F9154-9A87-49B9-9494-B9FFDB4EC94A}"/>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E5A79CDE-CF3D-41CE-95F1-207A0E8563A6}"/>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3795E75F-08A9-43E4-86A9-6D4B43B99CCB}"/>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D1FA945F-DEC9-4733-8561-5C14BC9E8BDC}"/>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4BB9D878-6EE7-4878-BFA9-234300D85783}"/>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46" name="Group 245">
                <a:extLst>
                  <a:ext uri="{FF2B5EF4-FFF2-40B4-BE49-F238E27FC236}">
                    <a16:creationId xmlns:a16="http://schemas.microsoft.com/office/drawing/2014/main" id="{DE28A2BA-3735-44D1-8EDD-5EA647964141}"/>
                  </a:ext>
                </a:extLst>
              </p:cNvPr>
              <p:cNvGrpSpPr/>
              <p:nvPr/>
            </p:nvGrpSpPr>
            <p:grpSpPr>
              <a:xfrm>
                <a:off x="6309940" y="404048"/>
                <a:ext cx="6253487" cy="3321180"/>
                <a:chOff x="0" y="0"/>
                <a:chExt cx="12192000" cy="6858000"/>
              </a:xfrm>
              <a:effectLst/>
            </p:grpSpPr>
            <p:grpSp>
              <p:nvGrpSpPr>
                <p:cNvPr id="281" name="Group 280">
                  <a:extLst>
                    <a:ext uri="{FF2B5EF4-FFF2-40B4-BE49-F238E27FC236}">
                      <a16:creationId xmlns:a16="http://schemas.microsoft.com/office/drawing/2014/main" id="{A5CB6278-A803-49CF-9F62-A6B37410DD05}"/>
                    </a:ext>
                  </a:extLst>
                </p:cNvPr>
                <p:cNvGrpSpPr/>
                <p:nvPr/>
              </p:nvGrpSpPr>
              <p:grpSpPr>
                <a:xfrm>
                  <a:off x="590550" y="0"/>
                  <a:ext cx="10953752" cy="6858000"/>
                  <a:chOff x="590550" y="0"/>
                  <a:chExt cx="10953752" cy="6858000"/>
                </a:xfrm>
              </p:grpSpPr>
              <p:cxnSp>
                <p:nvCxnSpPr>
                  <p:cNvPr id="294" name="Straight Connector 293">
                    <a:extLst>
                      <a:ext uri="{FF2B5EF4-FFF2-40B4-BE49-F238E27FC236}">
                        <a16:creationId xmlns:a16="http://schemas.microsoft.com/office/drawing/2014/main" id="{691C82F8-FB97-411B-B81D-6636EE9CC92C}"/>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A74177DC-6E52-4C19-AACD-588A2D1D1144}"/>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22C74A41-A74B-4FFF-A3A5-E7749E9F1706}"/>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DF986C8C-17AA-433D-9552-73127829F56B}"/>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916392F4-E628-4E77-B9E7-E9156B64B193}"/>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EE693EAE-1325-42AD-A4F4-4C648BBDF251}"/>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A7F399A2-F4C0-4393-8C32-5130D169F13C}"/>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B63AEFF2-5D16-420F-AFFD-B6FEAC8D2CD7}"/>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A3402468-3FFE-4E8A-9C81-076D8ADF46A8}"/>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658EEC13-F4F9-4D32-9823-637D442B8287}"/>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46399407-FCC3-4A6C-B09A-E431CEBC7C67}"/>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124A234B-08DF-459A-AEC5-E0AB19ECBD51}"/>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ED4A9D56-344C-4D40-B1CB-B64D782C5E1A}"/>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BE1316D1-2C91-44D8-8823-3534105D63B8}"/>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B4DA99B0-62F9-49E5-8236-BEF5A82C645F}"/>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5F3F285D-4A36-4C9F-BC36-3CC78F3FA06D}"/>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83CE6DB9-B57C-4999-8593-C5A9C7A8E1D9}"/>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88FF1B6F-76A1-444F-8D03-474C6F40F292}"/>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B9530706-077F-46E2-8933-6A0F62E1F0A1}"/>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3D29F574-2835-4711-BA19-D31CE9368EBD}"/>
                      </a:ext>
                    </a:extLst>
                  </p:cNvPr>
                  <p:cNvCxnSpPr/>
                  <p:nvPr/>
                </p:nvCxnSpPr>
                <p:spPr>
                  <a:xfrm>
                    <a:off x="11544302"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282" name="Group 281">
                  <a:extLst>
                    <a:ext uri="{FF2B5EF4-FFF2-40B4-BE49-F238E27FC236}">
                      <a16:creationId xmlns:a16="http://schemas.microsoft.com/office/drawing/2014/main" id="{86301B18-4B0D-4171-89FD-654CECC9CEF0}"/>
                    </a:ext>
                  </a:extLst>
                </p:cNvPr>
                <p:cNvGrpSpPr/>
                <p:nvPr/>
              </p:nvGrpSpPr>
              <p:grpSpPr>
                <a:xfrm>
                  <a:off x="0" y="561974"/>
                  <a:ext cx="12192000" cy="5791200"/>
                  <a:chOff x="-285751" y="581024"/>
                  <a:chExt cx="12706352" cy="5791200"/>
                </a:xfrm>
              </p:grpSpPr>
              <p:cxnSp>
                <p:nvCxnSpPr>
                  <p:cNvPr id="283" name="Straight Connector 282">
                    <a:extLst>
                      <a:ext uri="{FF2B5EF4-FFF2-40B4-BE49-F238E27FC236}">
                        <a16:creationId xmlns:a16="http://schemas.microsoft.com/office/drawing/2014/main" id="{D45E8F02-BAA6-42B6-9BF6-C4B417E984E7}"/>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62B8992F-0DAE-43A3-A984-0E21B70DD92D}"/>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BFDE6341-7869-497D-B2A8-94DEF8B60C25}"/>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8F9A71E6-09E4-451B-9C6E-49DFA1037CDC}"/>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40581451-9B7C-44C7-ABC4-0E834D6EB072}"/>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DF8C5BF2-2F4C-4EEC-A541-15A451A2B174}"/>
                      </a:ext>
                    </a:extLst>
                  </p:cNvPr>
                  <p:cNvCxnSpPr/>
                  <p:nvPr/>
                </p:nvCxnSpPr>
                <p:spPr>
                  <a:xfrm rot="16200000">
                    <a:off x="6067425" y="-28765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2892FEC8-0B58-42C5-88F1-C50C04DEA271}"/>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9489693E-408B-4FFD-9810-A61D57F0B041}"/>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4735DECD-14D6-4DF3-8643-073A7CC7F625}"/>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10623F09-F6E0-4770-88F5-78472D614C70}"/>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FAC4ADDF-6C4F-45B4-BE1D-907448AB29C2}"/>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47" name="Group 246">
                <a:extLst>
                  <a:ext uri="{FF2B5EF4-FFF2-40B4-BE49-F238E27FC236}">
                    <a16:creationId xmlns:a16="http://schemas.microsoft.com/office/drawing/2014/main" id="{C563C577-C86F-4CED-B309-8B40E7609450}"/>
                  </a:ext>
                </a:extLst>
              </p:cNvPr>
              <p:cNvGrpSpPr/>
              <p:nvPr/>
            </p:nvGrpSpPr>
            <p:grpSpPr>
              <a:xfrm>
                <a:off x="6299365" y="3469706"/>
                <a:ext cx="6253487" cy="3321180"/>
                <a:chOff x="0" y="0"/>
                <a:chExt cx="12192000" cy="6858000"/>
              </a:xfrm>
              <a:effectLst/>
            </p:grpSpPr>
            <p:grpSp>
              <p:nvGrpSpPr>
                <p:cNvPr id="248" name="Group 247">
                  <a:extLst>
                    <a:ext uri="{FF2B5EF4-FFF2-40B4-BE49-F238E27FC236}">
                      <a16:creationId xmlns:a16="http://schemas.microsoft.com/office/drawing/2014/main" id="{85C04FDD-C45D-48A2-8E1C-86B14FCFA9AB}"/>
                    </a:ext>
                  </a:extLst>
                </p:cNvPr>
                <p:cNvGrpSpPr/>
                <p:nvPr/>
              </p:nvGrpSpPr>
              <p:grpSpPr>
                <a:xfrm>
                  <a:off x="590550" y="0"/>
                  <a:ext cx="10953750" cy="6858000"/>
                  <a:chOff x="590550" y="0"/>
                  <a:chExt cx="10953750" cy="6858000"/>
                </a:xfrm>
              </p:grpSpPr>
              <p:cxnSp>
                <p:nvCxnSpPr>
                  <p:cNvPr id="261" name="Straight Connector 260">
                    <a:extLst>
                      <a:ext uri="{FF2B5EF4-FFF2-40B4-BE49-F238E27FC236}">
                        <a16:creationId xmlns:a16="http://schemas.microsoft.com/office/drawing/2014/main" id="{C861C192-D2A3-4F90-A497-61162A237C8D}"/>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9BF2F7B5-7B00-4835-A930-569E4168F811}"/>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C8D0F5D4-2AA4-428A-AD34-57099F2B9185}"/>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506A3A16-7229-40CD-8909-18A776AB0A76}"/>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2120B249-B0CB-4227-BD20-7511FF6C73A9}"/>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F684E52-0C1D-40AD-AAB8-C3729D5E9050}"/>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2959CC93-BC7C-43E5-A287-4279D9C5E687}"/>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98B52964-0451-4F11-8F17-5674F358B9FD}"/>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88358108-FB87-42A9-B871-E522D98B2379}"/>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2E8565A2-BB18-4C84-BC37-CBEBED458135}"/>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6DAD584E-5E04-4EFF-9502-DDC9C45267D8}"/>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D30F24A-24C8-431B-B9DB-C773B0BECDB3}"/>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8B8E2140-117A-449D-98AA-B6CD94798F76}"/>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12C7043E-E3FA-472B-9030-D47D19756DE5}"/>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0B8D3D11-8B3D-4B2E-86E0-C24EA3368DBE}"/>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9EA8B85-F352-4E12-BF50-DCD4D7291E04}"/>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0F020606-3D77-4C77-A7F3-E4CFDEF791C3}"/>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ED967171-B111-4F46-8113-2DFB42300997}"/>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132C174E-83DB-4726-8AB0-682A409BB77C}"/>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E52E8865-676C-4CB1-915C-2FE6ABF0FFCF}"/>
                      </a:ext>
                    </a:extLst>
                  </p:cNvPr>
                  <p:cNvCxnSpPr/>
                  <p:nvPr/>
                </p:nvCxnSpPr>
                <p:spPr>
                  <a:xfrm>
                    <a:off x="115443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DE1150CD-6BCB-42F7-83CF-24C71F9FEFAF}"/>
                    </a:ext>
                  </a:extLst>
                </p:cNvPr>
                <p:cNvGrpSpPr/>
                <p:nvPr/>
              </p:nvGrpSpPr>
              <p:grpSpPr>
                <a:xfrm>
                  <a:off x="0" y="561974"/>
                  <a:ext cx="12192000" cy="5791200"/>
                  <a:chOff x="-285751" y="581024"/>
                  <a:chExt cx="12706352" cy="5791200"/>
                </a:xfrm>
              </p:grpSpPr>
              <p:cxnSp>
                <p:nvCxnSpPr>
                  <p:cNvPr id="250" name="Straight Connector 249">
                    <a:extLst>
                      <a:ext uri="{FF2B5EF4-FFF2-40B4-BE49-F238E27FC236}">
                        <a16:creationId xmlns:a16="http://schemas.microsoft.com/office/drawing/2014/main" id="{363D2820-C29F-4C00-9EC8-ADFC42AC18BA}"/>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2151F927-DDD0-4945-A65F-C2F7B41FD89B}"/>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BDA23BFA-34B0-480C-8217-6B1C99607765}"/>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6BC271B8-AD48-41C5-B18B-52B038A0AACB}"/>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B85C5DE2-0BD8-44D6-B1CF-402950416C1C}"/>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912E69EC-96DE-41C0-8DBD-9F619E17A633}"/>
                      </a:ext>
                    </a:extLst>
                  </p:cNvPr>
                  <p:cNvCxnSpPr/>
                  <p:nvPr/>
                </p:nvCxnSpPr>
                <p:spPr>
                  <a:xfrm rot="16200000">
                    <a:off x="6067425" y="-28765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C7F5CF9D-980F-449D-9C4C-EE30FCE712AD}"/>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68A37F7-1411-415A-8BE6-A28DD59EAB34}"/>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76D983D5-4208-477C-8D04-485C02FE4286}"/>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FC085D5A-4371-4C15-A856-1C0D36CCAAB6}"/>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C2CC57BF-7369-49B7-AE2C-3A1EA1C95C63}"/>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grpSp>
      <p:grpSp>
        <p:nvGrpSpPr>
          <p:cNvPr id="2" name="Group 1">
            <a:extLst>
              <a:ext uri="{FF2B5EF4-FFF2-40B4-BE49-F238E27FC236}">
                <a16:creationId xmlns:a16="http://schemas.microsoft.com/office/drawing/2014/main" id="{5044C55F-E480-4027-BE17-4CDB07F8EEDA}"/>
              </a:ext>
            </a:extLst>
          </p:cNvPr>
          <p:cNvGrpSpPr/>
          <p:nvPr/>
        </p:nvGrpSpPr>
        <p:grpSpPr>
          <a:xfrm>
            <a:off x="422420" y="218704"/>
            <a:ext cx="11121635" cy="753940"/>
            <a:chOff x="422420" y="317378"/>
            <a:chExt cx="11121635" cy="1125117"/>
          </a:xfrm>
          <a:effectLst>
            <a:outerShdw blurRad="50800" dist="38100" dir="5400000" algn="t" rotWithShape="0">
              <a:prstClr val="black">
                <a:alpha val="40000"/>
              </a:prstClr>
            </a:outerShdw>
          </a:effectLst>
        </p:grpSpPr>
        <p:pic>
          <p:nvPicPr>
            <p:cNvPr id="384" name="Picture 383">
              <a:extLst>
                <a:ext uri="{FF2B5EF4-FFF2-40B4-BE49-F238E27FC236}">
                  <a16:creationId xmlns:a16="http://schemas.microsoft.com/office/drawing/2014/main" id="{D6B5DBD2-44A5-493F-8A2B-E3BEF7FFAEBB}"/>
                </a:ext>
              </a:extLst>
            </p:cNvPr>
            <p:cNvPicPr>
              <a:picLocks noChangeAspect="1"/>
            </p:cNvPicPr>
            <p:nvPr/>
          </p:nvPicPr>
          <p:blipFill rotWithShape="1">
            <a:blip r:embed="rId3">
              <a:extLst>
                <a:ext uri="{28A0092B-C50C-407E-A947-70E740481C1C}">
                  <a14:useLocalDpi xmlns:a14="http://schemas.microsoft.com/office/drawing/2010/main" val="0"/>
                </a:ext>
              </a:extLst>
            </a:blip>
            <a:srcRect l="35305" t="476" r="20504" b="11093"/>
            <a:stretch/>
          </p:blipFill>
          <p:spPr>
            <a:xfrm rot="16200000">
              <a:off x="8149890" y="-1951671"/>
              <a:ext cx="1119600" cy="5668731"/>
            </a:xfrm>
            <a:custGeom>
              <a:avLst/>
              <a:gdLst>
                <a:gd name="connsiteX0" fmla="*/ 1119600 w 1119600"/>
                <a:gd name="connsiteY0" fmla="*/ 0 h 5668731"/>
                <a:gd name="connsiteX1" fmla="*/ 1119600 w 1119600"/>
                <a:gd name="connsiteY1" fmla="*/ 5198157 h 5668731"/>
                <a:gd name="connsiteX2" fmla="*/ 649026 w 1119600"/>
                <a:gd name="connsiteY2" fmla="*/ 5668731 h 5668731"/>
                <a:gd name="connsiteX3" fmla="*/ 0 w 1119600"/>
                <a:gd name="connsiteY3" fmla="*/ 5668731 h 5668731"/>
                <a:gd name="connsiteX4" fmla="*/ 0 w 1119600"/>
                <a:gd name="connsiteY4" fmla="*/ 0 h 5668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600" h="5668731">
                  <a:moveTo>
                    <a:pt x="1119600" y="0"/>
                  </a:moveTo>
                  <a:lnTo>
                    <a:pt x="1119600" y="5198157"/>
                  </a:lnTo>
                  <a:cubicBezTo>
                    <a:pt x="1119600" y="5458048"/>
                    <a:pt x="908917" y="5668731"/>
                    <a:pt x="649026" y="5668731"/>
                  </a:cubicBezTo>
                  <a:lnTo>
                    <a:pt x="0" y="5668731"/>
                  </a:lnTo>
                  <a:lnTo>
                    <a:pt x="0" y="0"/>
                  </a:lnTo>
                  <a:close/>
                </a:path>
              </a:pathLst>
            </a:custGeom>
            <a:effectLst/>
          </p:spPr>
        </p:pic>
        <p:pic>
          <p:nvPicPr>
            <p:cNvPr id="385" name="Picture 384">
              <a:extLst>
                <a:ext uri="{FF2B5EF4-FFF2-40B4-BE49-F238E27FC236}">
                  <a16:creationId xmlns:a16="http://schemas.microsoft.com/office/drawing/2014/main" id="{7C0DE524-2F80-4829-8C44-9D201732796E}"/>
                </a:ext>
              </a:extLst>
            </p:cNvPr>
            <p:cNvPicPr>
              <a:picLocks noChangeAspect="1"/>
            </p:cNvPicPr>
            <p:nvPr/>
          </p:nvPicPr>
          <p:blipFill rotWithShape="1">
            <a:blip r:embed="rId3">
              <a:extLst>
                <a:ext uri="{28A0092B-C50C-407E-A947-70E740481C1C}">
                  <a14:useLocalDpi xmlns:a14="http://schemas.microsoft.com/office/drawing/2010/main" val="0"/>
                </a:ext>
              </a:extLst>
            </a:blip>
            <a:srcRect l="35305" t="476" r="20504" b="11093"/>
            <a:stretch/>
          </p:blipFill>
          <p:spPr>
            <a:xfrm rot="5400000" flipH="1">
              <a:off x="2696986" y="-1957188"/>
              <a:ext cx="1119600" cy="5668731"/>
            </a:xfrm>
            <a:custGeom>
              <a:avLst/>
              <a:gdLst>
                <a:gd name="connsiteX0" fmla="*/ 1119600 w 1119600"/>
                <a:gd name="connsiteY0" fmla="*/ 0 h 5668731"/>
                <a:gd name="connsiteX1" fmla="*/ 1119600 w 1119600"/>
                <a:gd name="connsiteY1" fmla="*/ 5198157 h 5668731"/>
                <a:gd name="connsiteX2" fmla="*/ 649026 w 1119600"/>
                <a:gd name="connsiteY2" fmla="*/ 5668731 h 5668731"/>
                <a:gd name="connsiteX3" fmla="*/ 0 w 1119600"/>
                <a:gd name="connsiteY3" fmla="*/ 5668731 h 5668731"/>
                <a:gd name="connsiteX4" fmla="*/ 0 w 1119600"/>
                <a:gd name="connsiteY4" fmla="*/ 0 h 5668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600" h="5668731">
                  <a:moveTo>
                    <a:pt x="1119600" y="0"/>
                  </a:moveTo>
                  <a:lnTo>
                    <a:pt x="1119600" y="5198157"/>
                  </a:lnTo>
                  <a:cubicBezTo>
                    <a:pt x="1119600" y="5458048"/>
                    <a:pt x="908917" y="5668731"/>
                    <a:pt x="649026" y="5668731"/>
                  </a:cubicBezTo>
                  <a:lnTo>
                    <a:pt x="0" y="5668731"/>
                  </a:lnTo>
                  <a:lnTo>
                    <a:pt x="0" y="0"/>
                  </a:lnTo>
                  <a:close/>
                </a:path>
              </a:pathLst>
            </a:custGeom>
            <a:effectLst/>
          </p:spPr>
        </p:pic>
      </p:grpSp>
      <p:grpSp>
        <p:nvGrpSpPr>
          <p:cNvPr id="114" name="Group 113">
            <a:extLst>
              <a:ext uri="{FF2B5EF4-FFF2-40B4-BE49-F238E27FC236}">
                <a16:creationId xmlns:a16="http://schemas.microsoft.com/office/drawing/2014/main" id="{9AA538F5-6C16-401A-ADF3-FB9AB8FF5817}"/>
              </a:ext>
            </a:extLst>
          </p:cNvPr>
          <p:cNvGrpSpPr/>
          <p:nvPr/>
        </p:nvGrpSpPr>
        <p:grpSpPr>
          <a:xfrm>
            <a:off x="127175" y="691681"/>
            <a:ext cx="740248" cy="5388071"/>
            <a:chOff x="127175" y="691681"/>
            <a:chExt cx="740248" cy="5388071"/>
          </a:xfrm>
        </p:grpSpPr>
        <p:grpSp>
          <p:nvGrpSpPr>
            <p:cNvPr id="89" name="Group 88">
              <a:extLst>
                <a:ext uri="{FF2B5EF4-FFF2-40B4-BE49-F238E27FC236}">
                  <a16:creationId xmlns:a16="http://schemas.microsoft.com/office/drawing/2014/main" id="{D988CD13-CC28-4DF2-8285-E8E89C98FA87}"/>
                </a:ext>
              </a:extLst>
            </p:cNvPr>
            <p:cNvGrpSpPr/>
            <p:nvPr/>
          </p:nvGrpSpPr>
          <p:grpSpPr>
            <a:xfrm>
              <a:off x="619993" y="821063"/>
              <a:ext cx="247430" cy="5048114"/>
              <a:chOff x="575576" y="735556"/>
              <a:chExt cx="180000" cy="3672388"/>
            </a:xfrm>
          </p:grpSpPr>
          <p:sp>
            <p:nvSpPr>
              <p:cNvPr id="90" name="Oval 89">
                <a:extLst>
                  <a:ext uri="{FF2B5EF4-FFF2-40B4-BE49-F238E27FC236}">
                    <a16:creationId xmlns:a16="http://schemas.microsoft.com/office/drawing/2014/main" id="{CA719A15-E846-4E5C-BCD4-B9950178183B}"/>
                  </a:ext>
                </a:extLst>
              </p:cNvPr>
              <p:cNvSpPr/>
              <p:nvPr/>
            </p:nvSpPr>
            <p:spPr>
              <a:xfrm>
                <a:off x="575576" y="735556"/>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1" name="Oval 90">
                <a:extLst>
                  <a:ext uri="{FF2B5EF4-FFF2-40B4-BE49-F238E27FC236}">
                    <a16:creationId xmlns:a16="http://schemas.microsoft.com/office/drawing/2014/main" id="{3A776FCC-C429-4CC8-8AB2-FD44099A1957}"/>
                  </a:ext>
                </a:extLst>
              </p:cNvPr>
              <p:cNvSpPr/>
              <p:nvPr/>
            </p:nvSpPr>
            <p:spPr>
              <a:xfrm>
                <a:off x="575576" y="3219832"/>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2" name="Oval 91">
                <a:extLst>
                  <a:ext uri="{FF2B5EF4-FFF2-40B4-BE49-F238E27FC236}">
                    <a16:creationId xmlns:a16="http://schemas.microsoft.com/office/drawing/2014/main" id="{0B929E36-9C01-4F8F-B20F-509BB675EA18}"/>
                  </a:ext>
                </a:extLst>
              </p:cNvPr>
              <p:cNvSpPr/>
              <p:nvPr/>
            </p:nvSpPr>
            <p:spPr>
              <a:xfrm>
                <a:off x="575576" y="2715776"/>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3" name="Oval 92">
                <a:extLst>
                  <a:ext uri="{FF2B5EF4-FFF2-40B4-BE49-F238E27FC236}">
                    <a16:creationId xmlns:a16="http://schemas.microsoft.com/office/drawing/2014/main" id="{3E83462F-3311-486C-83D2-B97FF43C1F92}"/>
                  </a:ext>
                </a:extLst>
              </p:cNvPr>
              <p:cNvSpPr/>
              <p:nvPr/>
            </p:nvSpPr>
            <p:spPr>
              <a:xfrm>
                <a:off x="575576" y="2211720"/>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4" name="Oval 93">
                <a:extLst>
                  <a:ext uri="{FF2B5EF4-FFF2-40B4-BE49-F238E27FC236}">
                    <a16:creationId xmlns:a16="http://schemas.microsoft.com/office/drawing/2014/main" id="{4514351F-9BA2-4686-AE93-B42AC9825265}"/>
                  </a:ext>
                </a:extLst>
              </p:cNvPr>
              <p:cNvSpPr/>
              <p:nvPr/>
            </p:nvSpPr>
            <p:spPr>
              <a:xfrm>
                <a:off x="575576" y="1723743"/>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5" name="Oval 94">
                <a:extLst>
                  <a:ext uri="{FF2B5EF4-FFF2-40B4-BE49-F238E27FC236}">
                    <a16:creationId xmlns:a16="http://schemas.microsoft.com/office/drawing/2014/main" id="{BC00D8DC-63E5-4466-87AE-27343FC8F1FF}"/>
                  </a:ext>
                </a:extLst>
              </p:cNvPr>
              <p:cNvSpPr/>
              <p:nvPr/>
            </p:nvSpPr>
            <p:spPr>
              <a:xfrm>
                <a:off x="575576" y="1203608"/>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6" name="Oval 95">
                <a:extLst>
                  <a:ext uri="{FF2B5EF4-FFF2-40B4-BE49-F238E27FC236}">
                    <a16:creationId xmlns:a16="http://schemas.microsoft.com/office/drawing/2014/main" id="{E88E41BF-799A-4AF4-9889-F18578018A9E}"/>
                  </a:ext>
                </a:extLst>
              </p:cNvPr>
              <p:cNvSpPr/>
              <p:nvPr/>
            </p:nvSpPr>
            <p:spPr>
              <a:xfrm>
                <a:off x="575576" y="4227944"/>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7" name="Oval 96">
                <a:extLst>
                  <a:ext uri="{FF2B5EF4-FFF2-40B4-BE49-F238E27FC236}">
                    <a16:creationId xmlns:a16="http://schemas.microsoft.com/office/drawing/2014/main" id="{E89A6896-2EF6-4468-856A-DB118AE4BC2D}"/>
                  </a:ext>
                </a:extLst>
              </p:cNvPr>
              <p:cNvSpPr/>
              <p:nvPr/>
            </p:nvSpPr>
            <p:spPr>
              <a:xfrm>
                <a:off x="575576" y="3723888"/>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4" name="Group 3">
              <a:extLst>
                <a:ext uri="{FF2B5EF4-FFF2-40B4-BE49-F238E27FC236}">
                  <a16:creationId xmlns:a16="http://schemas.microsoft.com/office/drawing/2014/main" id="{08FAC1C7-39B4-4459-BFC2-6DBC8D07901A}"/>
                </a:ext>
              </a:extLst>
            </p:cNvPr>
            <p:cNvGrpSpPr/>
            <p:nvPr/>
          </p:nvGrpSpPr>
          <p:grpSpPr>
            <a:xfrm>
              <a:off x="127175" y="691681"/>
              <a:ext cx="621212" cy="5388071"/>
              <a:chOff x="55829" y="691681"/>
              <a:chExt cx="621212" cy="5388071"/>
            </a:xfrm>
          </p:grpSpPr>
          <p:sp>
            <p:nvSpPr>
              <p:cNvPr id="3" name="Block Arc 2">
                <a:extLst>
                  <a:ext uri="{FF2B5EF4-FFF2-40B4-BE49-F238E27FC236}">
                    <a16:creationId xmlns:a16="http://schemas.microsoft.com/office/drawing/2014/main" id="{07D44719-113C-44CD-8BAD-5DD9E248ABB5}"/>
                  </a:ext>
                </a:extLst>
              </p:cNvPr>
              <p:cNvSpPr/>
              <p:nvPr/>
            </p:nvSpPr>
            <p:spPr>
              <a:xfrm>
                <a:off x="68460" y="691681"/>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 name="Block Arc 2">
                <a:extLst>
                  <a:ext uri="{FF2B5EF4-FFF2-40B4-BE49-F238E27FC236}">
                    <a16:creationId xmlns:a16="http://schemas.microsoft.com/office/drawing/2014/main" id="{A2C89231-7F60-4869-85AA-71D9F3B45ABB}"/>
                  </a:ext>
                </a:extLst>
              </p:cNvPr>
              <p:cNvSpPr/>
              <p:nvPr/>
            </p:nvSpPr>
            <p:spPr>
              <a:xfrm>
                <a:off x="75335" y="1331016"/>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7" name="Block Arc 2">
                <a:extLst>
                  <a:ext uri="{FF2B5EF4-FFF2-40B4-BE49-F238E27FC236}">
                    <a16:creationId xmlns:a16="http://schemas.microsoft.com/office/drawing/2014/main" id="{A41F11CD-7478-47E7-BF57-80E3FD0C097C}"/>
                  </a:ext>
                </a:extLst>
              </p:cNvPr>
              <p:cNvSpPr/>
              <p:nvPr/>
            </p:nvSpPr>
            <p:spPr>
              <a:xfrm>
                <a:off x="75335" y="2045075"/>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 name="Block Arc 2">
                <a:extLst>
                  <a:ext uri="{FF2B5EF4-FFF2-40B4-BE49-F238E27FC236}">
                    <a16:creationId xmlns:a16="http://schemas.microsoft.com/office/drawing/2014/main" id="{F25861F5-651F-463C-9D43-A55E67067883}"/>
                  </a:ext>
                </a:extLst>
              </p:cNvPr>
              <p:cNvSpPr/>
              <p:nvPr/>
            </p:nvSpPr>
            <p:spPr>
              <a:xfrm>
                <a:off x="82210" y="2712977"/>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0" name="Block Arc 2">
                <a:extLst>
                  <a:ext uri="{FF2B5EF4-FFF2-40B4-BE49-F238E27FC236}">
                    <a16:creationId xmlns:a16="http://schemas.microsoft.com/office/drawing/2014/main" id="{A2487B64-F4C4-456F-B0C9-298120904726}"/>
                  </a:ext>
                </a:extLst>
              </p:cNvPr>
              <p:cNvSpPr/>
              <p:nvPr/>
            </p:nvSpPr>
            <p:spPr>
              <a:xfrm>
                <a:off x="68460" y="3405960"/>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1" name="Block Arc 2">
                <a:extLst>
                  <a:ext uri="{FF2B5EF4-FFF2-40B4-BE49-F238E27FC236}">
                    <a16:creationId xmlns:a16="http://schemas.microsoft.com/office/drawing/2014/main" id="{232E00E0-1A93-4257-B51F-CD69C2066126}"/>
                  </a:ext>
                </a:extLst>
              </p:cNvPr>
              <p:cNvSpPr/>
              <p:nvPr/>
            </p:nvSpPr>
            <p:spPr>
              <a:xfrm>
                <a:off x="68460" y="4107102"/>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2" name="Block Arc 2">
                <a:extLst>
                  <a:ext uri="{FF2B5EF4-FFF2-40B4-BE49-F238E27FC236}">
                    <a16:creationId xmlns:a16="http://schemas.microsoft.com/office/drawing/2014/main" id="{FA67053C-3191-4BF3-92E7-531A8ADFB29B}"/>
                  </a:ext>
                </a:extLst>
              </p:cNvPr>
              <p:cNvSpPr/>
              <p:nvPr/>
            </p:nvSpPr>
            <p:spPr>
              <a:xfrm>
                <a:off x="55829" y="4794392"/>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lock Arc 2">
                <a:extLst>
                  <a:ext uri="{FF2B5EF4-FFF2-40B4-BE49-F238E27FC236}">
                    <a16:creationId xmlns:a16="http://schemas.microsoft.com/office/drawing/2014/main" id="{DC6C4602-325C-45B9-ABFE-C80A3222B475}"/>
                  </a:ext>
                </a:extLst>
              </p:cNvPr>
              <p:cNvSpPr/>
              <p:nvPr/>
            </p:nvSpPr>
            <p:spPr>
              <a:xfrm>
                <a:off x="63083" y="5485468"/>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386" name="Group 385">
            <a:extLst>
              <a:ext uri="{FF2B5EF4-FFF2-40B4-BE49-F238E27FC236}">
                <a16:creationId xmlns:a16="http://schemas.microsoft.com/office/drawing/2014/main" id="{931EA35B-1146-4B6C-B0D9-6FD0D65F9DA9}"/>
              </a:ext>
            </a:extLst>
          </p:cNvPr>
          <p:cNvGrpSpPr/>
          <p:nvPr/>
        </p:nvGrpSpPr>
        <p:grpSpPr>
          <a:xfrm>
            <a:off x="438812" y="5794035"/>
            <a:ext cx="7357097" cy="743960"/>
            <a:chOff x="419679" y="5263752"/>
            <a:chExt cx="10046528" cy="1297343"/>
          </a:xfrm>
          <a:effectLst>
            <a:outerShdw blurRad="203200" dist="38100" dir="16200000" rotWithShape="0">
              <a:prstClr val="black">
                <a:alpha val="10000"/>
              </a:prstClr>
            </a:outerShdw>
          </a:effectLst>
        </p:grpSpPr>
        <p:pic>
          <p:nvPicPr>
            <p:cNvPr id="387" name="Picture 386">
              <a:extLst>
                <a:ext uri="{FF2B5EF4-FFF2-40B4-BE49-F238E27FC236}">
                  <a16:creationId xmlns:a16="http://schemas.microsoft.com/office/drawing/2014/main" id="{9F7F73C9-49A4-4B8B-82A6-BCEA74B11D6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430" r="37042" b="4970"/>
            <a:stretch/>
          </p:blipFill>
          <p:spPr>
            <a:xfrm rot="5400000">
              <a:off x="2323297" y="3368699"/>
              <a:ext cx="1281250" cy="5088485"/>
            </a:xfrm>
            <a:custGeom>
              <a:avLst/>
              <a:gdLst>
                <a:gd name="connsiteX0" fmla="*/ 0 w 1281250"/>
                <a:gd name="connsiteY0" fmla="*/ 5088485 h 5088485"/>
                <a:gd name="connsiteX1" fmla="*/ 0 w 1281250"/>
                <a:gd name="connsiteY1" fmla="*/ 0 h 5088485"/>
                <a:gd name="connsiteX2" fmla="*/ 1281250 w 1281250"/>
                <a:gd name="connsiteY2" fmla="*/ 0 h 5088485"/>
                <a:gd name="connsiteX3" fmla="*/ 1281250 w 1281250"/>
                <a:gd name="connsiteY3" fmla="*/ 4617911 h 5088485"/>
                <a:gd name="connsiteX4" fmla="*/ 810676 w 1281250"/>
                <a:gd name="connsiteY4" fmla="*/ 5088485 h 508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250" h="5088485">
                  <a:moveTo>
                    <a:pt x="0" y="5088485"/>
                  </a:moveTo>
                  <a:lnTo>
                    <a:pt x="0" y="0"/>
                  </a:lnTo>
                  <a:lnTo>
                    <a:pt x="1281250" y="0"/>
                  </a:lnTo>
                  <a:lnTo>
                    <a:pt x="1281250" y="4617911"/>
                  </a:lnTo>
                  <a:cubicBezTo>
                    <a:pt x="1281250" y="4877802"/>
                    <a:pt x="1070567" y="5088485"/>
                    <a:pt x="810676" y="5088485"/>
                  </a:cubicBezTo>
                  <a:close/>
                </a:path>
              </a:pathLst>
            </a:custGeom>
          </p:spPr>
        </p:pic>
        <p:pic>
          <p:nvPicPr>
            <p:cNvPr id="388" name="Picture 387">
              <a:extLst>
                <a:ext uri="{FF2B5EF4-FFF2-40B4-BE49-F238E27FC236}">
                  <a16:creationId xmlns:a16="http://schemas.microsoft.com/office/drawing/2014/main" id="{607A8C4D-C0BA-42C2-970B-A2CFA9B190C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430" r="36684"/>
            <a:stretch/>
          </p:blipFill>
          <p:spPr>
            <a:xfrm rot="16200000" flipH="1">
              <a:off x="7140231" y="3235119"/>
              <a:ext cx="1297343" cy="5354609"/>
            </a:xfrm>
            <a:prstGeom prst="rect">
              <a:avLst/>
            </a:prstGeom>
          </p:spPr>
        </p:pic>
      </p:grpSp>
      <p:pic>
        <p:nvPicPr>
          <p:cNvPr id="394" name="Picture 2" descr="See the source image">
            <a:extLst>
              <a:ext uri="{FF2B5EF4-FFF2-40B4-BE49-F238E27FC236}">
                <a16:creationId xmlns:a16="http://schemas.microsoft.com/office/drawing/2014/main" id="{19B2FEA8-2032-437D-B3AE-03C5E8CFA6F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5842" b="35956"/>
          <a:stretch/>
        </p:blipFill>
        <p:spPr bwMode="auto">
          <a:xfrm>
            <a:off x="9066795" y="522503"/>
            <a:ext cx="2354529" cy="520260"/>
          </a:xfrm>
          <a:prstGeom prst="rect">
            <a:avLst/>
          </a:prstGeom>
          <a:noFill/>
          <a:extLst>
            <a:ext uri="{909E8E84-426E-40DD-AFC4-6F175D3DCCD1}">
              <a14:hiddenFill xmlns:a14="http://schemas.microsoft.com/office/drawing/2010/main">
                <a:solidFill>
                  <a:srgbClr val="FFFFFF"/>
                </a:solidFill>
              </a14:hiddenFill>
            </a:ext>
          </a:extLst>
        </p:spPr>
      </p:pic>
      <p:pic>
        <p:nvPicPr>
          <p:cNvPr id="380" name="Graphic 379">
            <a:hlinkClick r:id="rId6" action="ppaction://hlinksldjump"/>
            <a:extLst>
              <a:ext uri="{FF2B5EF4-FFF2-40B4-BE49-F238E27FC236}">
                <a16:creationId xmlns:a16="http://schemas.microsoft.com/office/drawing/2014/main" id="{8C619C2F-532D-4146-BF28-6164746C6ACB}"/>
              </a:ext>
            </a:extLst>
          </p:cNvPr>
          <p:cNvPicPr>
            <a:picLocks/>
          </p:cNvPicPr>
          <p:nvPr/>
        </p:nvPicPr>
        <p:blipFill>
          <a:blip r:embed="rId7" cstate="print">
            <a:extLst>
              <a:ext uri="{96DAC541-7B7A-43D3-8B79-37D633B846F1}">
                <asvg:svgBlip xmlns:asvg="http://schemas.microsoft.com/office/drawing/2016/SVG/main" r:embed="rId8"/>
              </a:ext>
            </a:extLst>
          </a:blip>
          <a:stretch>
            <a:fillRect/>
          </a:stretch>
        </p:blipFill>
        <p:spPr>
          <a:xfrm>
            <a:off x="11572206" y="956566"/>
            <a:ext cx="402332" cy="402332"/>
          </a:xfrm>
          <a:prstGeom prst="rect">
            <a:avLst/>
          </a:prstGeom>
        </p:spPr>
      </p:pic>
      <p:pic>
        <p:nvPicPr>
          <p:cNvPr id="381" name="Graphic 380">
            <a:hlinkClick r:id="rId9" action="ppaction://hlinksldjump"/>
            <a:extLst>
              <a:ext uri="{FF2B5EF4-FFF2-40B4-BE49-F238E27FC236}">
                <a16:creationId xmlns:a16="http://schemas.microsoft.com/office/drawing/2014/main" id="{A82339BF-039D-41E1-B21C-39F953D37097}"/>
              </a:ext>
            </a:extLst>
          </p:cNvPr>
          <p:cNvPicPr>
            <a:picLocks/>
          </p:cNvPicPr>
          <p:nvPr/>
        </p:nvPicPr>
        <p:blipFill>
          <a:blip r:embed="rId10" cstate="print">
            <a:extLst>
              <a:ext uri="{96DAC541-7B7A-43D3-8B79-37D633B846F1}">
                <asvg:svgBlip xmlns:asvg="http://schemas.microsoft.com/office/drawing/2016/SVG/main" r:embed="rId11"/>
              </a:ext>
            </a:extLst>
          </a:blip>
          <a:stretch>
            <a:fillRect/>
          </a:stretch>
        </p:blipFill>
        <p:spPr>
          <a:xfrm>
            <a:off x="11548509" y="1835779"/>
            <a:ext cx="402332" cy="402332"/>
          </a:xfrm>
          <a:prstGeom prst="rect">
            <a:avLst/>
          </a:prstGeom>
        </p:spPr>
      </p:pic>
      <p:pic>
        <p:nvPicPr>
          <p:cNvPr id="382" name="Graphic 381">
            <a:hlinkClick r:id="rId12" action="ppaction://hlinksldjump"/>
            <a:extLst>
              <a:ext uri="{FF2B5EF4-FFF2-40B4-BE49-F238E27FC236}">
                <a16:creationId xmlns:a16="http://schemas.microsoft.com/office/drawing/2014/main" id="{99A49976-7509-40DE-84AD-E2070E3FDA86}"/>
              </a:ext>
            </a:extLst>
          </p:cNvPr>
          <p:cNvPicPr>
            <a:picLocks/>
          </p:cNvPicPr>
          <p:nvPr/>
        </p:nvPicPr>
        <p:blipFill>
          <a:blip r:embed="rId13" cstate="print">
            <a:extLst>
              <a:ext uri="{96DAC541-7B7A-43D3-8B79-37D633B846F1}">
                <asvg:svgBlip xmlns:asvg="http://schemas.microsoft.com/office/drawing/2016/SVG/main" r:embed="rId14"/>
              </a:ext>
            </a:extLst>
          </a:blip>
          <a:stretch>
            <a:fillRect/>
          </a:stretch>
        </p:blipFill>
        <p:spPr>
          <a:xfrm>
            <a:off x="11530786" y="2641826"/>
            <a:ext cx="402332" cy="402332"/>
          </a:xfrm>
          <a:prstGeom prst="rect">
            <a:avLst/>
          </a:prstGeom>
        </p:spPr>
      </p:pic>
      <p:pic>
        <p:nvPicPr>
          <p:cNvPr id="383" name="Graphic 382">
            <a:hlinkClick r:id="rId15" action="ppaction://hlinksldjump"/>
            <a:extLst>
              <a:ext uri="{FF2B5EF4-FFF2-40B4-BE49-F238E27FC236}">
                <a16:creationId xmlns:a16="http://schemas.microsoft.com/office/drawing/2014/main" id="{E56C253D-FC4B-4521-BFA0-D44534C435A3}"/>
              </a:ext>
            </a:extLst>
          </p:cNvPr>
          <p:cNvPicPr>
            <a:picLocks/>
          </p:cNvPicPr>
          <p:nvPr/>
        </p:nvPicPr>
        <p:blipFill>
          <a:blip r:embed="rId16" cstate="print">
            <a:extLst>
              <a:ext uri="{96DAC541-7B7A-43D3-8B79-37D633B846F1}">
                <asvg:svgBlip xmlns:asvg="http://schemas.microsoft.com/office/drawing/2016/SVG/main" r:embed="rId17"/>
              </a:ext>
            </a:extLst>
          </a:blip>
          <a:stretch>
            <a:fillRect/>
          </a:stretch>
        </p:blipFill>
        <p:spPr>
          <a:xfrm>
            <a:off x="11548509" y="3354901"/>
            <a:ext cx="402332" cy="402332"/>
          </a:xfrm>
          <a:prstGeom prst="rect">
            <a:avLst/>
          </a:prstGeom>
        </p:spPr>
      </p:pic>
      <p:pic>
        <p:nvPicPr>
          <p:cNvPr id="392" name="Graphic 391">
            <a:hlinkClick r:id="rId18" action="ppaction://hlinksldjump"/>
            <a:extLst>
              <a:ext uri="{FF2B5EF4-FFF2-40B4-BE49-F238E27FC236}">
                <a16:creationId xmlns:a16="http://schemas.microsoft.com/office/drawing/2014/main" id="{0CD28B5E-DFBA-4793-B351-1D77F4C7A8A8}"/>
              </a:ext>
            </a:extLst>
          </p:cNvPr>
          <p:cNvPicPr>
            <a:picLocks/>
          </p:cNvPicPr>
          <p:nvPr/>
        </p:nvPicPr>
        <p:blipFill>
          <a:blip r:embed="rId19" cstate="print">
            <a:extLst>
              <a:ext uri="{96DAC541-7B7A-43D3-8B79-37D633B846F1}">
                <asvg:svgBlip xmlns:asvg="http://schemas.microsoft.com/office/drawing/2016/SVG/main" r:embed="rId20"/>
              </a:ext>
            </a:extLst>
          </a:blip>
          <a:stretch>
            <a:fillRect/>
          </a:stretch>
        </p:blipFill>
        <p:spPr>
          <a:xfrm>
            <a:off x="11540066" y="4152289"/>
            <a:ext cx="402332" cy="402332"/>
          </a:xfrm>
          <a:prstGeom prst="rect">
            <a:avLst/>
          </a:prstGeom>
        </p:spPr>
      </p:pic>
      <p:pic>
        <p:nvPicPr>
          <p:cNvPr id="393" name="Graphic 392">
            <a:hlinkClick r:id="rId12" action="ppaction://hlinksldjump"/>
            <a:extLst>
              <a:ext uri="{FF2B5EF4-FFF2-40B4-BE49-F238E27FC236}">
                <a16:creationId xmlns:a16="http://schemas.microsoft.com/office/drawing/2014/main" id="{CF82089A-3F3B-47D1-A853-E8FA9070884D}"/>
              </a:ext>
            </a:extLst>
          </p:cNvPr>
          <p:cNvPicPr>
            <a:picLocks/>
          </p:cNvPicPr>
          <p:nvPr/>
        </p:nvPicPr>
        <p:blipFill>
          <a:blip r:embed="rId21" cstate="print">
            <a:extLst>
              <a:ext uri="{96DAC541-7B7A-43D3-8B79-37D633B846F1}">
                <asvg:svgBlip xmlns:asvg="http://schemas.microsoft.com/office/drawing/2016/SVG/main" r:embed="rId22"/>
              </a:ext>
            </a:extLst>
          </a:blip>
          <a:stretch>
            <a:fillRect/>
          </a:stretch>
        </p:blipFill>
        <p:spPr>
          <a:xfrm>
            <a:off x="11539338" y="4926395"/>
            <a:ext cx="402332" cy="402332"/>
          </a:xfrm>
          <a:prstGeom prst="rect">
            <a:avLst/>
          </a:prstGeom>
        </p:spPr>
      </p:pic>
      <p:pic>
        <p:nvPicPr>
          <p:cNvPr id="415" name="Graphic 414">
            <a:hlinkClick r:id="rId23" action="ppaction://hlinksldjump"/>
            <a:extLst>
              <a:ext uri="{FF2B5EF4-FFF2-40B4-BE49-F238E27FC236}">
                <a16:creationId xmlns:a16="http://schemas.microsoft.com/office/drawing/2014/main" id="{CF3F8D82-59A0-4C7C-AA97-41C07D57FAC6}"/>
              </a:ext>
            </a:extLst>
          </p:cNvPr>
          <p:cNvPicPr>
            <a:picLocks/>
          </p:cNvPicPr>
          <p:nvPr/>
        </p:nvPicPr>
        <p:blipFill>
          <a:blip r:embed="rId24" cstate="print">
            <a:extLst>
              <a:ext uri="{96DAC541-7B7A-43D3-8B79-37D633B846F1}">
                <asvg:svgBlip xmlns:asvg="http://schemas.microsoft.com/office/drawing/2016/SVG/main" r:embed="rId25"/>
              </a:ext>
            </a:extLst>
          </a:blip>
          <a:stretch>
            <a:fillRect/>
          </a:stretch>
        </p:blipFill>
        <p:spPr>
          <a:xfrm>
            <a:off x="11505608" y="5718035"/>
            <a:ext cx="402332" cy="402332"/>
          </a:xfrm>
          <a:prstGeom prst="rect">
            <a:avLst/>
          </a:prstGeom>
        </p:spPr>
      </p:pic>
      <p:pic>
        <p:nvPicPr>
          <p:cNvPr id="416" name="Picture 10" descr="See the source image">
            <a:extLst>
              <a:ext uri="{FF2B5EF4-FFF2-40B4-BE49-F238E27FC236}">
                <a16:creationId xmlns:a16="http://schemas.microsoft.com/office/drawing/2014/main" id="{92E152AD-284E-4C5B-8CA3-9ACEE228F817}"/>
              </a:ext>
            </a:extLst>
          </p:cNvPr>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l="35417" t="58130" r="32531" b="12839"/>
          <a:stretch/>
        </p:blipFill>
        <p:spPr bwMode="auto">
          <a:xfrm rot="5400000" flipV="1">
            <a:off x="10745645" y="1852830"/>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17" name="Picture 10" descr="See the source image">
            <a:extLst>
              <a:ext uri="{FF2B5EF4-FFF2-40B4-BE49-F238E27FC236}">
                <a16:creationId xmlns:a16="http://schemas.microsoft.com/office/drawing/2014/main" id="{7E1F8E0C-028F-4198-9C60-8B1489130AB1}"/>
              </a:ext>
            </a:extLst>
          </p:cNvPr>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l="35533" t="29599" r="32415" b="41370"/>
          <a:stretch/>
        </p:blipFill>
        <p:spPr bwMode="auto">
          <a:xfrm rot="16200000">
            <a:off x="10753339" y="2632069"/>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18" name="Picture 10" descr="See the source image">
            <a:extLst>
              <a:ext uri="{FF2B5EF4-FFF2-40B4-BE49-F238E27FC236}">
                <a16:creationId xmlns:a16="http://schemas.microsoft.com/office/drawing/2014/main" id="{FEA4FE10-8FA4-4D35-B555-83186D44BDC5}"/>
              </a:ext>
            </a:extLst>
          </p:cNvPr>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l="35387" t="2910" r="32561" b="68059"/>
          <a:stretch/>
        </p:blipFill>
        <p:spPr bwMode="auto">
          <a:xfrm rot="4499693" flipV="1">
            <a:off x="10780137" y="1082052"/>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19" name="Picture 418">
            <a:extLst>
              <a:ext uri="{FF2B5EF4-FFF2-40B4-BE49-F238E27FC236}">
                <a16:creationId xmlns:a16="http://schemas.microsoft.com/office/drawing/2014/main" id="{5BD7A945-10B2-4F6E-BAD7-94A1A1C83888}"/>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rot="5400000">
            <a:off x="9873495" y="-230090"/>
            <a:ext cx="963593" cy="2301118"/>
          </a:xfrm>
          <a:prstGeom prst="rect">
            <a:avLst/>
          </a:prstGeom>
        </p:spPr>
      </p:pic>
      <p:sp>
        <p:nvSpPr>
          <p:cNvPr id="61" name="Rectangle 60">
            <a:extLst>
              <a:ext uri="{FF2B5EF4-FFF2-40B4-BE49-F238E27FC236}">
                <a16:creationId xmlns:a16="http://schemas.microsoft.com/office/drawing/2014/main" id="{C0D40AAE-B256-AA6D-9781-E083DB0B688F}"/>
              </a:ext>
            </a:extLst>
          </p:cNvPr>
          <p:cNvSpPr/>
          <p:nvPr/>
        </p:nvSpPr>
        <p:spPr>
          <a:xfrm>
            <a:off x="1287267" y="1231912"/>
            <a:ext cx="4179037" cy="807470"/>
          </a:xfrm>
          <a:prstGeom prst="rect">
            <a:avLst/>
          </a:prstGeom>
          <a:solidFill>
            <a:srgbClr val="8B6F67"/>
          </a:solidFill>
          <a:ln w="38100">
            <a:solidFill>
              <a:srgbClr val="F8F5EC"/>
            </a:solidFill>
          </a:ln>
          <a:effectLst>
            <a:outerShdw blurRad="152400" dist="88900" dir="2700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2" name="TextBox 61">
            <a:extLst>
              <a:ext uri="{FF2B5EF4-FFF2-40B4-BE49-F238E27FC236}">
                <a16:creationId xmlns:a16="http://schemas.microsoft.com/office/drawing/2014/main" id="{28CBD696-9204-17CE-2A57-C04A6D3DCDFA}"/>
              </a:ext>
            </a:extLst>
          </p:cNvPr>
          <p:cNvSpPr txBox="1"/>
          <p:nvPr/>
        </p:nvSpPr>
        <p:spPr>
          <a:xfrm>
            <a:off x="1268452" y="1360402"/>
            <a:ext cx="4301177" cy="523220"/>
          </a:xfrm>
          <a:prstGeom prst="rect">
            <a:avLst/>
          </a:prstGeom>
          <a:noFill/>
        </p:spPr>
        <p:txBody>
          <a:bodyPr wrap="none" rtlCol="0">
            <a:spAutoFit/>
          </a:bodyPr>
          <a:lstStyle/>
          <a:p>
            <a:r>
              <a:rPr lang="en-US" sz="2800" b="1" spc="600" dirty="0">
                <a:solidFill>
                  <a:schemeClr val="bg1">
                    <a:lumMod val="95000"/>
                  </a:schemeClr>
                </a:solidFill>
                <a:latin typeface="Agency FB" panose="020B0503020202020204" pitchFamily="34" charset="0"/>
              </a:rPr>
              <a:t>def </a:t>
            </a:r>
            <a:r>
              <a:rPr lang="en-US" sz="2800" b="1" spc="600" dirty="0" err="1">
                <a:solidFill>
                  <a:schemeClr val="bg1">
                    <a:lumMod val="95000"/>
                  </a:schemeClr>
                </a:solidFill>
                <a:latin typeface="Agency FB" panose="020B0503020202020204" pitchFamily="34" charset="0"/>
              </a:rPr>
              <a:t>detailsFeature</a:t>
            </a:r>
            <a:r>
              <a:rPr lang="en-US" sz="2800" b="1" spc="600" dirty="0">
                <a:solidFill>
                  <a:schemeClr val="bg1">
                    <a:lumMod val="95000"/>
                  </a:schemeClr>
                </a:solidFill>
                <a:latin typeface="Agency FB" panose="020B0503020202020204" pitchFamily="34" charset="0"/>
              </a:rPr>
              <a:t>():</a:t>
            </a:r>
            <a:endParaRPr lang="id-ID" sz="2800" b="1" spc="600" dirty="0">
              <a:solidFill>
                <a:schemeClr val="bg1">
                  <a:lumMod val="95000"/>
                </a:schemeClr>
              </a:solidFill>
              <a:latin typeface="Agency FB" panose="020B0503020202020204" pitchFamily="34" charset="0"/>
            </a:endParaRPr>
          </a:p>
        </p:txBody>
      </p:sp>
      <p:sp>
        <p:nvSpPr>
          <p:cNvPr id="55" name="TextBox 54">
            <a:extLst>
              <a:ext uri="{FF2B5EF4-FFF2-40B4-BE49-F238E27FC236}">
                <a16:creationId xmlns:a16="http://schemas.microsoft.com/office/drawing/2014/main" id="{E8689A40-7201-1D80-46E4-52BAA4D065C0}"/>
              </a:ext>
            </a:extLst>
          </p:cNvPr>
          <p:cNvSpPr txBox="1"/>
          <p:nvPr/>
        </p:nvSpPr>
        <p:spPr>
          <a:xfrm>
            <a:off x="1248556" y="2146587"/>
            <a:ext cx="9586404" cy="3293209"/>
          </a:xfrm>
          <a:prstGeom prst="rect">
            <a:avLst/>
          </a:prstGeom>
          <a:noFill/>
        </p:spPr>
        <p:txBody>
          <a:bodyPr wrap="square" rtlCol="0">
            <a:spAutoFit/>
          </a:bodyPr>
          <a:lstStyle/>
          <a:p>
            <a:pPr marL="285750" indent="-285750" algn="just">
              <a:buFont typeface="Arial" panose="020B0604020202020204" pitchFamily="34" charset="0"/>
              <a:buChar char="•"/>
            </a:pPr>
            <a:r>
              <a:rPr lang="en-US" sz="1600" b="1" spc="600" dirty="0">
                <a:solidFill>
                  <a:schemeClr val="bg1">
                    <a:lumMod val="95000"/>
                  </a:schemeClr>
                </a:solidFill>
              </a:rPr>
              <a:t>It has three parameters (</a:t>
            </a:r>
            <a:r>
              <a:rPr lang="en-US" sz="1600" b="1" spc="600" dirty="0" err="1">
                <a:solidFill>
                  <a:schemeClr val="bg1">
                    <a:lumMod val="95000"/>
                  </a:schemeClr>
                </a:solidFill>
              </a:rPr>
              <a:t>stdID</a:t>
            </a:r>
            <a:r>
              <a:rPr lang="en-US" sz="1600" b="1" spc="600" dirty="0">
                <a:solidFill>
                  <a:schemeClr val="bg1">
                    <a:lumMod val="95000"/>
                  </a:schemeClr>
                </a:solidFill>
              </a:rPr>
              <a:t>, level, and degree.)</a:t>
            </a:r>
          </a:p>
          <a:p>
            <a:pPr marL="285750" indent="-285750" algn="just">
              <a:buFont typeface="Arial" panose="020B0604020202020204" pitchFamily="34" charset="0"/>
              <a:buChar char="•"/>
            </a:pPr>
            <a:endParaRPr lang="en-US" sz="1600" b="1" spc="600" dirty="0">
              <a:solidFill>
                <a:schemeClr val="bg1">
                  <a:lumMod val="95000"/>
                </a:schemeClr>
              </a:solidFill>
            </a:endParaRPr>
          </a:p>
          <a:p>
            <a:pPr marL="285750" indent="-285750" algn="just">
              <a:buFont typeface="Arial" panose="020B0604020202020204" pitchFamily="34" charset="0"/>
              <a:buChar char="•"/>
            </a:pPr>
            <a:r>
              <a:rPr lang="en-US" sz="1600" b="1" spc="600" dirty="0">
                <a:solidFill>
                  <a:schemeClr val="bg1">
                    <a:lumMod val="95000"/>
                  </a:schemeClr>
                </a:solidFill>
              </a:rPr>
              <a:t>It reads student details from a CSV file using pandas and then filters the data based on the </a:t>
            </a:r>
            <a:r>
              <a:rPr lang="en-US" sz="1600" b="1" spc="600" dirty="0" err="1">
                <a:solidFill>
                  <a:schemeClr val="bg1">
                    <a:lumMod val="95000"/>
                  </a:schemeClr>
                </a:solidFill>
              </a:rPr>
              <a:t>stdID</a:t>
            </a:r>
            <a:r>
              <a:rPr lang="en-US" sz="1600" b="1" spc="600" dirty="0">
                <a:solidFill>
                  <a:schemeClr val="bg1">
                    <a:lumMod val="95000"/>
                  </a:schemeClr>
                </a:solidFill>
              </a:rPr>
              <a:t>, level, and degree </a:t>
            </a:r>
          </a:p>
          <a:p>
            <a:pPr marL="285750" indent="-285750" algn="just">
              <a:buFont typeface="Arial" panose="020B0604020202020204" pitchFamily="34" charset="0"/>
              <a:buChar char="•"/>
            </a:pPr>
            <a:endParaRPr lang="en-US" sz="1600" b="1" spc="600" dirty="0">
              <a:solidFill>
                <a:schemeClr val="bg1">
                  <a:lumMod val="95000"/>
                </a:schemeClr>
              </a:solidFill>
            </a:endParaRPr>
          </a:p>
          <a:p>
            <a:pPr marL="285750" indent="-285750" algn="just">
              <a:buFont typeface="Arial" panose="020B0604020202020204" pitchFamily="34" charset="0"/>
              <a:buChar char="•"/>
            </a:pPr>
            <a:r>
              <a:rPr lang="en-US" sz="1600" b="1" spc="600" dirty="0">
                <a:solidFill>
                  <a:schemeClr val="bg1">
                    <a:lumMod val="95000"/>
                  </a:schemeClr>
                </a:solidFill>
              </a:rPr>
              <a:t>Using the filtered data it creates a string with the student details like name, </a:t>
            </a:r>
            <a:r>
              <a:rPr lang="en-US" sz="1600" b="1" spc="600" dirty="0" err="1">
                <a:solidFill>
                  <a:schemeClr val="bg1">
                    <a:lumMod val="95000"/>
                  </a:schemeClr>
                </a:solidFill>
              </a:rPr>
              <a:t>stdID</a:t>
            </a:r>
            <a:r>
              <a:rPr lang="en-US" sz="1600" b="1" spc="600" dirty="0">
                <a:solidFill>
                  <a:schemeClr val="bg1">
                    <a:lumMod val="95000"/>
                  </a:schemeClr>
                </a:solidFill>
              </a:rPr>
              <a:t>, levels, college, and department then writes the output string to a text file and prints it.</a:t>
            </a:r>
          </a:p>
          <a:p>
            <a:pPr marL="285750" indent="-285750" algn="just">
              <a:buFont typeface="Arial" panose="020B0604020202020204" pitchFamily="34" charset="0"/>
              <a:buChar char="•"/>
            </a:pPr>
            <a:endParaRPr lang="en-US" sz="1600" b="1" spc="600" dirty="0">
              <a:solidFill>
                <a:schemeClr val="bg1">
                  <a:lumMod val="95000"/>
                </a:schemeClr>
              </a:solidFill>
            </a:endParaRPr>
          </a:p>
          <a:p>
            <a:pPr marL="285750" indent="-285750" algn="just">
              <a:buFont typeface="Arial" panose="020B0604020202020204" pitchFamily="34" charset="0"/>
              <a:buChar char="•"/>
            </a:pPr>
            <a:r>
              <a:rPr lang="en-US" sz="1600" b="1" spc="600" dirty="0">
                <a:solidFill>
                  <a:schemeClr val="bg1">
                    <a:lumMod val="95000"/>
                  </a:schemeClr>
                </a:solidFill>
              </a:rPr>
              <a:t>Lastly, it prints a message and waits for 3 seconds before redirecting to the menu.</a:t>
            </a:r>
            <a:endParaRPr lang="id-ID" sz="1600" b="1" spc="600" dirty="0">
              <a:solidFill>
                <a:schemeClr val="bg1">
                  <a:lumMod val="95000"/>
                </a:schemeClr>
              </a:solidFill>
            </a:endParaRPr>
          </a:p>
        </p:txBody>
      </p:sp>
      <p:sp>
        <p:nvSpPr>
          <p:cNvPr id="65" name="TextBox 64">
            <a:extLst>
              <a:ext uri="{FF2B5EF4-FFF2-40B4-BE49-F238E27FC236}">
                <a16:creationId xmlns:a16="http://schemas.microsoft.com/office/drawing/2014/main" id="{C3625D8A-9545-D905-5613-D9CA42A5992B}"/>
              </a:ext>
            </a:extLst>
          </p:cNvPr>
          <p:cNvSpPr txBox="1"/>
          <p:nvPr/>
        </p:nvSpPr>
        <p:spPr>
          <a:xfrm>
            <a:off x="813419" y="163530"/>
            <a:ext cx="3506088" cy="769441"/>
          </a:xfrm>
          <a:prstGeom prst="rect">
            <a:avLst/>
          </a:prstGeom>
          <a:noFill/>
        </p:spPr>
        <p:txBody>
          <a:bodyPr wrap="none" rtlCol="0">
            <a:spAutoFit/>
          </a:bodyPr>
          <a:lstStyle/>
          <a:p>
            <a:r>
              <a:rPr lang="en-US" sz="4400" dirty="0">
                <a:solidFill>
                  <a:schemeClr val="bg1"/>
                </a:solidFill>
                <a:effectLst>
                  <a:outerShdw blurRad="38100" dist="38100" dir="2700000" algn="tl">
                    <a:srgbClr val="000000">
                      <a:alpha val="43137"/>
                    </a:srgbClr>
                  </a:outerShdw>
                </a:effectLst>
                <a:latin typeface="Piglets" panose="02000500000000000000" pitchFamily="2" charset="0"/>
              </a:rPr>
              <a:t>Functions Used:</a:t>
            </a:r>
            <a:endParaRPr lang="id-ID" sz="4400" dirty="0">
              <a:solidFill>
                <a:schemeClr val="bg1"/>
              </a:solidFill>
              <a:effectLst>
                <a:outerShdw blurRad="38100" dist="38100" dir="2700000" algn="tl">
                  <a:srgbClr val="000000">
                    <a:alpha val="43137"/>
                  </a:srgbClr>
                </a:outerShdw>
              </a:effectLst>
              <a:latin typeface="Piglets" panose="02000500000000000000" pitchFamily="2" charset="0"/>
            </a:endParaRPr>
          </a:p>
        </p:txBody>
      </p:sp>
    </p:spTree>
    <p:extLst>
      <p:ext uri="{BB962C8B-B14F-4D97-AF65-F5344CB8AC3E}">
        <p14:creationId xmlns:p14="http://schemas.microsoft.com/office/powerpoint/2010/main" val="20852510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3000" fill="hold"/>
                                        <p:tgtEl>
                                          <p:spTgt spid="416"/>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3000" fill="hold"/>
                                        <p:tgtEl>
                                          <p:spTgt spid="417"/>
                                        </p:tgtEl>
                                        <p:attrNameLst>
                                          <p:attrName>r</p:attrName>
                                        </p:attrNameLst>
                                      </p:cBhvr>
                                    </p:animRot>
                                  </p:childTnLst>
                                </p:cTn>
                              </p:par>
                              <p:par>
                                <p:cTn id="9" presetID="8" presetClass="emph" presetSubtype="0" repeatCount="indefinite" fill="hold" nodeType="withEffect">
                                  <p:stCondLst>
                                    <p:cond delay="0"/>
                                  </p:stCondLst>
                                  <p:childTnLst>
                                    <p:animRot by="21600000">
                                      <p:cBhvr>
                                        <p:cTn id="10" dur="3000" fill="hold"/>
                                        <p:tgtEl>
                                          <p:spTgt spid="418"/>
                                        </p:tgtEl>
                                        <p:attrNameLst>
                                          <p:attrName>r</p:attrName>
                                        </p:attrNameLst>
                                      </p:cBhvr>
                                    </p:animRot>
                                  </p:childTnLst>
                                </p:cTn>
                              </p:par>
                              <p:par>
                                <p:cTn id="11" presetID="47"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386"/>
                                        </p:tgtEl>
                                        <p:attrNameLst>
                                          <p:attrName>style.visibility</p:attrName>
                                        </p:attrNameLst>
                                      </p:cBhvr>
                                      <p:to>
                                        <p:strVal val="visible"/>
                                      </p:to>
                                    </p:set>
                                    <p:animEffect transition="in" filter="fade">
                                      <p:cBhvr>
                                        <p:cTn id="18" dur="1000"/>
                                        <p:tgtEl>
                                          <p:spTgt spid="386"/>
                                        </p:tgtEl>
                                      </p:cBhvr>
                                    </p:animEffect>
                                    <p:anim calcmode="lin" valueType="num">
                                      <p:cBhvr>
                                        <p:cTn id="19" dur="1000" fill="hold"/>
                                        <p:tgtEl>
                                          <p:spTgt spid="386"/>
                                        </p:tgtEl>
                                        <p:attrNameLst>
                                          <p:attrName>ppt_x</p:attrName>
                                        </p:attrNameLst>
                                      </p:cBhvr>
                                      <p:tavLst>
                                        <p:tav tm="0">
                                          <p:val>
                                            <p:strVal val="#ppt_x"/>
                                          </p:val>
                                        </p:tav>
                                        <p:tav tm="100000">
                                          <p:val>
                                            <p:strVal val="#ppt_x"/>
                                          </p:val>
                                        </p:tav>
                                      </p:tavLst>
                                    </p:anim>
                                    <p:anim calcmode="lin" valueType="num">
                                      <p:cBhvr>
                                        <p:cTn id="20" dur="1000" fill="hold"/>
                                        <p:tgtEl>
                                          <p:spTgt spid="386"/>
                                        </p:tgtEl>
                                        <p:attrNameLst>
                                          <p:attrName>ppt_y</p:attrName>
                                        </p:attrNameLst>
                                      </p:cBhvr>
                                      <p:tavLst>
                                        <p:tav tm="0">
                                          <p:val>
                                            <p:strVal val="#ppt_y+.1"/>
                                          </p:val>
                                        </p:tav>
                                        <p:tav tm="100000">
                                          <p:val>
                                            <p:strVal val="#ppt_y"/>
                                          </p:val>
                                        </p:tav>
                                      </p:tavLst>
                                    </p:anim>
                                  </p:childTnLst>
                                </p:cTn>
                              </p:par>
                              <p:par>
                                <p:cTn id="21" presetID="22" presetClass="entr" presetSubtype="8" fill="hold" nodeType="withEffect">
                                  <p:stCondLst>
                                    <p:cond delay="1000"/>
                                  </p:stCondLst>
                                  <p:childTnLst>
                                    <p:set>
                                      <p:cBhvr>
                                        <p:cTn id="22" dur="1" fill="hold">
                                          <p:stCondLst>
                                            <p:cond delay="0"/>
                                          </p:stCondLst>
                                        </p:cTn>
                                        <p:tgtEl>
                                          <p:spTgt spid="394"/>
                                        </p:tgtEl>
                                        <p:attrNameLst>
                                          <p:attrName>style.visibility</p:attrName>
                                        </p:attrNameLst>
                                      </p:cBhvr>
                                      <p:to>
                                        <p:strVal val="visible"/>
                                      </p:to>
                                    </p:set>
                                    <p:animEffect transition="in" filter="wipe(left)">
                                      <p:cBhvr>
                                        <p:cTn id="23" dur="500"/>
                                        <p:tgtEl>
                                          <p:spTgt spid="394"/>
                                        </p:tgtEl>
                                      </p:cBhvr>
                                    </p:animEffect>
                                  </p:childTnLst>
                                </p:cTn>
                              </p:par>
                              <p:par>
                                <p:cTn id="24" presetID="22" presetClass="entr" presetSubtype="8" fill="hold" grpId="0" nodeType="withEffect">
                                  <p:stCondLst>
                                    <p:cond delay="1500"/>
                                  </p:stCondLst>
                                  <p:childTnLst>
                                    <p:set>
                                      <p:cBhvr>
                                        <p:cTn id="25" dur="1" fill="hold">
                                          <p:stCondLst>
                                            <p:cond delay="0"/>
                                          </p:stCondLst>
                                        </p:cTn>
                                        <p:tgtEl>
                                          <p:spTgt spid="61"/>
                                        </p:tgtEl>
                                        <p:attrNameLst>
                                          <p:attrName>style.visibility</p:attrName>
                                        </p:attrNameLst>
                                      </p:cBhvr>
                                      <p:to>
                                        <p:strVal val="visible"/>
                                      </p:to>
                                    </p:set>
                                    <p:animEffect transition="in" filter="wipe(left)">
                                      <p:cBhvr>
                                        <p:cTn id="26" dur="500"/>
                                        <p:tgtEl>
                                          <p:spTgt spid="61"/>
                                        </p:tgtEl>
                                      </p:cBhvr>
                                    </p:animEffect>
                                  </p:childTnLst>
                                </p:cTn>
                              </p:par>
                              <p:par>
                                <p:cTn id="27" presetID="10" presetClass="entr" presetSubtype="0" fill="hold" grpId="0" nodeType="withEffect">
                                  <p:stCondLst>
                                    <p:cond delay="200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500"/>
                                        <p:tgtEl>
                                          <p:spTgt spid="62"/>
                                        </p:tgtEl>
                                      </p:cBhvr>
                                    </p:animEffect>
                                  </p:childTnLst>
                                </p:cTn>
                              </p:par>
                              <p:par>
                                <p:cTn id="30" presetID="10" presetClass="entr" presetSubtype="0" fill="hold" grpId="0" nodeType="withEffect">
                                  <p:stCondLst>
                                    <p:cond delay="200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500"/>
                                        <p:tgtEl>
                                          <p:spTgt spid="55"/>
                                        </p:tgtEl>
                                      </p:cBhvr>
                                    </p:animEffect>
                                  </p:childTnLst>
                                </p:cTn>
                              </p:par>
                              <p:par>
                                <p:cTn id="33" presetID="53" presetClass="entr" presetSubtype="16" fill="hold" grpId="0" nodeType="withEffect">
                                  <p:stCondLst>
                                    <p:cond delay="750"/>
                                  </p:stCondLst>
                                  <p:childTnLst>
                                    <p:set>
                                      <p:cBhvr>
                                        <p:cTn id="34" dur="1" fill="hold">
                                          <p:stCondLst>
                                            <p:cond delay="0"/>
                                          </p:stCondLst>
                                        </p:cTn>
                                        <p:tgtEl>
                                          <p:spTgt spid="65"/>
                                        </p:tgtEl>
                                        <p:attrNameLst>
                                          <p:attrName>style.visibility</p:attrName>
                                        </p:attrNameLst>
                                      </p:cBhvr>
                                      <p:to>
                                        <p:strVal val="visible"/>
                                      </p:to>
                                    </p:set>
                                    <p:anim calcmode="lin" valueType="num">
                                      <p:cBhvr>
                                        <p:cTn id="35" dur="750" fill="hold"/>
                                        <p:tgtEl>
                                          <p:spTgt spid="65"/>
                                        </p:tgtEl>
                                        <p:attrNameLst>
                                          <p:attrName>ppt_w</p:attrName>
                                        </p:attrNameLst>
                                      </p:cBhvr>
                                      <p:tavLst>
                                        <p:tav tm="0">
                                          <p:val>
                                            <p:fltVal val="0"/>
                                          </p:val>
                                        </p:tav>
                                        <p:tav tm="100000">
                                          <p:val>
                                            <p:strVal val="#ppt_w"/>
                                          </p:val>
                                        </p:tav>
                                      </p:tavLst>
                                    </p:anim>
                                    <p:anim calcmode="lin" valueType="num">
                                      <p:cBhvr>
                                        <p:cTn id="36" dur="750" fill="hold"/>
                                        <p:tgtEl>
                                          <p:spTgt spid="65"/>
                                        </p:tgtEl>
                                        <p:attrNameLst>
                                          <p:attrName>ppt_h</p:attrName>
                                        </p:attrNameLst>
                                      </p:cBhvr>
                                      <p:tavLst>
                                        <p:tav tm="0">
                                          <p:val>
                                            <p:fltVal val="0"/>
                                          </p:val>
                                        </p:tav>
                                        <p:tav tm="100000">
                                          <p:val>
                                            <p:strVal val="#ppt_h"/>
                                          </p:val>
                                        </p:tav>
                                      </p:tavLst>
                                    </p:anim>
                                    <p:animEffect transition="in" filter="fade">
                                      <p:cBhvr>
                                        <p:cTn id="37" dur="75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p:bldP spid="55" grpId="0"/>
      <p:bldP spid="6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E4D7"/>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F347D77-6637-42FA-93D2-9AFC6AE9D86C}"/>
              </a:ext>
            </a:extLst>
          </p:cNvPr>
          <p:cNvGrpSpPr/>
          <p:nvPr/>
        </p:nvGrpSpPr>
        <p:grpSpPr>
          <a:xfrm>
            <a:off x="2" y="0"/>
            <a:ext cx="12192000" cy="6858000"/>
            <a:chOff x="2" y="0"/>
            <a:chExt cx="12192000" cy="6858000"/>
          </a:xfrm>
        </p:grpSpPr>
        <p:grpSp>
          <p:nvGrpSpPr>
            <p:cNvPr id="6" name="Group 5">
              <a:extLst>
                <a:ext uri="{FF2B5EF4-FFF2-40B4-BE49-F238E27FC236}">
                  <a16:creationId xmlns:a16="http://schemas.microsoft.com/office/drawing/2014/main" id="{20F707EB-965D-4CAA-A222-28A20B057A80}"/>
                </a:ext>
              </a:extLst>
            </p:cNvPr>
            <p:cNvGrpSpPr/>
            <p:nvPr/>
          </p:nvGrpSpPr>
          <p:grpSpPr>
            <a:xfrm>
              <a:off x="377371" y="0"/>
              <a:ext cx="11422742" cy="6858000"/>
              <a:chOff x="377371" y="0"/>
              <a:chExt cx="11422742" cy="6858000"/>
            </a:xfrm>
          </p:grpSpPr>
          <p:cxnSp>
            <p:nvCxnSpPr>
              <p:cNvPr id="24" name="Straight Connector 23">
                <a:extLst>
                  <a:ext uri="{FF2B5EF4-FFF2-40B4-BE49-F238E27FC236}">
                    <a16:creationId xmlns:a16="http://schemas.microsoft.com/office/drawing/2014/main" id="{079A262A-5554-4413-9F36-90B63A92BE32}"/>
                  </a:ext>
                </a:extLst>
              </p:cNvPr>
              <p:cNvCxnSpPr/>
              <p:nvPr/>
            </p:nvCxnSpPr>
            <p:spPr>
              <a:xfrm>
                <a:off x="3773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02F581A-C0D1-46F8-9B62-F3CDC6668090}"/>
                  </a:ext>
                </a:extLst>
              </p:cNvPr>
              <p:cNvCxnSpPr/>
              <p:nvPr/>
            </p:nvCxnSpPr>
            <p:spPr>
              <a:xfrm>
                <a:off x="7837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9E927BE-0145-48FB-BE67-D431D67A415F}"/>
                  </a:ext>
                </a:extLst>
              </p:cNvPr>
              <p:cNvCxnSpPr/>
              <p:nvPr/>
            </p:nvCxnSpPr>
            <p:spPr>
              <a:xfrm>
                <a:off x="121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A26AE-AA70-41DD-86D8-9376BFE084A5}"/>
                  </a:ext>
                </a:extLst>
              </p:cNvPr>
              <p:cNvCxnSpPr/>
              <p:nvPr/>
            </p:nvCxnSpPr>
            <p:spPr>
              <a:xfrm>
                <a:off x="16546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8BBE312-48FF-4C1C-8E61-715BFC43251E}"/>
                  </a:ext>
                </a:extLst>
              </p:cNvPr>
              <p:cNvCxnSpPr/>
              <p:nvPr/>
            </p:nvCxnSpPr>
            <p:spPr>
              <a:xfrm>
                <a:off x="206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298F388-88BF-4275-B469-EF5DF9D3628E}"/>
                  </a:ext>
                </a:extLst>
              </p:cNvPr>
              <p:cNvCxnSpPr/>
              <p:nvPr/>
            </p:nvCxnSpPr>
            <p:spPr>
              <a:xfrm>
                <a:off x="246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F860951-887D-4AA5-8E57-A7906AF11436}"/>
                  </a:ext>
                </a:extLst>
              </p:cNvPr>
              <p:cNvCxnSpPr/>
              <p:nvPr/>
            </p:nvCxnSpPr>
            <p:spPr>
              <a:xfrm>
                <a:off x="290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310EE58-3C64-4A3A-869D-212382B278D1}"/>
                  </a:ext>
                </a:extLst>
              </p:cNvPr>
              <p:cNvCxnSpPr/>
              <p:nvPr/>
            </p:nvCxnSpPr>
            <p:spPr>
              <a:xfrm>
                <a:off x="333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A1FBB8A-6C7E-4F5B-A2EA-74D38315507F}"/>
                  </a:ext>
                </a:extLst>
              </p:cNvPr>
              <p:cNvCxnSpPr/>
              <p:nvPr/>
            </p:nvCxnSpPr>
            <p:spPr>
              <a:xfrm>
                <a:off x="37301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33152-CDE9-4775-965F-2C7C46E5E84B}"/>
                  </a:ext>
                </a:extLst>
              </p:cNvPr>
              <p:cNvCxnSpPr/>
              <p:nvPr/>
            </p:nvCxnSpPr>
            <p:spPr>
              <a:xfrm>
                <a:off x="41365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7F6A9D7-5156-44CA-A9D9-F57730140CAC}"/>
                  </a:ext>
                </a:extLst>
              </p:cNvPr>
              <p:cNvCxnSpPr/>
              <p:nvPr/>
            </p:nvCxnSpPr>
            <p:spPr>
              <a:xfrm>
                <a:off x="45719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EED3280-EF38-4353-8C22-9CDF7AB9F2BF}"/>
                  </a:ext>
                </a:extLst>
              </p:cNvPr>
              <p:cNvCxnSpPr/>
              <p:nvPr/>
            </p:nvCxnSpPr>
            <p:spPr>
              <a:xfrm>
                <a:off x="500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C6976A-436C-4E0E-AB89-2F6226BED9C9}"/>
                  </a:ext>
                </a:extLst>
              </p:cNvPr>
              <p:cNvCxnSpPr/>
              <p:nvPr/>
            </p:nvCxnSpPr>
            <p:spPr>
              <a:xfrm>
                <a:off x="544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AA61367-C98C-4A65-A6E2-C100BE79D3D4}"/>
                  </a:ext>
                </a:extLst>
              </p:cNvPr>
              <p:cNvCxnSpPr/>
              <p:nvPr/>
            </p:nvCxnSpPr>
            <p:spPr>
              <a:xfrm>
                <a:off x="584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7B78285-E545-460F-860D-664E65424A2C}"/>
                  </a:ext>
                </a:extLst>
              </p:cNvPr>
              <p:cNvCxnSpPr/>
              <p:nvPr/>
            </p:nvCxnSpPr>
            <p:spPr>
              <a:xfrm>
                <a:off x="628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21A8F29-6788-40AF-9AE2-1C8CC57BF32C}"/>
                  </a:ext>
                </a:extLst>
              </p:cNvPr>
              <p:cNvCxnSpPr/>
              <p:nvPr/>
            </p:nvCxnSpPr>
            <p:spPr>
              <a:xfrm>
                <a:off x="672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53B903F-4B33-4FC4-8CE8-1BB9D82C54A5}"/>
                  </a:ext>
                </a:extLst>
              </p:cNvPr>
              <p:cNvCxnSpPr/>
              <p:nvPr/>
            </p:nvCxnSpPr>
            <p:spPr>
              <a:xfrm>
                <a:off x="714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342A937-C763-4223-8C17-FF23A8966F1F}"/>
                  </a:ext>
                </a:extLst>
              </p:cNvPr>
              <p:cNvCxnSpPr/>
              <p:nvPr/>
            </p:nvCxnSpPr>
            <p:spPr>
              <a:xfrm>
                <a:off x="754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EAB2AFF-0517-4DF8-B873-0BC3E1A03348}"/>
                  </a:ext>
                </a:extLst>
              </p:cNvPr>
              <p:cNvCxnSpPr/>
              <p:nvPr/>
            </p:nvCxnSpPr>
            <p:spPr>
              <a:xfrm>
                <a:off x="798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5277E96-5A1A-4194-9F02-1A81AA6FBCD7}"/>
                  </a:ext>
                </a:extLst>
              </p:cNvPr>
              <p:cNvCxnSpPr/>
              <p:nvPr/>
            </p:nvCxnSpPr>
            <p:spPr>
              <a:xfrm>
                <a:off x="841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6ADB9A6-288B-41BC-B93C-E100C6A9D92E}"/>
                  </a:ext>
                </a:extLst>
              </p:cNvPr>
              <p:cNvCxnSpPr/>
              <p:nvPr/>
            </p:nvCxnSpPr>
            <p:spPr>
              <a:xfrm>
                <a:off x="883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E942BAD-4B88-4614-97A1-60D590F2DC9A}"/>
                  </a:ext>
                </a:extLst>
              </p:cNvPr>
              <p:cNvCxnSpPr/>
              <p:nvPr/>
            </p:nvCxnSpPr>
            <p:spPr>
              <a:xfrm>
                <a:off x="92455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5FDC70D-11BD-4F33-8467-6CF82716AF62}"/>
                  </a:ext>
                </a:extLst>
              </p:cNvPr>
              <p:cNvCxnSpPr/>
              <p:nvPr/>
            </p:nvCxnSpPr>
            <p:spPr>
              <a:xfrm>
                <a:off x="9681027"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43010C2-6070-45EA-999E-D15A1EB72465}"/>
                  </a:ext>
                </a:extLst>
              </p:cNvPr>
              <p:cNvCxnSpPr/>
              <p:nvPr/>
            </p:nvCxnSpPr>
            <p:spPr>
              <a:xfrm>
                <a:off x="101164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104034B-1E37-4DD2-8F5F-D11861991277}"/>
                  </a:ext>
                </a:extLst>
              </p:cNvPr>
              <p:cNvCxnSpPr/>
              <p:nvPr/>
            </p:nvCxnSpPr>
            <p:spPr>
              <a:xfrm>
                <a:off x="1052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7161CCC-6811-461C-B1BC-ABA98032EB22}"/>
                  </a:ext>
                </a:extLst>
              </p:cNvPr>
              <p:cNvCxnSpPr/>
              <p:nvPr/>
            </p:nvCxnSpPr>
            <p:spPr>
              <a:xfrm>
                <a:off x="1092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7A6A529-6A31-4579-AADA-94F9A54B8C6F}"/>
                  </a:ext>
                </a:extLst>
              </p:cNvPr>
              <p:cNvCxnSpPr/>
              <p:nvPr/>
            </p:nvCxnSpPr>
            <p:spPr>
              <a:xfrm>
                <a:off x="1136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04CC808-A4DA-4955-A959-28DF7DCBBEF8}"/>
                  </a:ext>
                </a:extLst>
              </p:cNvPr>
              <p:cNvCxnSpPr/>
              <p:nvPr/>
            </p:nvCxnSpPr>
            <p:spPr>
              <a:xfrm>
                <a:off x="1180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60961EAB-BF19-4778-A202-7894BF15AAD5}"/>
                </a:ext>
              </a:extLst>
            </p:cNvPr>
            <p:cNvGrpSpPr/>
            <p:nvPr/>
          </p:nvGrpSpPr>
          <p:grpSpPr>
            <a:xfrm rot="5400000">
              <a:off x="2924631" y="-2616201"/>
              <a:ext cx="6342742" cy="12192000"/>
              <a:chOff x="377371" y="0"/>
              <a:chExt cx="6342742" cy="6858000"/>
            </a:xfrm>
          </p:grpSpPr>
          <p:cxnSp>
            <p:nvCxnSpPr>
              <p:cNvPr id="8" name="Straight Connector 7">
                <a:extLst>
                  <a:ext uri="{FF2B5EF4-FFF2-40B4-BE49-F238E27FC236}">
                    <a16:creationId xmlns:a16="http://schemas.microsoft.com/office/drawing/2014/main" id="{CF95E087-CDC9-42ED-A9B0-17B1BBD8F2B7}"/>
                  </a:ext>
                </a:extLst>
              </p:cNvPr>
              <p:cNvCxnSpPr/>
              <p:nvPr/>
            </p:nvCxnSpPr>
            <p:spPr>
              <a:xfrm>
                <a:off x="3773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F3B4EE6-DA44-42EF-B5B5-770312DB7336}"/>
                  </a:ext>
                </a:extLst>
              </p:cNvPr>
              <p:cNvCxnSpPr/>
              <p:nvPr/>
            </p:nvCxnSpPr>
            <p:spPr>
              <a:xfrm>
                <a:off x="7837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B359E0F-414D-4DE4-87C8-AA67E8C21D8D}"/>
                  </a:ext>
                </a:extLst>
              </p:cNvPr>
              <p:cNvCxnSpPr/>
              <p:nvPr/>
            </p:nvCxnSpPr>
            <p:spPr>
              <a:xfrm>
                <a:off x="121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71B4C03-0129-432B-91AD-CB08F760BF2B}"/>
                  </a:ext>
                </a:extLst>
              </p:cNvPr>
              <p:cNvCxnSpPr/>
              <p:nvPr/>
            </p:nvCxnSpPr>
            <p:spPr>
              <a:xfrm>
                <a:off x="16546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C98A82-11D7-446B-908C-D1AF079EE38B}"/>
                  </a:ext>
                </a:extLst>
              </p:cNvPr>
              <p:cNvCxnSpPr/>
              <p:nvPr/>
            </p:nvCxnSpPr>
            <p:spPr>
              <a:xfrm>
                <a:off x="206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52F878E-4F4D-42D3-AF67-0369C88FAEC2}"/>
                  </a:ext>
                </a:extLst>
              </p:cNvPr>
              <p:cNvCxnSpPr/>
              <p:nvPr/>
            </p:nvCxnSpPr>
            <p:spPr>
              <a:xfrm>
                <a:off x="246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D48FA8-A64F-4A31-83DB-E2A5C7ACD214}"/>
                  </a:ext>
                </a:extLst>
              </p:cNvPr>
              <p:cNvCxnSpPr/>
              <p:nvPr/>
            </p:nvCxnSpPr>
            <p:spPr>
              <a:xfrm>
                <a:off x="290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0ADA66-CEA3-464C-8C18-8D0BE63E8DEF}"/>
                  </a:ext>
                </a:extLst>
              </p:cNvPr>
              <p:cNvCxnSpPr/>
              <p:nvPr/>
            </p:nvCxnSpPr>
            <p:spPr>
              <a:xfrm>
                <a:off x="333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D04815C-2015-4C37-A7CD-4468C2C6E9CB}"/>
                  </a:ext>
                </a:extLst>
              </p:cNvPr>
              <p:cNvCxnSpPr/>
              <p:nvPr/>
            </p:nvCxnSpPr>
            <p:spPr>
              <a:xfrm>
                <a:off x="37301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F1C51F3-7D37-4BC3-BA22-4DBDC624B42A}"/>
                  </a:ext>
                </a:extLst>
              </p:cNvPr>
              <p:cNvCxnSpPr/>
              <p:nvPr/>
            </p:nvCxnSpPr>
            <p:spPr>
              <a:xfrm>
                <a:off x="41365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9E15302-EFFE-4159-B254-FED1561AE4ED}"/>
                  </a:ext>
                </a:extLst>
              </p:cNvPr>
              <p:cNvCxnSpPr/>
              <p:nvPr/>
            </p:nvCxnSpPr>
            <p:spPr>
              <a:xfrm>
                <a:off x="45719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119F7E2-F7E9-4314-8383-4D1B70782549}"/>
                  </a:ext>
                </a:extLst>
              </p:cNvPr>
              <p:cNvCxnSpPr/>
              <p:nvPr/>
            </p:nvCxnSpPr>
            <p:spPr>
              <a:xfrm>
                <a:off x="500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1644DBE-8D9E-479E-B01C-48FB28CD3F1D}"/>
                  </a:ext>
                </a:extLst>
              </p:cNvPr>
              <p:cNvCxnSpPr/>
              <p:nvPr/>
            </p:nvCxnSpPr>
            <p:spPr>
              <a:xfrm>
                <a:off x="544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D1A8EF0-204B-49D0-A658-5890877534D3}"/>
                  </a:ext>
                </a:extLst>
              </p:cNvPr>
              <p:cNvCxnSpPr/>
              <p:nvPr/>
            </p:nvCxnSpPr>
            <p:spPr>
              <a:xfrm>
                <a:off x="584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DF28B6-B3A6-4912-9781-416B21AC1E50}"/>
                  </a:ext>
                </a:extLst>
              </p:cNvPr>
              <p:cNvCxnSpPr/>
              <p:nvPr/>
            </p:nvCxnSpPr>
            <p:spPr>
              <a:xfrm>
                <a:off x="628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D014B0B-9788-41B6-87EC-A5DCDA6EAFA0}"/>
                  </a:ext>
                </a:extLst>
              </p:cNvPr>
              <p:cNvCxnSpPr/>
              <p:nvPr/>
            </p:nvCxnSpPr>
            <p:spPr>
              <a:xfrm>
                <a:off x="672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60" name="Rounded Rectangle 1">
            <a:extLst>
              <a:ext uri="{FF2B5EF4-FFF2-40B4-BE49-F238E27FC236}">
                <a16:creationId xmlns:a16="http://schemas.microsoft.com/office/drawing/2014/main" id="{ED15A32C-284F-43E0-A1EB-DEA03D512254}"/>
              </a:ext>
            </a:extLst>
          </p:cNvPr>
          <p:cNvSpPr/>
          <p:nvPr/>
        </p:nvSpPr>
        <p:spPr>
          <a:xfrm>
            <a:off x="436646" y="313374"/>
            <a:ext cx="11480773" cy="6235247"/>
          </a:xfrm>
          <a:prstGeom prst="roundRect">
            <a:avLst>
              <a:gd name="adj" fmla="val 7547"/>
            </a:avLst>
          </a:prstGeom>
          <a:solidFill>
            <a:srgbClr val="6B422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36" name="Freeform: Shape 235">
            <a:extLst>
              <a:ext uri="{FF2B5EF4-FFF2-40B4-BE49-F238E27FC236}">
                <a16:creationId xmlns:a16="http://schemas.microsoft.com/office/drawing/2014/main" id="{830CB7C3-E54D-4FC9-A967-E2BD6657E7C8}"/>
              </a:ext>
            </a:extLst>
          </p:cNvPr>
          <p:cNvSpPr/>
          <p:nvPr/>
        </p:nvSpPr>
        <p:spPr>
          <a:xfrm>
            <a:off x="430373"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4516657 h 6235247"/>
              <a:gd name="connsiteX4" fmla="*/ 11147925 w 11563523"/>
              <a:gd name="connsiteY4" fmla="*/ 4512757 h 6235247"/>
              <a:gd name="connsiteX5" fmla="*/ 11215856 w 11563523"/>
              <a:gd name="connsiteY5" fmla="*/ 4505909 h 6235247"/>
              <a:gd name="connsiteX6" fmla="*/ 11226453 w 11563523"/>
              <a:gd name="connsiteY6" fmla="*/ 4505909 h 6235247"/>
              <a:gd name="connsiteX7" fmla="*/ 11563523 w 11563523"/>
              <a:gd name="connsiteY7" fmla="*/ 4842979 h 6235247"/>
              <a:gd name="connsiteX8" fmla="*/ 11226453 w 11563523"/>
              <a:gd name="connsiteY8" fmla="*/ 5180049 h 6235247"/>
              <a:gd name="connsiteX9" fmla="*/ 11215856 w 11563523"/>
              <a:gd name="connsiteY9" fmla="*/ 5180049 h 6235247"/>
              <a:gd name="connsiteX10" fmla="*/ 11147925 w 11563523"/>
              <a:gd name="connsiteY10" fmla="*/ 5173201 h 6235247"/>
              <a:gd name="connsiteX11" fmla="*/ 11135362 w 11563523"/>
              <a:gd name="connsiteY11" fmla="*/ 5169302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4516657"/>
                </a:lnTo>
                <a:lnTo>
                  <a:pt x="11147925" y="4512757"/>
                </a:lnTo>
                <a:cubicBezTo>
                  <a:pt x="11169867" y="4508267"/>
                  <a:pt x="11192586" y="4505909"/>
                  <a:pt x="11215856" y="4505909"/>
                </a:cubicBezTo>
                <a:lnTo>
                  <a:pt x="11226453" y="4505909"/>
                </a:lnTo>
                <a:cubicBezTo>
                  <a:pt x="11412612" y="4505909"/>
                  <a:pt x="11563523" y="4656820"/>
                  <a:pt x="11563523" y="4842979"/>
                </a:cubicBezTo>
                <a:cubicBezTo>
                  <a:pt x="11563523" y="5029138"/>
                  <a:pt x="11412612" y="5180049"/>
                  <a:pt x="11226453" y="5180049"/>
                </a:cubicBezTo>
                <a:lnTo>
                  <a:pt x="11215856" y="5180049"/>
                </a:lnTo>
                <a:cubicBezTo>
                  <a:pt x="11192586" y="5180049"/>
                  <a:pt x="11169867" y="5177691"/>
                  <a:pt x="11147925" y="5173201"/>
                </a:cubicBezTo>
                <a:lnTo>
                  <a:pt x="11135362" y="5169302"/>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606C38"/>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5" name="Freeform: Shape 234">
            <a:extLst>
              <a:ext uri="{FF2B5EF4-FFF2-40B4-BE49-F238E27FC236}">
                <a16:creationId xmlns:a16="http://schemas.microsoft.com/office/drawing/2014/main" id="{0F7BA3FC-4D21-4129-8AF2-E4DA19D46D25}"/>
              </a:ext>
            </a:extLst>
          </p:cNvPr>
          <p:cNvSpPr/>
          <p:nvPr/>
        </p:nvSpPr>
        <p:spPr>
          <a:xfrm>
            <a:off x="430373"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5313075 h 6235247"/>
              <a:gd name="connsiteX4" fmla="*/ 11147925 w 11563523"/>
              <a:gd name="connsiteY4" fmla="*/ 5309175 h 6235247"/>
              <a:gd name="connsiteX5" fmla="*/ 11215856 w 11563523"/>
              <a:gd name="connsiteY5" fmla="*/ 5302327 h 6235247"/>
              <a:gd name="connsiteX6" fmla="*/ 11226453 w 11563523"/>
              <a:gd name="connsiteY6" fmla="*/ 5302327 h 6235247"/>
              <a:gd name="connsiteX7" fmla="*/ 11563523 w 11563523"/>
              <a:gd name="connsiteY7" fmla="*/ 5639397 h 6235247"/>
              <a:gd name="connsiteX8" fmla="*/ 11226453 w 11563523"/>
              <a:gd name="connsiteY8" fmla="*/ 5976467 h 6235247"/>
              <a:gd name="connsiteX9" fmla="*/ 11215856 w 11563523"/>
              <a:gd name="connsiteY9" fmla="*/ 5976467 h 6235247"/>
              <a:gd name="connsiteX10" fmla="*/ 11147925 w 11563523"/>
              <a:gd name="connsiteY10" fmla="*/ 5969619 h 6235247"/>
              <a:gd name="connsiteX11" fmla="*/ 11095410 w 11563523"/>
              <a:gd name="connsiteY11" fmla="*/ 5953318 h 6235247"/>
              <a:gd name="connsiteX12" fmla="*/ 11054995 w 11563523"/>
              <a:gd name="connsiteY12" fmla="*/ 6027776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5313075"/>
                </a:lnTo>
                <a:lnTo>
                  <a:pt x="11147925" y="5309175"/>
                </a:lnTo>
                <a:cubicBezTo>
                  <a:pt x="11169867" y="5304685"/>
                  <a:pt x="11192586" y="5302327"/>
                  <a:pt x="11215856" y="5302327"/>
                </a:cubicBezTo>
                <a:lnTo>
                  <a:pt x="11226453" y="5302327"/>
                </a:lnTo>
                <a:cubicBezTo>
                  <a:pt x="11412612" y="5302327"/>
                  <a:pt x="11563523" y="5453238"/>
                  <a:pt x="11563523" y="5639397"/>
                </a:cubicBezTo>
                <a:cubicBezTo>
                  <a:pt x="11563523" y="5825556"/>
                  <a:pt x="11412612" y="5976467"/>
                  <a:pt x="11226453" y="5976467"/>
                </a:cubicBezTo>
                <a:lnTo>
                  <a:pt x="11215856" y="5976467"/>
                </a:lnTo>
                <a:cubicBezTo>
                  <a:pt x="11192586" y="5976467"/>
                  <a:pt x="11169867" y="5974109"/>
                  <a:pt x="11147925" y="5969619"/>
                </a:cubicBezTo>
                <a:lnTo>
                  <a:pt x="11095410" y="5953318"/>
                </a:lnTo>
                <a:lnTo>
                  <a:pt x="11054995" y="6027776"/>
                </a:lnTo>
                <a:cubicBezTo>
                  <a:pt x="10970430" y="6152949"/>
                  <a:pt x="10827220"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6B705C"/>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1" name="Freeform: Shape 230">
            <a:extLst>
              <a:ext uri="{FF2B5EF4-FFF2-40B4-BE49-F238E27FC236}">
                <a16:creationId xmlns:a16="http://schemas.microsoft.com/office/drawing/2014/main" id="{FDBB89D1-AF3F-40F6-9D55-84DD01271C8C}"/>
              </a:ext>
            </a:extLst>
          </p:cNvPr>
          <p:cNvSpPr/>
          <p:nvPr/>
        </p:nvSpPr>
        <p:spPr>
          <a:xfrm>
            <a:off x="459729" y="311377"/>
            <a:ext cx="11532520" cy="6235247"/>
          </a:xfrm>
          <a:custGeom>
            <a:avLst/>
            <a:gdLst>
              <a:gd name="connsiteX0" fmla="*/ 470574 w 11532520"/>
              <a:gd name="connsiteY0" fmla="*/ 0 h 6235247"/>
              <a:gd name="connsiteX1" fmla="*/ 10614904 w 11532520"/>
              <a:gd name="connsiteY1" fmla="*/ 0 h 6235247"/>
              <a:gd name="connsiteX2" fmla="*/ 11085478 w 11532520"/>
              <a:gd name="connsiteY2" fmla="*/ 470574 h 6235247"/>
              <a:gd name="connsiteX3" fmla="*/ 11085478 w 11532520"/>
              <a:gd name="connsiteY3" fmla="*/ 556491 h 6235247"/>
              <a:gd name="connsiteX4" fmla="*/ 11116921 w 11532520"/>
              <a:gd name="connsiteY4" fmla="*/ 546730 h 6235247"/>
              <a:gd name="connsiteX5" fmla="*/ 11184853 w 11532520"/>
              <a:gd name="connsiteY5" fmla="*/ 539882 h 6235247"/>
              <a:gd name="connsiteX6" fmla="*/ 11195450 w 11532520"/>
              <a:gd name="connsiteY6" fmla="*/ 539882 h 6235247"/>
              <a:gd name="connsiteX7" fmla="*/ 11532520 w 11532520"/>
              <a:gd name="connsiteY7" fmla="*/ 876952 h 6235247"/>
              <a:gd name="connsiteX8" fmla="*/ 11195450 w 11532520"/>
              <a:gd name="connsiteY8" fmla="*/ 1214022 h 6235247"/>
              <a:gd name="connsiteX9" fmla="*/ 11184853 w 11532520"/>
              <a:gd name="connsiteY9" fmla="*/ 1214022 h 6235247"/>
              <a:gd name="connsiteX10" fmla="*/ 11116921 w 11532520"/>
              <a:gd name="connsiteY10" fmla="*/ 1207174 h 6235247"/>
              <a:gd name="connsiteX11" fmla="*/ 11085478 w 11532520"/>
              <a:gd name="connsiteY11" fmla="*/ 1197414 h 6235247"/>
              <a:gd name="connsiteX12" fmla="*/ 11085478 w 11532520"/>
              <a:gd name="connsiteY12" fmla="*/ 5764673 h 6235247"/>
              <a:gd name="connsiteX13" fmla="*/ 10614904 w 11532520"/>
              <a:gd name="connsiteY13" fmla="*/ 6235247 h 6235247"/>
              <a:gd name="connsiteX14" fmla="*/ 470574 w 11532520"/>
              <a:gd name="connsiteY14" fmla="*/ 6235247 h 6235247"/>
              <a:gd name="connsiteX15" fmla="*/ 0 w 11532520"/>
              <a:gd name="connsiteY15" fmla="*/ 5764673 h 6235247"/>
              <a:gd name="connsiteX16" fmla="*/ 0 w 11532520"/>
              <a:gd name="connsiteY16" fmla="*/ 470574 h 6235247"/>
              <a:gd name="connsiteX17" fmla="*/ 470574 w 11532520"/>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32520" h="6235247">
                <a:moveTo>
                  <a:pt x="470574" y="0"/>
                </a:moveTo>
                <a:lnTo>
                  <a:pt x="10614904" y="0"/>
                </a:lnTo>
                <a:cubicBezTo>
                  <a:pt x="10874795" y="0"/>
                  <a:pt x="11085478" y="210683"/>
                  <a:pt x="11085478" y="470574"/>
                </a:cubicBezTo>
                <a:lnTo>
                  <a:pt x="11085478" y="556491"/>
                </a:lnTo>
                <a:lnTo>
                  <a:pt x="11116921" y="546730"/>
                </a:lnTo>
                <a:cubicBezTo>
                  <a:pt x="11138864" y="542240"/>
                  <a:pt x="11161583" y="539882"/>
                  <a:pt x="11184853" y="539882"/>
                </a:cubicBezTo>
                <a:lnTo>
                  <a:pt x="11195450" y="539882"/>
                </a:lnTo>
                <a:cubicBezTo>
                  <a:pt x="11381609" y="539882"/>
                  <a:pt x="11532520" y="690793"/>
                  <a:pt x="11532520" y="876952"/>
                </a:cubicBezTo>
                <a:cubicBezTo>
                  <a:pt x="11532520" y="1063111"/>
                  <a:pt x="11381609" y="1214022"/>
                  <a:pt x="11195450" y="1214022"/>
                </a:cubicBezTo>
                <a:lnTo>
                  <a:pt x="11184853" y="1214022"/>
                </a:lnTo>
                <a:cubicBezTo>
                  <a:pt x="11161583" y="1214022"/>
                  <a:pt x="11138864" y="1211664"/>
                  <a:pt x="11116921" y="1207174"/>
                </a:cubicBezTo>
                <a:lnTo>
                  <a:pt x="11085478" y="1197414"/>
                </a:lnTo>
                <a:lnTo>
                  <a:pt x="11085478" y="5764673"/>
                </a:lnTo>
                <a:cubicBezTo>
                  <a:pt x="11085478" y="6024564"/>
                  <a:pt x="10874795" y="6235247"/>
                  <a:pt x="10614904"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DDBEA9"/>
          </a:solidFill>
          <a:ln>
            <a:noFill/>
          </a:ln>
          <a:effectLst>
            <a:outerShdw blurRad="139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FFFFFF"/>
              </a:solidFill>
            </a:endParaRPr>
          </a:p>
        </p:txBody>
      </p:sp>
      <p:sp>
        <p:nvSpPr>
          <p:cNvPr id="239" name="Freeform: Shape 238">
            <a:extLst>
              <a:ext uri="{FF2B5EF4-FFF2-40B4-BE49-F238E27FC236}">
                <a16:creationId xmlns:a16="http://schemas.microsoft.com/office/drawing/2014/main" id="{90F0FF0A-C4BD-4BFD-B192-39C0035029BD}"/>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2201019 h 6235247"/>
              <a:gd name="connsiteX4" fmla="*/ 11147925 w 11563523"/>
              <a:gd name="connsiteY4" fmla="*/ 2197119 h 6235247"/>
              <a:gd name="connsiteX5" fmla="*/ 11215856 w 11563523"/>
              <a:gd name="connsiteY5" fmla="*/ 2190271 h 6235247"/>
              <a:gd name="connsiteX6" fmla="*/ 11226453 w 11563523"/>
              <a:gd name="connsiteY6" fmla="*/ 2190271 h 6235247"/>
              <a:gd name="connsiteX7" fmla="*/ 11563523 w 11563523"/>
              <a:gd name="connsiteY7" fmla="*/ 2527341 h 6235247"/>
              <a:gd name="connsiteX8" fmla="*/ 11226453 w 11563523"/>
              <a:gd name="connsiteY8" fmla="*/ 2864411 h 6235247"/>
              <a:gd name="connsiteX9" fmla="*/ 11215856 w 11563523"/>
              <a:gd name="connsiteY9" fmla="*/ 2864411 h 6235247"/>
              <a:gd name="connsiteX10" fmla="*/ 11147925 w 11563523"/>
              <a:gd name="connsiteY10" fmla="*/ 2857563 h 6235247"/>
              <a:gd name="connsiteX11" fmla="*/ 11135362 w 11563523"/>
              <a:gd name="connsiteY11" fmla="*/ 2853664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2201019"/>
                </a:lnTo>
                <a:lnTo>
                  <a:pt x="11147925" y="2197119"/>
                </a:lnTo>
                <a:cubicBezTo>
                  <a:pt x="11169867" y="2192629"/>
                  <a:pt x="11192586" y="2190271"/>
                  <a:pt x="11215856" y="2190271"/>
                </a:cubicBezTo>
                <a:lnTo>
                  <a:pt x="11226453" y="2190271"/>
                </a:lnTo>
                <a:cubicBezTo>
                  <a:pt x="11412612" y="2190271"/>
                  <a:pt x="11563523" y="2341182"/>
                  <a:pt x="11563523" y="2527341"/>
                </a:cubicBezTo>
                <a:cubicBezTo>
                  <a:pt x="11563523" y="2713500"/>
                  <a:pt x="11412612" y="2864411"/>
                  <a:pt x="11226453" y="2864411"/>
                </a:cubicBezTo>
                <a:lnTo>
                  <a:pt x="11215856" y="2864411"/>
                </a:lnTo>
                <a:cubicBezTo>
                  <a:pt x="11192586" y="2864411"/>
                  <a:pt x="11169867" y="2862053"/>
                  <a:pt x="11147925" y="2857563"/>
                </a:cubicBezTo>
                <a:lnTo>
                  <a:pt x="11135362" y="2853664"/>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CCD5AE"/>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0" name="Freeform: Shape 239">
            <a:extLst>
              <a:ext uri="{FF2B5EF4-FFF2-40B4-BE49-F238E27FC236}">
                <a16:creationId xmlns:a16="http://schemas.microsoft.com/office/drawing/2014/main" id="{0C148DFF-E3A7-4111-A65B-6FEED5F18A64}"/>
              </a:ext>
            </a:extLst>
          </p:cNvPr>
          <p:cNvSpPr/>
          <p:nvPr/>
        </p:nvSpPr>
        <p:spPr>
          <a:xfrm>
            <a:off x="416985" y="311377"/>
            <a:ext cx="11562589" cy="6235247"/>
          </a:xfrm>
          <a:custGeom>
            <a:avLst/>
            <a:gdLst>
              <a:gd name="connsiteX0" fmla="*/ 470574 w 11562589"/>
              <a:gd name="connsiteY0" fmla="*/ 0 h 6235247"/>
              <a:gd name="connsiteX1" fmla="*/ 10664788 w 11562589"/>
              <a:gd name="connsiteY1" fmla="*/ 0 h 6235247"/>
              <a:gd name="connsiteX2" fmla="*/ 11135362 w 11562589"/>
              <a:gd name="connsiteY2" fmla="*/ 470574 h 6235247"/>
              <a:gd name="connsiteX3" fmla="*/ 11135362 w 11562589"/>
              <a:gd name="connsiteY3" fmla="*/ 1404782 h 6235247"/>
              <a:gd name="connsiteX4" fmla="*/ 11146990 w 11562589"/>
              <a:gd name="connsiteY4" fmla="*/ 1401172 h 6235247"/>
              <a:gd name="connsiteX5" fmla="*/ 11214922 w 11562589"/>
              <a:gd name="connsiteY5" fmla="*/ 1394324 h 6235247"/>
              <a:gd name="connsiteX6" fmla="*/ 11225519 w 11562589"/>
              <a:gd name="connsiteY6" fmla="*/ 1394324 h 6235247"/>
              <a:gd name="connsiteX7" fmla="*/ 11562589 w 11562589"/>
              <a:gd name="connsiteY7" fmla="*/ 1731394 h 6235247"/>
              <a:gd name="connsiteX8" fmla="*/ 11225519 w 11562589"/>
              <a:gd name="connsiteY8" fmla="*/ 2068464 h 6235247"/>
              <a:gd name="connsiteX9" fmla="*/ 11214922 w 11562589"/>
              <a:gd name="connsiteY9" fmla="*/ 2068464 h 6235247"/>
              <a:gd name="connsiteX10" fmla="*/ 11146990 w 11562589"/>
              <a:gd name="connsiteY10" fmla="*/ 2061616 h 6235247"/>
              <a:gd name="connsiteX11" fmla="*/ 11135362 w 11562589"/>
              <a:gd name="connsiteY11" fmla="*/ 2058007 h 6235247"/>
              <a:gd name="connsiteX12" fmla="*/ 11135362 w 11562589"/>
              <a:gd name="connsiteY12" fmla="*/ 5764673 h 6235247"/>
              <a:gd name="connsiteX13" fmla="*/ 10664788 w 11562589"/>
              <a:gd name="connsiteY13" fmla="*/ 6235247 h 6235247"/>
              <a:gd name="connsiteX14" fmla="*/ 470574 w 11562589"/>
              <a:gd name="connsiteY14" fmla="*/ 6235247 h 6235247"/>
              <a:gd name="connsiteX15" fmla="*/ 0 w 11562589"/>
              <a:gd name="connsiteY15" fmla="*/ 5764673 h 6235247"/>
              <a:gd name="connsiteX16" fmla="*/ 0 w 11562589"/>
              <a:gd name="connsiteY16" fmla="*/ 470574 h 6235247"/>
              <a:gd name="connsiteX17" fmla="*/ 470574 w 11562589"/>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2589" h="6235247">
                <a:moveTo>
                  <a:pt x="470574" y="0"/>
                </a:moveTo>
                <a:lnTo>
                  <a:pt x="10664788" y="0"/>
                </a:lnTo>
                <a:cubicBezTo>
                  <a:pt x="10924679" y="0"/>
                  <a:pt x="11135362" y="210683"/>
                  <a:pt x="11135362" y="470574"/>
                </a:cubicBezTo>
                <a:lnTo>
                  <a:pt x="11135362" y="1404782"/>
                </a:lnTo>
                <a:lnTo>
                  <a:pt x="11146990" y="1401172"/>
                </a:lnTo>
                <a:cubicBezTo>
                  <a:pt x="11168933" y="1396682"/>
                  <a:pt x="11191652" y="1394324"/>
                  <a:pt x="11214922" y="1394324"/>
                </a:cubicBezTo>
                <a:lnTo>
                  <a:pt x="11225519" y="1394324"/>
                </a:lnTo>
                <a:cubicBezTo>
                  <a:pt x="11411678" y="1394324"/>
                  <a:pt x="11562589" y="1545235"/>
                  <a:pt x="11562589" y="1731394"/>
                </a:cubicBezTo>
                <a:cubicBezTo>
                  <a:pt x="11562589" y="1917553"/>
                  <a:pt x="11411678" y="2068464"/>
                  <a:pt x="11225519" y="2068464"/>
                </a:cubicBezTo>
                <a:lnTo>
                  <a:pt x="11214922" y="2068464"/>
                </a:lnTo>
                <a:cubicBezTo>
                  <a:pt x="11191652" y="2068464"/>
                  <a:pt x="11168933" y="2066106"/>
                  <a:pt x="11146990" y="2061616"/>
                </a:cubicBezTo>
                <a:lnTo>
                  <a:pt x="11135362" y="2058007"/>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FEFAE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8" name="Freeform: Shape 237">
            <a:extLst>
              <a:ext uri="{FF2B5EF4-FFF2-40B4-BE49-F238E27FC236}">
                <a16:creationId xmlns:a16="http://schemas.microsoft.com/office/drawing/2014/main" id="{DB2A80C7-4194-4E7F-8898-E22C9A600999}"/>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2960517 h 6235247"/>
              <a:gd name="connsiteX4" fmla="*/ 11147924 w 11563523"/>
              <a:gd name="connsiteY4" fmla="*/ 2956617 h 6235247"/>
              <a:gd name="connsiteX5" fmla="*/ 11215856 w 11563523"/>
              <a:gd name="connsiteY5" fmla="*/ 2949769 h 6235247"/>
              <a:gd name="connsiteX6" fmla="*/ 11226453 w 11563523"/>
              <a:gd name="connsiteY6" fmla="*/ 2949769 h 6235247"/>
              <a:gd name="connsiteX7" fmla="*/ 11563523 w 11563523"/>
              <a:gd name="connsiteY7" fmla="*/ 3286839 h 6235247"/>
              <a:gd name="connsiteX8" fmla="*/ 11226453 w 11563523"/>
              <a:gd name="connsiteY8" fmla="*/ 3623909 h 6235247"/>
              <a:gd name="connsiteX9" fmla="*/ 11215856 w 11563523"/>
              <a:gd name="connsiteY9" fmla="*/ 3623909 h 6235247"/>
              <a:gd name="connsiteX10" fmla="*/ 11147924 w 11563523"/>
              <a:gd name="connsiteY10" fmla="*/ 3617061 h 6235247"/>
              <a:gd name="connsiteX11" fmla="*/ 11135362 w 11563523"/>
              <a:gd name="connsiteY11" fmla="*/ 3613162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2960517"/>
                </a:lnTo>
                <a:lnTo>
                  <a:pt x="11147924" y="2956617"/>
                </a:lnTo>
                <a:cubicBezTo>
                  <a:pt x="11169867" y="2952127"/>
                  <a:pt x="11192586" y="2949769"/>
                  <a:pt x="11215856" y="2949769"/>
                </a:cubicBezTo>
                <a:lnTo>
                  <a:pt x="11226453" y="2949769"/>
                </a:lnTo>
                <a:cubicBezTo>
                  <a:pt x="11412612" y="2949769"/>
                  <a:pt x="11563523" y="3100680"/>
                  <a:pt x="11563523" y="3286839"/>
                </a:cubicBezTo>
                <a:cubicBezTo>
                  <a:pt x="11563523" y="3472998"/>
                  <a:pt x="11412612" y="3623909"/>
                  <a:pt x="11226453" y="3623909"/>
                </a:cubicBezTo>
                <a:lnTo>
                  <a:pt x="11215856" y="3623909"/>
                </a:lnTo>
                <a:cubicBezTo>
                  <a:pt x="11192586" y="3623909"/>
                  <a:pt x="11169867" y="3621551"/>
                  <a:pt x="11147924" y="3617061"/>
                </a:cubicBezTo>
                <a:lnTo>
                  <a:pt x="11135362" y="3613162"/>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B7B7A4"/>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CF8DE"/>
              </a:solidFill>
            </a:endParaRPr>
          </a:p>
        </p:txBody>
      </p:sp>
      <p:sp>
        <p:nvSpPr>
          <p:cNvPr id="237" name="Freeform: Shape 236">
            <a:extLst>
              <a:ext uri="{FF2B5EF4-FFF2-40B4-BE49-F238E27FC236}">
                <a16:creationId xmlns:a16="http://schemas.microsoft.com/office/drawing/2014/main" id="{0D432F6B-0B7A-4ADA-8EB7-D05F5A9999EC}"/>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3732342 h 6235247"/>
              <a:gd name="connsiteX4" fmla="*/ 11147924 w 11563523"/>
              <a:gd name="connsiteY4" fmla="*/ 3728442 h 6235247"/>
              <a:gd name="connsiteX5" fmla="*/ 11215856 w 11563523"/>
              <a:gd name="connsiteY5" fmla="*/ 3721594 h 6235247"/>
              <a:gd name="connsiteX6" fmla="*/ 11226453 w 11563523"/>
              <a:gd name="connsiteY6" fmla="*/ 3721594 h 6235247"/>
              <a:gd name="connsiteX7" fmla="*/ 11563523 w 11563523"/>
              <a:gd name="connsiteY7" fmla="*/ 4058664 h 6235247"/>
              <a:gd name="connsiteX8" fmla="*/ 11226453 w 11563523"/>
              <a:gd name="connsiteY8" fmla="*/ 4395734 h 6235247"/>
              <a:gd name="connsiteX9" fmla="*/ 11215856 w 11563523"/>
              <a:gd name="connsiteY9" fmla="*/ 4395734 h 6235247"/>
              <a:gd name="connsiteX10" fmla="*/ 11147924 w 11563523"/>
              <a:gd name="connsiteY10" fmla="*/ 4388886 h 6235247"/>
              <a:gd name="connsiteX11" fmla="*/ 11135362 w 11563523"/>
              <a:gd name="connsiteY11" fmla="*/ 4384987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3732342"/>
                </a:lnTo>
                <a:lnTo>
                  <a:pt x="11147924" y="3728442"/>
                </a:lnTo>
                <a:cubicBezTo>
                  <a:pt x="11169867" y="3723952"/>
                  <a:pt x="11192586" y="3721594"/>
                  <a:pt x="11215856" y="3721594"/>
                </a:cubicBezTo>
                <a:lnTo>
                  <a:pt x="11226453" y="3721594"/>
                </a:lnTo>
                <a:cubicBezTo>
                  <a:pt x="11412612" y="3721594"/>
                  <a:pt x="11563523" y="3872505"/>
                  <a:pt x="11563523" y="4058664"/>
                </a:cubicBezTo>
                <a:cubicBezTo>
                  <a:pt x="11563523" y="4244823"/>
                  <a:pt x="11412612" y="4395734"/>
                  <a:pt x="11226453" y="4395734"/>
                </a:cubicBezTo>
                <a:lnTo>
                  <a:pt x="11215856" y="4395734"/>
                </a:lnTo>
                <a:cubicBezTo>
                  <a:pt x="11192586" y="4395734"/>
                  <a:pt x="11169867" y="4393376"/>
                  <a:pt x="11147924" y="4388886"/>
                </a:cubicBezTo>
                <a:lnTo>
                  <a:pt x="11135362" y="4384987"/>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A5A58D"/>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2" name="Group 51">
            <a:extLst>
              <a:ext uri="{FF2B5EF4-FFF2-40B4-BE49-F238E27FC236}">
                <a16:creationId xmlns:a16="http://schemas.microsoft.com/office/drawing/2014/main" id="{85BBB88A-CFDF-410C-91CD-24572A83CC04}"/>
              </a:ext>
            </a:extLst>
          </p:cNvPr>
          <p:cNvGrpSpPr/>
          <p:nvPr/>
        </p:nvGrpSpPr>
        <p:grpSpPr>
          <a:xfrm>
            <a:off x="1064778" y="691681"/>
            <a:ext cx="10131558" cy="5601665"/>
            <a:chOff x="1001567" y="655743"/>
            <a:chExt cx="10131558" cy="5601665"/>
          </a:xfrm>
        </p:grpSpPr>
        <p:sp>
          <p:nvSpPr>
            <p:cNvPr id="242" name="Rounded Rectangle 25">
              <a:extLst>
                <a:ext uri="{FF2B5EF4-FFF2-40B4-BE49-F238E27FC236}">
                  <a16:creationId xmlns:a16="http://schemas.microsoft.com/office/drawing/2014/main" id="{7BF1077D-255C-41EF-880D-7EACE160FFFF}"/>
                </a:ext>
              </a:extLst>
            </p:cNvPr>
            <p:cNvSpPr/>
            <p:nvPr/>
          </p:nvSpPr>
          <p:spPr>
            <a:xfrm>
              <a:off x="1001567" y="655743"/>
              <a:ext cx="10123387" cy="5601665"/>
            </a:xfrm>
            <a:prstGeom prst="roundRect">
              <a:avLst>
                <a:gd name="adj" fmla="val 7456"/>
              </a:avLst>
            </a:prstGeom>
            <a:solidFill>
              <a:srgbClr val="6B705C"/>
            </a:solidFill>
            <a:ln w="38100">
              <a:solidFill>
                <a:srgbClr val="F8F5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nvGrpSpPr>
            <p:cNvPr id="243" name="Group 242">
              <a:extLst>
                <a:ext uri="{FF2B5EF4-FFF2-40B4-BE49-F238E27FC236}">
                  <a16:creationId xmlns:a16="http://schemas.microsoft.com/office/drawing/2014/main" id="{CAAB80C8-0779-419C-BC6E-0FB4F59463A9}"/>
                </a:ext>
              </a:extLst>
            </p:cNvPr>
            <p:cNvGrpSpPr/>
            <p:nvPr/>
          </p:nvGrpSpPr>
          <p:grpSpPr>
            <a:xfrm>
              <a:off x="1015154" y="690554"/>
              <a:ext cx="10117971" cy="5535342"/>
              <a:chOff x="389475" y="404048"/>
              <a:chExt cx="12173952" cy="6392365"/>
            </a:xfrm>
          </p:grpSpPr>
          <p:grpSp>
            <p:nvGrpSpPr>
              <p:cNvPr id="244" name="Group 243">
                <a:extLst>
                  <a:ext uri="{FF2B5EF4-FFF2-40B4-BE49-F238E27FC236}">
                    <a16:creationId xmlns:a16="http://schemas.microsoft.com/office/drawing/2014/main" id="{7CD86378-A9C2-4222-B281-DD1A49E37D11}"/>
                  </a:ext>
                </a:extLst>
              </p:cNvPr>
              <p:cNvGrpSpPr/>
              <p:nvPr/>
            </p:nvGrpSpPr>
            <p:grpSpPr>
              <a:xfrm>
                <a:off x="400050" y="409574"/>
                <a:ext cx="6253487" cy="3321180"/>
                <a:chOff x="0" y="0"/>
                <a:chExt cx="12192000" cy="6858000"/>
              </a:xfrm>
              <a:effectLst/>
            </p:grpSpPr>
            <p:grpSp>
              <p:nvGrpSpPr>
                <p:cNvPr id="347" name="Group 346">
                  <a:extLst>
                    <a:ext uri="{FF2B5EF4-FFF2-40B4-BE49-F238E27FC236}">
                      <a16:creationId xmlns:a16="http://schemas.microsoft.com/office/drawing/2014/main" id="{823D7FB2-C818-4E89-A6C6-8BBABA032F1C}"/>
                    </a:ext>
                  </a:extLst>
                </p:cNvPr>
                <p:cNvGrpSpPr/>
                <p:nvPr/>
              </p:nvGrpSpPr>
              <p:grpSpPr>
                <a:xfrm>
                  <a:off x="590550" y="0"/>
                  <a:ext cx="10953750" cy="6858000"/>
                  <a:chOff x="590550" y="0"/>
                  <a:chExt cx="10953750" cy="6858000"/>
                </a:xfrm>
              </p:grpSpPr>
              <p:cxnSp>
                <p:nvCxnSpPr>
                  <p:cNvPr id="360" name="Straight Connector 359">
                    <a:extLst>
                      <a:ext uri="{FF2B5EF4-FFF2-40B4-BE49-F238E27FC236}">
                        <a16:creationId xmlns:a16="http://schemas.microsoft.com/office/drawing/2014/main" id="{E51BB352-0E69-4E62-9835-D6FAB523599C}"/>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70242168-E8CE-4691-A787-53C8D96C3B4C}"/>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43063749-F373-4EC9-A1A1-6C8B78178E68}"/>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E0245CFA-A7D1-4CB4-AFF7-873269BB47BB}"/>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6895CC6B-4A0F-4302-9A7B-091EAC72E65B}"/>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9C93DCA3-4153-4824-A960-5635B28B231E}"/>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24790CEC-A6EB-48D9-A724-76543925EFB7}"/>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48854B0D-1503-41ED-9756-C61A2822169A}"/>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D25D3ABA-B9B2-42FC-B295-D16E65A503C5}"/>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A4515A6F-494B-4A19-A021-6D5A47ED1B1D}"/>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F84D338D-8F2C-4BD3-BF44-2833EFF3C49B}"/>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5FE9A199-12E7-4EAD-B267-472F9397520B}"/>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975E6BB6-80AF-4FBD-9460-A368DF816C9D}"/>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4F86BA1B-963A-4B0C-86EC-1508E4806F95}"/>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9AB081B7-012E-4300-B923-025F321672E4}"/>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46EFA4FB-A5CF-434D-ADC6-EE5500577F05}"/>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1259AB33-5FF1-4107-B7CA-6EB026B30DB9}"/>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A52E5ED4-54FA-4961-AA88-CDC891A7AE5C}"/>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3543ECAE-E559-4E8C-A08A-136F6EC8A97F}"/>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5FBBEEAA-E68D-440E-B20A-29B8A2FA8333}"/>
                      </a:ext>
                    </a:extLst>
                  </p:cNvPr>
                  <p:cNvCxnSpPr/>
                  <p:nvPr/>
                </p:nvCxnSpPr>
                <p:spPr>
                  <a:xfrm>
                    <a:off x="115443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348" name="Group 347">
                  <a:extLst>
                    <a:ext uri="{FF2B5EF4-FFF2-40B4-BE49-F238E27FC236}">
                      <a16:creationId xmlns:a16="http://schemas.microsoft.com/office/drawing/2014/main" id="{8203CE7A-7CA7-4332-9CAE-AF78F2A5FFCE}"/>
                    </a:ext>
                  </a:extLst>
                </p:cNvPr>
                <p:cNvGrpSpPr/>
                <p:nvPr/>
              </p:nvGrpSpPr>
              <p:grpSpPr>
                <a:xfrm>
                  <a:off x="0" y="561974"/>
                  <a:ext cx="12192000" cy="5791200"/>
                  <a:chOff x="-285751" y="581024"/>
                  <a:chExt cx="12706352" cy="5791200"/>
                </a:xfrm>
              </p:grpSpPr>
              <p:cxnSp>
                <p:nvCxnSpPr>
                  <p:cNvPr id="349" name="Straight Connector 348">
                    <a:extLst>
                      <a:ext uri="{FF2B5EF4-FFF2-40B4-BE49-F238E27FC236}">
                        <a16:creationId xmlns:a16="http://schemas.microsoft.com/office/drawing/2014/main" id="{18163F29-2BC7-4F28-B80A-8A70D4B09BF1}"/>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AF026374-4D60-49CA-997B-48EFAC4E3455}"/>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560F7D9F-6F09-4E96-BAA0-00B751F6B4B6}"/>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4A042EB6-14F7-4479-8D07-C7E7AF0F1DF0}"/>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B042AE85-EBBC-462F-903F-6EC8A953963A}"/>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76AB142C-E6B2-4CC4-8429-2F829763B846}"/>
                      </a:ext>
                    </a:extLst>
                  </p:cNvPr>
                  <p:cNvCxnSpPr/>
                  <p:nvPr/>
                </p:nvCxnSpPr>
                <p:spPr>
                  <a:xfrm rot="16200000">
                    <a:off x="6067425" y="-28765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984840E6-21EF-4264-B8FE-DE68ABA8B757}"/>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BEC26992-1EF4-4E71-8F16-083B16F748AC}"/>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C19BABC9-C894-4E6E-B89A-EEDDAE93E40C}"/>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C943791D-8204-4AE2-8C38-A5DDCEAC9DCC}"/>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00E7922E-7B74-4B7C-B361-C813BE3441E7}"/>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45" name="Group 244">
                <a:extLst>
                  <a:ext uri="{FF2B5EF4-FFF2-40B4-BE49-F238E27FC236}">
                    <a16:creationId xmlns:a16="http://schemas.microsoft.com/office/drawing/2014/main" id="{BF44F826-D40F-4F91-9113-BDCC284C4364}"/>
                  </a:ext>
                </a:extLst>
              </p:cNvPr>
              <p:cNvGrpSpPr/>
              <p:nvPr/>
            </p:nvGrpSpPr>
            <p:grpSpPr>
              <a:xfrm>
                <a:off x="389475" y="3475233"/>
                <a:ext cx="6915629" cy="3321180"/>
                <a:chOff x="0" y="0"/>
                <a:chExt cx="13482934" cy="6858000"/>
              </a:xfrm>
              <a:effectLst/>
            </p:grpSpPr>
            <p:grpSp>
              <p:nvGrpSpPr>
                <p:cNvPr id="314" name="Group 313">
                  <a:extLst>
                    <a:ext uri="{FF2B5EF4-FFF2-40B4-BE49-F238E27FC236}">
                      <a16:creationId xmlns:a16="http://schemas.microsoft.com/office/drawing/2014/main" id="{81D46070-1C95-4FEB-9287-328A19D38AC9}"/>
                    </a:ext>
                  </a:extLst>
                </p:cNvPr>
                <p:cNvGrpSpPr/>
                <p:nvPr/>
              </p:nvGrpSpPr>
              <p:grpSpPr>
                <a:xfrm>
                  <a:off x="590550" y="0"/>
                  <a:ext cx="10953750" cy="6858000"/>
                  <a:chOff x="590550" y="0"/>
                  <a:chExt cx="10953750" cy="6858000"/>
                </a:xfrm>
              </p:grpSpPr>
              <p:cxnSp>
                <p:nvCxnSpPr>
                  <p:cNvPr id="327" name="Straight Connector 326">
                    <a:extLst>
                      <a:ext uri="{FF2B5EF4-FFF2-40B4-BE49-F238E27FC236}">
                        <a16:creationId xmlns:a16="http://schemas.microsoft.com/office/drawing/2014/main" id="{4358818A-D91D-418F-97A6-43D81A3005D3}"/>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7BDB0C8A-E77E-443C-A72D-8D066BC71F8E}"/>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516F6856-6093-41CA-85CF-51D9549114DB}"/>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99D30994-3669-410E-A129-B83A7259BC8C}"/>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1C3352B8-3E77-4C84-BA76-E747A1F73EC0}"/>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B8ED2080-E0DF-4897-A2FF-C019E94F6E88}"/>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41679FE6-67F1-44E7-97E8-E26BB1E4D97C}"/>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0DD8D233-24A2-47F0-8653-9CD2561328AC}"/>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E5010E92-2E03-4A31-B6C7-A9C1962069BD}"/>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5090FCC-8B12-4F13-B305-E168E9B57E0F}"/>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7C91458C-1A16-493A-A92A-74D322ECCF86}"/>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D9A3A551-D0C5-4C83-9319-4D9A35F2A255}"/>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0B33803-4860-4F26-B587-553709A13C64}"/>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982E0EFD-A286-4E09-A064-C8DFB154EEB9}"/>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42D824F9-FE3E-4D53-8FE8-E90428C8D785}"/>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287380C5-A608-42C5-AF35-BD74282A05AB}"/>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CC27EE91-61C7-47AF-8A61-C594CF80CA06}"/>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01E6E060-2634-43A4-A825-3DA4FE6A4135}"/>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0068D00B-FDCE-492A-9BF0-5C7947E89850}"/>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96B03A1E-E847-40FF-AA4D-53FA6D2DD13C}"/>
                      </a:ext>
                    </a:extLst>
                  </p:cNvPr>
                  <p:cNvCxnSpPr/>
                  <p:nvPr/>
                </p:nvCxnSpPr>
                <p:spPr>
                  <a:xfrm>
                    <a:off x="115443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315" name="Group 314">
                  <a:extLst>
                    <a:ext uri="{FF2B5EF4-FFF2-40B4-BE49-F238E27FC236}">
                      <a16:creationId xmlns:a16="http://schemas.microsoft.com/office/drawing/2014/main" id="{07374C02-3908-4317-8E2D-A620C602B16B}"/>
                    </a:ext>
                  </a:extLst>
                </p:cNvPr>
                <p:cNvGrpSpPr/>
                <p:nvPr/>
              </p:nvGrpSpPr>
              <p:grpSpPr>
                <a:xfrm>
                  <a:off x="0" y="561974"/>
                  <a:ext cx="13482934" cy="5791200"/>
                  <a:chOff x="-285751" y="581024"/>
                  <a:chExt cx="14051747" cy="5791200"/>
                </a:xfrm>
              </p:grpSpPr>
              <p:cxnSp>
                <p:nvCxnSpPr>
                  <p:cNvPr id="316" name="Straight Connector 315">
                    <a:extLst>
                      <a:ext uri="{FF2B5EF4-FFF2-40B4-BE49-F238E27FC236}">
                        <a16:creationId xmlns:a16="http://schemas.microsoft.com/office/drawing/2014/main" id="{06B3BE2D-EF60-45B3-8C31-0483EDA4FEBE}"/>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95EF33B1-4B91-4878-80AF-ACE6252B1E55}"/>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A859A5B7-CE99-4AD9-8AD5-4CA9898BF738}"/>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A84A22D4-0567-488D-9B25-A814D48BD50E}"/>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6F558CAD-4B45-4C78-A59D-2BB4993D9088}"/>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392A947-38F9-4FA6-8495-37022C001881}"/>
                      </a:ext>
                    </a:extLst>
                  </p:cNvPr>
                  <p:cNvCxnSpPr/>
                  <p:nvPr/>
                </p:nvCxnSpPr>
                <p:spPr>
                  <a:xfrm rot="16200000">
                    <a:off x="7412820" y="-1199504"/>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458F9154-9A87-49B9-9494-B9FFDB4EC94A}"/>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E5A79CDE-CF3D-41CE-95F1-207A0E8563A6}"/>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3795E75F-08A9-43E4-86A9-6D4B43B99CCB}"/>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D1FA945F-DEC9-4733-8561-5C14BC9E8BDC}"/>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4BB9D878-6EE7-4878-BFA9-234300D85783}"/>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46" name="Group 245">
                <a:extLst>
                  <a:ext uri="{FF2B5EF4-FFF2-40B4-BE49-F238E27FC236}">
                    <a16:creationId xmlns:a16="http://schemas.microsoft.com/office/drawing/2014/main" id="{DE28A2BA-3735-44D1-8EDD-5EA647964141}"/>
                  </a:ext>
                </a:extLst>
              </p:cNvPr>
              <p:cNvGrpSpPr/>
              <p:nvPr/>
            </p:nvGrpSpPr>
            <p:grpSpPr>
              <a:xfrm>
                <a:off x="6309940" y="404048"/>
                <a:ext cx="6253487" cy="3321180"/>
                <a:chOff x="0" y="0"/>
                <a:chExt cx="12192000" cy="6858000"/>
              </a:xfrm>
              <a:effectLst/>
            </p:grpSpPr>
            <p:grpSp>
              <p:nvGrpSpPr>
                <p:cNvPr id="281" name="Group 280">
                  <a:extLst>
                    <a:ext uri="{FF2B5EF4-FFF2-40B4-BE49-F238E27FC236}">
                      <a16:creationId xmlns:a16="http://schemas.microsoft.com/office/drawing/2014/main" id="{A5CB6278-A803-49CF-9F62-A6B37410DD05}"/>
                    </a:ext>
                  </a:extLst>
                </p:cNvPr>
                <p:cNvGrpSpPr/>
                <p:nvPr/>
              </p:nvGrpSpPr>
              <p:grpSpPr>
                <a:xfrm>
                  <a:off x="590550" y="0"/>
                  <a:ext cx="10953752" cy="6858000"/>
                  <a:chOff x="590550" y="0"/>
                  <a:chExt cx="10953752" cy="6858000"/>
                </a:xfrm>
              </p:grpSpPr>
              <p:cxnSp>
                <p:nvCxnSpPr>
                  <p:cNvPr id="294" name="Straight Connector 293">
                    <a:extLst>
                      <a:ext uri="{FF2B5EF4-FFF2-40B4-BE49-F238E27FC236}">
                        <a16:creationId xmlns:a16="http://schemas.microsoft.com/office/drawing/2014/main" id="{691C82F8-FB97-411B-B81D-6636EE9CC92C}"/>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A74177DC-6E52-4C19-AACD-588A2D1D1144}"/>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22C74A41-A74B-4FFF-A3A5-E7749E9F1706}"/>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DF986C8C-17AA-433D-9552-73127829F56B}"/>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916392F4-E628-4E77-B9E7-E9156B64B193}"/>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EE693EAE-1325-42AD-A4F4-4C648BBDF251}"/>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A7F399A2-F4C0-4393-8C32-5130D169F13C}"/>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B63AEFF2-5D16-420F-AFFD-B6FEAC8D2CD7}"/>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A3402468-3FFE-4E8A-9C81-076D8ADF46A8}"/>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658EEC13-F4F9-4D32-9823-637D442B8287}"/>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46399407-FCC3-4A6C-B09A-E431CEBC7C67}"/>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124A234B-08DF-459A-AEC5-E0AB19ECBD51}"/>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ED4A9D56-344C-4D40-B1CB-B64D782C5E1A}"/>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BE1316D1-2C91-44D8-8823-3534105D63B8}"/>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B4DA99B0-62F9-49E5-8236-BEF5A82C645F}"/>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5F3F285D-4A36-4C9F-BC36-3CC78F3FA06D}"/>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83CE6DB9-B57C-4999-8593-C5A9C7A8E1D9}"/>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88FF1B6F-76A1-444F-8D03-474C6F40F292}"/>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B9530706-077F-46E2-8933-6A0F62E1F0A1}"/>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3D29F574-2835-4711-BA19-D31CE9368EBD}"/>
                      </a:ext>
                    </a:extLst>
                  </p:cNvPr>
                  <p:cNvCxnSpPr/>
                  <p:nvPr/>
                </p:nvCxnSpPr>
                <p:spPr>
                  <a:xfrm>
                    <a:off x="11544302"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282" name="Group 281">
                  <a:extLst>
                    <a:ext uri="{FF2B5EF4-FFF2-40B4-BE49-F238E27FC236}">
                      <a16:creationId xmlns:a16="http://schemas.microsoft.com/office/drawing/2014/main" id="{86301B18-4B0D-4171-89FD-654CECC9CEF0}"/>
                    </a:ext>
                  </a:extLst>
                </p:cNvPr>
                <p:cNvGrpSpPr/>
                <p:nvPr/>
              </p:nvGrpSpPr>
              <p:grpSpPr>
                <a:xfrm>
                  <a:off x="0" y="561974"/>
                  <a:ext cx="12192000" cy="5791200"/>
                  <a:chOff x="-285751" y="581024"/>
                  <a:chExt cx="12706352" cy="5791200"/>
                </a:xfrm>
              </p:grpSpPr>
              <p:cxnSp>
                <p:nvCxnSpPr>
                  <p:cNvPr id="283" name="Straight Connector 282">
                    <a:extLst>
                      <a:ext uri="{FF2B5EF4-FFF2-40B4-BE49-F238E27FC236}">
                        <a16:creationId xmlns:a16="http://schemas.microsoft.com/office/drawing/2014/main" id="{D45E8F02-BAA6-42B6-9BF6-C4B417E984E7}"/>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62B8992F-0DAE-43A3-A984-0E21B70DD92D}"/>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BFDE6341-7869-497D-B2A8-94DEF8B60C25}"/>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8F9A71E6-09E4-451B-9C6E-49DFA1037CDC}"/>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40581451-9B7C-44C7-ABC4-0E834D6EB072}"/>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DF8C5BF2-2F4C-4EEC-A541-15A451A2B174}"/>
                      </a:ext>
                    </a:extLst>
                  </p:cNvPr>
                  <p:cNvCxnSpPr/>
                  <p:nvPr/>
                </p:nvCxnSpPr>
                <p:spPr>
                  <a:xfrm rot="16200000">
                    <a:off x="6067425" y="-28765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2892FEC8-0B58-42C5-88F1-C50C04DEA271}"/>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9489693E-408B-4FFD-9810-A61D57F0B041}"/>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4735DECD-14D6-4DF3-8643-073A7CC7F625}"/>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10623F09-F6E0-4770-88F5-78472D614C70}"/>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FAC4ADDF-6C4F-45B4-BE1D-907448AB29C2}"/>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47" name="Group 246">
                <a:extLst>
                  <a:ext uri="{FF2B5EF4-FFF2-40B4-BE49-F238E27FC236}">
                    <a16:creationId xmlns:a16="http://schemas.microsoft.com/office/drawing/2014/main" id="{C563C577-C86F-4CED-B309-8B40E7609450}"/>
                  </a:ext>
                </a:extLst>
              </p:cNvPr>
              <p:cNvGrpSpPr/>
              <p:nvPr/>
            </p:nvGrpSpPr>
            <p:grpSpPr>
              <a:xfrm>
                <a:off x="6299365" y="3469706"/>
                <a:ext cx="6253487" cy="3321180"/>
                <a:chOff x="0" y="0"/>
                <a:chExt cx="12192000" cy="6858000"/>
              </a:xfrm>
              <a:effectLst/>
            </p:grpSpPr>
            <p:grpSp>
              <p:nvGrpSpPr>
                <p:cNvPr id="248" name="Group 247">
                  <a:extLst>
                    <a:ext uri="{FF2B5EF4-FFF2-40B4-BE49-F238E27FC236}">
                      <a16:creationId xmlns:a16="http://schemas.microsoft.com/office/drawing/2014/main" id="{85C04FDD-C45D-48A2-8E1C-86B14FCFA9AB}"/>
                    </a:ext>
                  </a:extLst>
                </p:cNvPr>
                <p:cNvGrpSpPr/>
                <p:nvPr/>
              </p:nvGrpSpPr>
              <p:grpSpPr>
                <a:xfrm>
                  <a:off x="590550" y="0"/>
                  <a:ext cx="10953750" cy="6858000"/>
                  <a:chOff x="590550" y="0"/>
                  <a:chExt cx="10953750" cy="6858000"/>
                </a:xfrm>
              </p:grpSpPr>
              <p:cxnSp>
                <p:nvCxnSpPr>
                  <p:cNvPr id="261" name="Straight Connector 260">
                    <a:extLst>
                      <a:ext uri="{FF2B5EF4-FFF2-40B4-BE49-F238E27FC236}">
                        <a16:creationId xmlns:a16="http://schemas.microsoft.com/office/drawing/2014/main" id="{C861C192-D2A3-4F90-A497-61162A237C8D}"/>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9BF2F7B5-7B00-4835-A930-569E4168F811}"/>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C8D0F5D4-2AA4-428A-AD34-57099F2B9185}"/>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506A3A16-7229-40CD-8909-18A776AB0A76}"/>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2120B249-B0CB-4227-BD20-7511FF6C73A9}"/>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F684E52-0C1D-40AD-AAB8-C3729D5E9050}"/>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2959CC93-BC7C-43E5-A287-4279D9C5E687}"/>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98B52964-0451-4F11-8F17-5674F358B9FD}"/>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88358108-FB87-42A9-B871-E522D98B2379}"/>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2E8565A2-BB18-4C84-BC37-CBEBED458135}"/>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6DAD584E-5E04-4EFF-9502-DDC9C45267D8}"/>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D30F24A-24C8-431B-B9DB-C773B0BECDB3}"/>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8B8E2140-117A-449D-98AA-B6CD94798F76}"/>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12C7043E-E3FA-472B-9030-D47D19756DE5}"/>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0B8D3D11-8B3D-4B2E-86E0-C24EA3368DBE}"/>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9EA8B85-F352-4E12-BF50-DCD4D7291E04}"/>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0F020606-3D77-4C77-A7F3-E4CFDEF791C3}"/>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ED967171-B111-4F46-8113-2DFB42300997}"/>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132C174E-83DB-4726-8AB0-682A409BB77C}"/>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E52E8865-676C-4CB1-915C-2FE6ABF0FFCF}"/>
                      </a:ext>
                    </a:extLst>
                  </p:cNvPr>
                  <p:cNvCxnSpPr/>
                  <p:nvPr/>
                </p:nvCxnSpPr>
                <p:spPr>
                  <a:xfrm>
                    <a:off x="115443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DE1150CD-6BCB-42F7-83CF-24C71F9FEFAF}"/>
                    </a:ext>
                  </a:extLst>
                </p:cNvPr>
                <p:cNvGrpSpPr/>
                <p:nvPr/>
              </p:nvGrpSpPr>
              <p:grpSpPr>
                <a:xfrm>
                  <a:off x="0" y="561974"/>
                  <a:ext cx="12192000" cy="5791200"/>
                  <a:chOff x="-285751" y="581024"/>
                  <a:chExt cx="12706352" cy="5791200"/>
                </a:xfrm>
              </p:grpSpPr>
              <p:cxnSp>
                <p:nvCxnSpPr>
                  <p:cNvPr id="250" name="Straight Connector 249">
                    <a:extLst>
                      <a:ext uri="{FF2B5EF4-FFF2-40B4-BE49-F238E27FC236}">
                        <a16:creationId xmlns:a16="http://schemas.microsoft.com/office/drawing/2014/main" id="{363D2820-C29F-4C00-9EC8-ADFC42AC18BA}"/>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2151F927-DDD0-4945-A65F-C2F7B41FD89B}"/>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BDA23BFA-34B0-480C-8217-6B1C99607765}"/>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6BC271B8-AD48-41C5-B18B-52B038A0AACB}"/>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B85C5DE2-0BD8-44D6-B1CF-402950416C1C}"/>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912E69EC-96DE-41C0-8DBD-9F619E17A633}"/>
                      </a:ext>
                    </a:extLst>
                  </p:cNvPr>
                  <p:cNvCxnSpPr/>
                  <p:nvPr/>
                </p:nvCxnSpPr>
                <p:spPr>
                  <a:xfrm rot="16200000">
                    <a:off x="6067425" y="-28765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C7F5CF9D-980F-449D-9C4C-EE30FCE712AD}"/>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68A37F7-1411-415A-8BE6-A28DD59EAB34}"/>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76D983D5-4208-477C-8D04-485C02FE4286}"/>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FC085D5A-4371-4C15-A856-1C0D36CCAAB6}"/>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C2CC57BF-7369-49B7-AE2C-3A1EA1C95C63}"/>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grpSp>
      <p:grpSp>
        <p:nvGrpSpPr>
          <p:cNvPr id="2" name="Group 1">
            <a:extLst>
              <a:ext uri="{FF2B5EF4-FFF2-40B4-BE49-F238E27FC236}">
                <a16:creationId xmlns:a16="http://schemas.microsoft.com/office/drawing/2014/main" id="{5044C55F-E480-4027-BE17-4CDB07F8EEDA}"/>
              </a:ext>
            </a:extLst>
          </p:cNvPr>
          <p:cNvGrpSpPr/>
          <p:nvPr/>
        </p:nvGrpSpPr>
        <p:grpSpPr>
          <a:xfrm>
            <a:off x="422420" y="218704"/>
            <a:ext cx="11121635" cy="753940"/>
            <a:chOff x="422420" y="317378"/>
            <a:chExt cx="11121635" cy="1125117"/>
          </a:xfrm>
          <a:effectLst>
            <a:outerShdw blurRad="50800" dist="38100" dir="5400000" algn="t" rotWithShape="0">
              <a:prstClr val="black">
                <a:alpha val="40000"/>
              </a:prstClr>
            </a:outerShdw>
          </a:effectLst>
        </p:grpSpPr>
        <p:pic>
          <p:nvPicPr>
            <p:cNvPr id="384" name="Picture 383">
              <a:extLst>
                <a:ext uri="{FF2B5EF4-FFF2-40B4-BE49-F238E27FC236}">
                  <a16:creationId xmlns:a16="http://schemas.microsoft.com/office/drawing/2014/main" id="{D6B5DBD2-44A5-493F-8A2B-E3BEF7FFAEBB}"/>
                </a:ext>
              </a:extLst>
            </p:cNvPr>
            <p:cNvPicPr>
              <a:picLocks noChangeAspect="1"/>
            </p:cNvPicPr>
            <p:nvPr/>
          </p:nvPicPr>
          <p:blipFill rotWithShape="1">
            <a:blip r:embed="rId3">
              <a:extLst>
                <a:ext uri="{28A0092B-C50C-407E-A947-70E740481C1C}">
                  <a14:useLocalDpi xmlns:a14="http://schemas.microsoft.com/office/drawing/2010/main" val="0"/>
                </a:ext>
              </a:extLst>
            </a:blip>
            <a:srcRect l="35305" t="476" r="20504" b="11093"/>
            <a:stretch/>
          </p:blipFill>
          <p:spPr>
            <a:xfrm rot="16200000">
              <a:off x="8149890" y="-1951671"/>
              <a:ext cx="1119600" cy="5668731"/>
            </a:xfrm>
            <a:custGeom>
              <a:avLst/>
              <a:gdLst>
                <a:gd name="connsiteX0" fmla="*/ 1119600 w 1119600"/>
                <a:gd name="connsiteY0" fmla="*/ 0 h 5668731"/>
                <a:gd name="connsiteX1" fmla="*/ 1119600 w 1119600"/>
                <a:gd name="connsiteY1" fmla="*/ 5198157 h 5668731"/>
                <a:gd name="connsiteX2" fmla="*/ 649026 w 1119600"/>
                <a:gd name="connsiteY2" fmla="*/ 5668731 h 5668731"/>
                <a:gd name="connsiteX3" fmla="*/ 0 w 1119600"/>
                <a:gd name="connsiteY3" fmla="*/ 5668731 h 5668731"/>
                <a:gd name="connsiteX4" fmla="*/ 0 w 1119600"/>
                <a:gd name="connsiteY4" fmla="*/ 0 h 5668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600" h="5668731">
                  <a:moveTo>
                    <a:pt x="1119600" y="0"/>
                  </a:moveTo>
                  <a:lnTo>
                    <a:pt x="1119600" y="5198157"/>
                  </a:lnTo>
                  <a:cubicBezTo>
                    <a:pt x="1119600" y="5458048"/>
                    <a:pt x="908917" y="5668731"/>
                    <a:pt x="649026" y="5668731"/>
                  </a:cubicBezTo>
                  <a:lnTo>
                    <a:pt x="0" y="5668731"/>
                  </a:lnTo>
                  <a:lnTo>
                    <a:pt x="0" y="0"/>
                  </a:lnTo>
                  <a:close/>
                </a:path>
              </a:pathLst>
            </a:custGeom>
            <a:effectLst/>
          </p:spPr>
        </p:pic>
        <p:pic>
          <p:nvPicPr>
            <p:cNvPr id="385" name="Picture 384">
              <a:extLst>
                <a:ext uri="{FF2B5EF4-FFF2-40B4-BE49-F238E27FC236}">
                  <a16:creationId xmlns:a16="http://schemas.microsoft.com/office/drawing/2014/main" id="{7C0DE524-2F80-4829-8C44-9D201732796E}"/>
                </a:ext>
              </a:extLst>
            </p:cNvPr>
            <p:cNvPicPr>
              <a:picLocks noChangeAspect="1"/>
            </p:cNvPicPr>
            <p:nvPr/>
          </p:nvPicPr>
          <p:blipFill rotWithShape="1">
            <a:blip r:embed="rId3">
              <a:extLst>
                <a:ext uri="{28A0092B-C50C-407E-A947-70E740481C1C}">
                  <a14:useLocalDpi xmlns:a14="http://schemas.microsoft.com/office/drawing/2010/main" val="0"/>
                </a:ext>
              </a:extLst>
            </a:blip>
            <a:srcRect l="35305" t="476" r="20504" b="11093"/>
            <a:stretch/>
          </p:blipFill>
          <p:spPr>
            <a:xfrm rot="5400000" flipH="1">
              <a:off x="2696986" y="-1957188"/>
              <a:ext cx="1119600" cy="5668731"/>
            </a:xfrm>
            <a:custGeom>
              <a:avLst/>
              <a:gdLst>
                <a:gd name="connsiteX0" fmla="*/ 1119600 w 1119600"/>
                <a:gd name="connsiteY0" fmla="*/ 0 h 5668731"/>
                <a:gd name="connsiteX1" fmla="*/ 1119600 w 1119600"/>
                <a:gd name="connsiteY1" fmla="*/ 5198157 h 5668731"/>
                <a:gd name="connsiteX2" fmla="*/ 649026 w 1119600"/>
                <a:gd name="connsiteY2" fmla="*/ 5668731 h 5668731"/>
                <a:gd name="connsiteX3" fmla="*/ 0 w 1119600"/>
                <a:gd name="connsiteY3" fmla="*/ 5668731 h 5668731"/>
                <a:gd name="connsiteX4" fmla="*/ 0 w 1119600"/>
                <a:gd name="connsiteY4" fmla="*/ 0 h 5668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600" h="5668731">
                  <a:moveTo>
                    <a:pt x="1119600" y="0"/>
                  </a:moveTo>
                  <a:lnTo>
                    <a:pt x="1119600" y="5198157"/>
                  </a:lnTo>
                  <a:cubicBezTo>
                    <a:pt x="1119600" y="5458048"/>
                    <a:pt x="908917" y="5668731"/>
                    <a:pt x="649026" y="5668731"/>
                  </a:cubicBezTo>
                  <a:lnTo>
                    <a:pt x="0" y="5668731"/>
                  </a:lnTo>
                  <a:lnTo>
                    <a:pt x="0" y="0"/>
                  </a:lnTo>
                  <a:close/>
                </a:path>
              </a:pathLst>
            </a:custGeom>
            <a:effectLst/>
          </p:spPr>
        </p:pic>
      </p:grpSp>
      <p:grpSp>
        <p:nvGrpSpPr>
          <p:cNvPr id="114" name="Group 113">
            <a:extLst>
              <a:ext uri="{FF2B5EF4-FFF2-40B4-BE49-F238E27FC236}">
                <a16:creationId xmlns:a16="http://schemas.microsoft.com/office/drawing/2014/main" id="{9AA538F5-6C16-401A-ADF3-FB9AB8FF5817}"/>
              </a:ext>
            </a:extLst>
          </p:cNvPr>
          <p:cNvGrpSpPr/>
          <p:nvPr/>
        </p:nvGrpSpPr>
        <p:grpSpPr>
          <a:xfrm>
            <a:off x="127175" y="691681"/>
            <a:ext cx="740248" cy="5388071"/>
            <a:chOff x="127175" y="691681"/>
            <a:chExt cx="740248" cy="5388071"/>
          </a:xfrm>
        </p:grpSpPr>
        <p:grpSp>
          <p:nvGrpSpPr>
            <p:cNvPr id="89" name="Group 88">
              <a:extLst>
                <a:ext uri="{FF2B5EF4-FFF2-40B4-BE49-F238E27FC236}">
                  <a16:creationId xmlns:a16="http://schemas.microsoft.com/office/drawing/2014/main" id="{D988CD13-CC28-4DF2-8285-E8E89C98FA87}"/>
                </a:ext>
              </a:extLst>
            </p:cNvPr>
            <p:cNvGrpSpPr/>
            <p:nvPr/>
          </p:nvGrpSpPr>
          <p:grpSpPr>
            <a:xfrm>
              <a:off x="619993" y="821063"/>
              <a:ext cx="247430" cy="5048114"/>
              <a:chOff x="575576" y="735556"/>
              <a:chExt cx="180000" cy="3672388"/>
            </a:xfrm>
          </p:grpSpPr>
          <p:sp>
            <p:nvSpPr>
              <p:cNvPr id="90" name="Oval 89">
                <a:extLst>
                  <a:ext uri="{FF2B5EF4-FFF2-40B4-BE49-F238E27FC236}">
                    <a16:creationId xmlns:a16="http://schemas.microsoft.com/office/drawing/2014/main" id="{CA719A15-E846-4E5C-BCD4-B9950178183B}"/>
                  </a:ext>
                </a:extLst>
              </p:cNvPr>
              <p:cNvSpPr/>
              <p:nvPr/>
            </p:nvSpPr>
            <p:spPr>
              <a:xfrm>
                <a:off x="575576" y="735556"/>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1" name="Oval 90">
                <a:extLst>
                  <a:ext uri="{FF2B5EF4-FFF2-40B4-BE49-F238E27FC236}">
                    <a16:creationId xmlns:a16="http://schemas.microsoft.com/office/drawing/2014/main" id="{3A776FCC-C429-4CC8-8AB2-FD44099A1957}"/>
                  </a:ext>
                </a:extLst>
              </p:cNvPr>
              <p:cNvSpPr/>
              <p:nvPr/>
            </p:nvSpPr>
            <p:spPr>
              <a:xfrm>
                <a:off x="575576" y="3219832"/>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2" name="Oval 91">
                <a:extLst>
                  <a:ext uri="{FF2B5EF4-FFF2-40B4-BE49-F238E27FC236}">
                    <a16:creationId xmlns:a16="http://schemas.microsoft.com/office/drawing/2014/main" id="{0B929E36-9C01-4F8F-B20F-509BB675EA18}"/>
                  </a:ext>
                </a:extLst>
              </p:cNvPr>
              <p:cNvSpPr/>
              <p:nvPr/>
            </p:nvSpPr>
            <p:spPr>
              <a:xfrm>
                <a:off x="575576" y="2715776"/>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3" name="Oval 92">
                <a:extLst>
                  <a:ext uri="{FF2B5EF4-FFF2-40B4-BE49-F238E27FC236}">
                    <a16:creationId xmlns:a16="http://schemas.microsoft.com/office/drawing/2014/main" id="{3E83462F-3311-486C-83D2-B97FF43C1F92}"/>
                  </a:ext>
                </a:extLst>
              </p:cNvPr>
              <p:cNvSpPr/>
              <p:nvPr/>
            </p:nvSpPr>
            <p:spPr>
              <a:xfrm>
                <a:off x="575576" y="2211720"/>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4" name="Oval 93">
                <a:extLst>
                  <a:ext uri="{FF2B5EF4-FFF2-40B4-BE49-F238E27FC236}">
                    <a16:creationId xmlns:a16="http://schemas.microsoft.com/office/drawing/2014/main" id="{4514351F-9BA2-4686-AE93-B42AC9825265}"/>
                  </a:ext>
                </a:extLst>
              </p:cNvPr>
              <p:cNvSpPr/>
              <p:nvPr/>
            </p:nvSpPr>
            <p:spPr>
              <a:xfrm>
                <a:off x="575576" y="1723743"/>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5" name="Oval 94">
                <a:extLst>
                  <a:ext uri="{FF2B5EF4-FFF2-40B4-BE49-F238E27FC236}">
                    <a16:creationId xmlns:a16="http://schemas.microsoft.com/office/drawing/2014/main" id="{BC00D8DC-63E5-4466-87AE-27343FC8F1FF}"/>
                  </a:ext>
                </a:extLst>
              </p:cNvPr>
              <p:cNvSpPr/>
              <p:nvPr/>
            </p:nvSpPr>
            <p:spPr>
              <a:xfrm>
                <a:off x="575576" y="1203608"/>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6" name="Oval 95">
                <a:extLst>
                  <a:ext uri="{FF2B5EF4-FFF2-40B4-BE49-F238E27FC236}">
                    <a16:creationId xmlns:a16="http://schemas.microsoft.com/office/drawing/2014/main" id="{E88E41BF-799A-4AF4-9889-F18578018A9E}"/>
                  </a:ext>
                </a:extLst>
              </p:cNvPr>
              <p:cNvSpPr/>
              <p:nvPr/>
            </p:nvSpPr>
            <p:spPr>
              <a:xfrm>
                <a:off x="575576" y="4227944"/>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7" name="Oval 96">
                <a:extLst>
                  <a:ext uri="{FF2B5EF4-FFF2-40B4-BE49-F238E27FC236}">
                    <a16:creationId xmlns:a16="http://schemas.microsoft.com/office/drawing/2014/main" id="{E89A6896-2EF6-4468-856A-DB118AE4BC2D}"/>
                  </a:ext>
                </a:extLst>
              </p:cNvPr>
              <p:cNvSpPr/>
              <p:nvPr/>
            </p:nvSpPr>
            <p:spPr>
              <a:xfrm>
                <a:off x="575576" y="3723888"/>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4" name="Group 3">
              <a:extLst>
                <a:ext uri="{FF2B5EF4-FFF2-40B4-BE49-F238E27FC236}">
                  <a16:creationId xmlns:a16="http://schemas.microsoft.com/office/drawing/2014/main" id="{08FAC1C7-39B4-4459-BFC2-6DBC8D07901A}"/>
                </a:ext>
              </a:extLst>
            </p:cNvPr>
            <p:cNvGrpSpPr/>
            <p:nvPr/>
          </p:nvGrpSpPr>
          <p:grpSpPr>
            <a:xfrm>
              <a:off x="127175" y="691681"/>
              <a:ext cx="621212" cy="5388071"/>
              <a:chOff x="55829" y="691681"/>
              <a:chExt cx="621212" cy="5388071"/>
            </a:xfrm>
          </p:grpSpPr>
          <p:sp>
            <p:nvSpPr>
              <p:cNvPr id="3" name="Block Arc 2">
                <a:extLst>
                  <a:ext uri="{FF2B5EF4-FFF2-40B4-BE49-F238E27FC236}">
                    <a16:creationId xmlns:a16="http://schemas.microsoft.com/office/drawing/2014/main" id="{07D44719-113C-44CD-8BAD-5DD9E248ABB5}"/>
                  </a:ext>
                </a:extLst>
              </p:cNvPr>
              <p:cNvSpPr/>
              <p:nvPr/>
            </p:nvSpPr>
            <p:spPr>
              <a:xfrm>
                <a:off x="68460" y="691681"/>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 name="Block Arc 2">
                <a:extLst>
                  <a:ext uri="{FF2B5EF4-FFF2-40B4-BE49-F238E27FC236}">
                    <a16:creationId xmlns:a16="http://schemas.microsoft.com/office/drawing/2014/main" id="{A2C89231-7F60-4869-85AA-71D9F3B45ABB}"/>
                  </a:ext>
                </a:extLst>
              </p:cNvPr>
              <p:cNvSpPr/>
              <p:nvPr/>
            </p:nvSpPr>
            <p:spPr>
              <a:xfrm>
                <a:off x="75335" y="1331016"/>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7" name="Block Arc 2">
                <a:extLst>
                  <a:ext uri="{FF2B5EF4-FFF2-40B4-BE49-F238E27FC236}">
                    <a16:creationId xmlns:a16="http://schemas.microsoft.com/office/drawing/2014/main" id="{A41F11CD-7478-47E7-BF57-80E3FD0C097C}"/>
                  </a:ext>
                </a:extLst>
              </p:cNvPr>
              <p:cNvSpPr/>
              <p:nvPr/>
            </p:nvSpPr>
            <p:spPr>
              <a:xfrm>
                <a:off x="75335" y="2045075"/>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 name="Block Arc 2">
                <a:extLst>
                  <a:ext uri="{FF2B5EF4-FFF2-40B4-BE49-F238E27FC236}">
                    <a16:creationId xmlns:a16="http://schemas.microsoft.com/office/drawing/2014/main" id="{F25861F5-651F-463C-9D43-A55E67067883}"/>
                  </a:ext>
                </a:extLst>
              </p:cNvPr>
              <p:cNvSpPr/>
              <p:nvPr/>
            </p:nvSpPr>
            <p:spPr>
              <a:xfrm>
                <a:off x="82210" y="2712977"/>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0" name="Block Arc 2">
                <a:extLst>
                  <a:ext uri="{FF2B5EF4-FFF2-40B4-BE49-F238E27FC236}">
                    <a16:creationId xmlns:a16="http://schemas.microsoft.com/office/drawing/2014/main" id="{A2487B64-F4C4-456F-B0C9-298120904726}"/>
                  </a:ext>
                </a:extLst>
              </p:cNvPr>
              <p:cNvSpPr/>
              <p:nvPr/>
            </p:nvSpPr>
            <p:spPr>
              <a:xfrm>
                <a:off x="68460" y="3405960"/>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1" name="Block Arc 2">
                <a:extLst>
                  <a:ext uri="{FF2B5EF4-FFF2-40B4-BE49-F238E27FC236}">
                    <a16:creationId xmlns:a16="http://schemas.microsoft.com/office/drawing/2014/main" id="{232E00E0-1A93-4257-B51F-CD69C2066126}"/>
                  </a:ext>
                </a:extLst>
              </p:cNvPr>
              <p:cNvSpPr/>
              <p:nvPr/>
            </p:nvSpPr>
            <p:spPr>
              <a:xfrm>
                <a:off x="68460" y="4107102"/>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2" name="Block Arc 2">
                <a:extLst>
                  <a:ext uri="{FF2B5EF4-FFF2-40B4-BE49-F238E27FC236}">
                    <a16:creationId xmlns:a16="http://schemas.microsoft.com/office/drawing/2014/main" id="{FA67053C-3191-4BF3-92E7-531A8ADFB29B}"/>
                  </a:ext>
                </a:extLst>
              </p:cNvPr>
              <p:cNvSpPr/>
              <p:nvPr/>
            </p:nvSpPr>
            <p:spPr>
              <a:xfrm>
                <a:off x="55829" y="4794392"/>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lock Arc 2">
                <a:extLst>
                  <a:ext uri="{FF2B5EF4-FFF2-40B4-BE49-F238E27FC236}">
                    <a16:creationId xmlns:a16="http://schemas.microsoft.com/office/drawing/2014/main" id="{DC6C4602-325C-45B9-ABFE-C80A3222B475}"/>
                  </a:ext>
                </a:extLst>
              </p:cNvPr>
              <p:cNvSpPr/>
              <p:nvPr/>
            </p:nvSpPr>
            <p:spPr>
              <a:xfrm>
                <a:off x="63083" y="5485468"/>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pic>
        <p:nvPicPr>
          <p:cNvPr id="394" name="Picture 2" descr="See the source image">
            <a:extLst>
              <a:ext uri="{FF2B5EF4-FFF2-40B4-BE49-F238E27FC236}">
                <a16:creationId xmlns:a16="http://schemas.microsoft.com/office/drawing/2014/main" id="{19B2FEA8-2032-437D-B3AE-03C5E8CFA6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842" b="35956"/>
          <a:stretch/>
        </p:blipFill>
        <p:spPr bwMode="auto">
          <a:xfrm>
            <a:off x="9066795" y="522503"/>
            <a:ext cx="2354529" cy="520260"/>
          </a:xfrm>
          <a:prstGeom prst="rect">
            <a:avLst/>
          </a:prstGeom>
          <a:noFill/>
          <a:extLst>
            <a:ext uri="{909E8E84-426E-40DD-AFC4-6F175D3DCCD1}">
              <a14:hiddenFill xmlns:a14="http://schemas.microsoft.com/office/drawing/2010/main">
                <a:solidFill>
                  <a:srgbClr val="FFFFFF"/>
                </a:solidFill>
              </a14:hiddenFill>
            </a:ext>
          </a:extLst>
        </p:spPr>
      </p:pic>
      <p:pic>
        <p:nvPicPr>
          <p:cNvPr id="380" name="Graphic 379">
            <a:hlinkClick r:id="rId5" action="ppaction://hlinksldjump"/>
            <a:extLst>
              <a:ext uri="{FF2B5EF4-FFF2-40B4-BE49-F238E27FC236}">
                <a16:creationId xmlns:a16="http://schemas.microsoft.com/office/drawing/2014/main" id="{8C619C2F-532D-4146-BF28-6164746C6ACB}"/>
              </a:ext>
            </a:extLst>
          </p:cNvPr>
          <p:cNvPicPr>
            <a:picLocks/>
          </p:cNvPicPr>
          <p:nvPr/>
        </p:nvPicPr>
        <p:blipFill>
          <a:blip r:embed="rId6" cstate="print">
            <a:extLst>
              <a:ext uri="{96DAC541-7B7A-43D3-8B79-37D633B846F1}">
                <asvg:svgBlip xmlns:asvg="http://schemas.microsoft.com/office/drawing/2016/SVG/main" r:embed="rId7"/>
              </a:ext>
            </a:extLst>
          </a:blip>
          <a:stretch>
            <a:fillRect/>
          </a:stretch>
        </p:blipFill>
        <p:spPr>
          <a:xfrm>
            <a:off x="11572206" y="956566"/>
            <a:ext cx="402332" cy="402332"/>
          </a:xfrm>
          <a:prstGeom prst="rect">
            <a:avLst/>
          </a:prstGeom>
        </p:spPr>
      </p:pic>
      <p:pic>
        <p:nvPicPr>
          <p:cNvPr id="381" name="Graphic 380">
            <a:hlinkClick r:id="rId8" action="ppaction://hlinksldjump"/>
            <a:extLst>
              <a:ext uri="{FF2B5EF4-FFF2-40B4-BE49-F238E27FC236}">
                <a16:creationId xmlns:a16="http://schemas.microsoft.com/office/drawing/2014/main" id="{A82339BF-039D-41E1-B21C-39F953D37097}"/>
              </a:ext>
            </a:extLst>
          </p:cNvPr>
          <p:cNvPicPr>
            <a:picLocks/>
          </p:cNvPicPr>
          <p:nvPr/>
        </p:nvPicPr>
        <p:blipFill>
          <a:blip r:embed="rId9" cstate="print">
            <a:extLst>
              <a:ext uri="{96DAC541-7B7A-43D3-8B79-37D633B846F1}">
                <asvg:svgBlip xmlns:asvg="http://schemas.microsoft.com/office/drawing/2016/SVG/main" r:embed="rId10"/>
              </a:ext>
            </a:extLst>
          </a:blip>
          <a:stretch>
            <a:fillRect/>
          </a:stretch>
        </p:blipFill>
        <p:spPr>
          <a:xfrm>
            <a:off x="11548509" y="1835779"/>
            <a:ext cx="402332" cy="402332"/>
          </a:xfrm>
          <a:prstGeom prst="rect">
            <a:avLst/>
          </a:prstGeom>
        </p:spPr>
      </p:pic>
      <p:pic>
        <p:nvPicPr>
          <p:cNvPr id="382" name="Graphic 381">
            <a:hlinkClick r:id="rId11" action="ppaction://hlinksldjump"/>
            <a:extLst>
              <a:ext uri="{FF2B5EF4-FFF2-40B4-BE49-F238E27FC236}">
                <a16:creationId xmlns:a16="http://schemas.microsoft.com/office/drawing/2014/main" id="{99A49976-7509-40DE-84AD-E2070E3FDA86}"/>
              </a:ext>
            </a:extLst>
          </p:cNvPr>
          <p:cNvPicPr>
            <a:picLocks/>
          </p:cNvPicPr>
          <p:nvPr/>
        </p:nvPicPr>
        <p:blipFill>
          <a:blip r:embed="rId12" cstate="print">
            <a:extLst>
              <a:ext uri="{96DAC541-7B7A-43D3-8B79-37D633B846F1}">
                <asvg:svgBlip xmlns:asvg="http://schemas.microsoft.com/office/drawing/2016/SVG/main" r:embed="rId13"/>
              </a:ext>
            </a:extLst>
          </a:blip>
          <a:stretch>
            <a:fillRect/>
          </a:stretch>
        </p:blipFill>
        <p:spPr>
          <a:xfrm>
            <a:off x="11530786" y="2641826"/>
            <a:ext cx="402332" cy="402332"/>
          </a:xfrm>
          <a:prstGeom prst="rect">
            <a:avLst/>
          </a:prstGeom>
        </p:spPr>
      </p:pic>
      <p:pic>
        <p:nvPicPr>
          <p:cNvPr id="383" name="Graphic 382">
            <a:hlinkClick r:id="rId14" action="ppaction://hlinksldjump"/>
            <a:extLst>
              <a:ext uri="{FF2B5EF4-FFF2-40B4-BE49-F238E27FC236}">
                <a16:creationId xmlns:a16="http://schemas.microsoft.com/office/drawing/2014/main" id="{E56C253D-FC4B-4521-BFA0-D44534C435A3}"/>
              </a:ext>
            </a:extLst>
          </p:cNvPr>
          <p:cNvPicPr>
            <a:picLocks/>
          </p:cNvPicPr>
          <p:nvPr/>
        </p:nvPicPr>
        <p:blipFill>
          <a:blip r:embed="rId15" cstate="print">
            <a:extLst>
              <a:ext uri="{96DAC541-7B7A-43D3-8B79-37D633B846F1}">
                <asvg:svgBlip xmlns:asvg="http://schemas.microsoft.com/office/drawing/2016/SVG/main" r:embed="rId16"/>
              </a:ext>
            </a:extLst>
          </a:blip>
          <a:stretch>
            <a:fillRect/>
          </a:stretch>
        </p:blipFill>
        <p:spPr>
          <a:xfrm>
            <a:off x="11548509" y="3354901"/>
            <a:ext cx="402332" cy="402332"/>
          </a:xfrm>
          <a:prstGeom prst="rect">
            <a:avLst/>
          </a:prstGeom>
        </p:spPr>
      </p:pic>
      <p:pic>
        <p:nvPicPr>
          <p:cNvPr id="392" name="Graphic 391">
            <a:hlinkClick r:id="rId17" action="ppaction://hlinksldjump"/>
            <a:extLst>
              <a:ext uri="{FF2B5EF4-FFF2-40B4-BE49-F238E27FC236}">
                <a16:creationId xmlns:a16="http://schemas.microsoft.com/office/drawing/2014/main" id="{0CD28B5E-DFBA-4793-B351-1D77F4C7A8A8}"/>
              </a:ext>
            </a:extLst>
          </p:cNvPr>
          <p:cNvPicPr>
            <a:picLocks/>
          </p:cNvPicPr>
          <p:nvPr/>
        </p:nvPicPr>
        <p:blipFill>
          <a:blip r:embed="rId18" cstate="print">
            <a:extLst>
              <a:ext uri="{96DAC541-7B7A-43D3-8B79-37D633B846F1}">
                <asvg:svgBlip xmlns:asvg="http://schemas.microsoft.com/office/drawing/2016/SVG/main" r:embed="rId19"/>
              </a:ext>
            </a:extLst>
          </a:blip>
          <a:stretch>
            <a:fillRect/>
          </a:stretch>
        </p:blipFill>
        <p:spPr>
          <a:xfrm>
            <a:off x="11540066" y="4152289"/>
            <a:ext cx="402332" cy="402332"/>
          </a:xfrm>
          <a:prstGeom prst="rect">
            <a:avLst/>
          </a:prstGeom>
        </p:spPr>
      </p:pic>
      <p:pic>
        <p:nvPicPr>
          <p:cNvPr id="393" name="Graphic 392">
            <a:hlinkClick r:id="rId11" action="ppaction://hlinksldjump"/>
            <a:extLst>
              <a:ext uri="{FF2B5EF4-FFF2-40B4-BE49-F238E27FC236}">
                <a16:creationId xmlns:a16="http://schemas.microsoft.com/office/drawing/2014/main" id="{CF82089A-3F3B-47D1-A853-E8FA9070884D}"/>
              </a:ext>
            </a:extLst>
          </p:cNvPr>
          <p:cNvPicPr>
            <a:picLocks/>
          </p:cNvPicPr>
          <p:nvPr/>
        </p:nvPicPr>
        <p:blipFill>
          <a:blip r:embed="rId20" cstate="print">
            <a:extLst>
              <a:ext uri="{96DAC541-7B7A-43D3-8B79-37D633B846F1}">
                <asvg:svgBlip xmlns:asvg="http://schemas.microsoft.com/office/drawing/2016/SVG/main" r:embed="rId21"/>
              </a:ext>
            </a:extLst>
          </a:blip>
          <a:stretch>
            <a:fillRect/>
          </a:stretch>
        </p:blipFill>
        <p:spPr>
          <a:xfrm>
            <a:off x="11539338" y="4926395"/>
            <a:ext cx="402332" cy="402332"/>
          </a:xfrm>
          <a:prstGeom prst="rect">
            <a:avLst/>
          </a:prstGeom>
        </p:spPr>
      </p:pic>
      <p:pic>
        <p:nvPicPr>
          <p:cNvPr id="415" name="Graphic 414">
            <a:hlinkClick r:id="rId22" action="ppaction://hlinksldjump"/>
            <a:extLst>
              <a:ext uri="{FF2B5EF4-FFF2-40B4-BE49-F238E27FC236}">
                <a16:creationId xmlns:a16="http://schemas.microsoft.com/office/drawing/2014/main" id="{CF3F8D82-59A0-4C7C-AA97-41C07D57FAC6}"/>
              </a:ext>
            </a:extLst>
          </p:cNvPr>
          <p:cNvPicPr>
            <a:picLocks/>
          </p:cNvPicPr>
          <p:nvPr/>
        </p:nvPicPr>
        <p:blipFill>
          <a:blip r:embed="rId23" cstate="print">
            <a:extLst>
              <a:ext uri="{96DAC541-7B7A-43D3-8B79-37D633B846F1}">
                <asvg:svgBlip xmlns:asvg="http://schemas.microsoft.com/office/drawing/2016/SVG/main" r:embed="rId24"/>
              </a:ext>
            </a:extLst>
          </a:blip>
          <a:stretch>
            <a:fillRect/>
          </a:stretch>
        </p:blipFill>
        <p:spPr>
          <a:xfrm>
            <a:off x="11505608" y="5718035"/>
            <a:ext cx="402332" cy="402332"/>
          </a:xfrm>
          <a:prstGeom prst="rect">
            <a:avLst/>
          </a:prstGeom>
        </p:spPr>
      </p:pic>
      <p:pic>
        <p:nvPicPr>
          <p:cNvPr id="416" name="Picture 10" descr="See the source image">
            <a:extLst>
              <a:ext uri="{FF2B5EF4-FFF2-40B4-BE49-F238E27FC236}">
                <a16:creationId xmlns:a16="http://schemas.microsoft.com/office/drawing/2014/main" id="{92E152AD-284E-4C5B-8CA3-9ACEE228F817}"/>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35417" t="58130" r="32531" b="12839"/>
          <a:stretch/>
        </p:blipFill>
        <p:spPr bwMode="auto">
          <a:xfrm rot="5400000" flipV="1">
            <a:off x="10745645" y="1852830"/>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17" name="Picture 10" descr="See the source image">
            <a:extLst>
              <a:ext uri="{FF2B5EF4-FFF2-40B4-BE49-F238E27FC236}">
                <a16:creationId xmlns:a16="http://schemas.microsoft.com/office/drawing/2014/main" id="{7E1F8E0C-028F-4198-9C60-8B1489130AB1}"/>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35533" t="29599" r="32415" b="41370"/>
          <a:stretch/>
        </p:blipFill>
        <p:spPr bwMode="auto">
          <a:xfrm rot="16200000">
            <a:off x="10753339" y="2632069"/>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18" name="Picture 10" descr="See the source image">
            <a:extLst>
              <a:ext uri="{FF2B5EF4-FFF2-40B4-BE49-F238E27FC236}">
                <a16:creationId xmlns:a16="http://schemas.microsoft.com/office/drawing/2014/main" id="{FEA4FE10-8FA4-4D35-B555-83186D44BDC5}"/>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35387" t="2910" r="32561" b="68059"/>
          <a:stretch/>
        </p:blipFill>
        <p:spPr bwMode="auto">
          <a:xfrm rot="4499693" flipV="1">
            <a:off x="10780137" y="1082052"/>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19" name="Picture 418">
            <a:extLst>
              <a:ext uri="{FF2B5EF4-FFF2-40B4-BE49-F238E27FC236}">
                <a16:creationId xmlns:a16="http://schemas.microsoft.com/office/drawing/2014/main" id="{5BD7A945-10B2-4F6E-BAD7-94A1A1C83888}"/>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rot="5400000">
            <a:off x="9873495" y="-230090"/>
            <a:ext cx="963593" cy="2301118"/>
          </a:xfrm>
          <a:prstGeom prst="rect">
            <a:avLst/>
          </a:prstGeom>
        </p:spPr>
      </p:pic>
      <p:sp>
        <p:nvSpPr>
          <p:cNvPr id="61" name="Rectangle 60">
            <a:extLst>
              <a:ext uri="{FF2B5EF4-FFF2-40B4-BE49-F238E27FC236}">
                <a16:creationId xmlns:a16="http://schemas.microsoft.com/office/drawing/2014/main" id="{C0D40AAE-B256-AA6D-9781-E083DB0B688F}"/>
              </a:ext>
            </a:extLst>
          </p:cNvPr>
          <p:cNvSpPr/>
          <p:nvPr/>
        </p:nvSpPr>
        <p:spPr>
          <a:xfrm>
            <a:off x="1287267" y="1231912"/>
            <a:ext cx="4179037" cy="807470"/>
          </a:xfrm>
          <a:prstGeom prst="rect">
            <a:avLst/>
          </a:prstGeom>
          <a:solidFill>
            <a:srgbClr val="8B6F67"/>
          </a:solidFill>
          <a:ln w="38100">
            <a:solidFill>
              <a:srgbClr val="F8F5EC"/>
            </a:solidFill>
          </a:ln>
          <a:effectLst>
            <a:outerShdw blurRad="152400" dist="88900" dir="2700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2" name="TextBox 61">
            <a:extLst>
              <a:ext uri="{FF2B5EF4-FFF2-40B4-BE49-F238E27FC236}">
                <a16:creationId xmlns:a16="http://schemas.microsoft.com/office/drawing/2014/main" id="{28CBD696-9204-17CE-2A57-C04A6D3DCDFA}"/>
              </a:ext>
            </a:extLst>
          </p:cNvPr>
          <p:cNvSpPr txBox="1"/>
          <p:nvPr/>
        </p:nvSpPr>
        <p:spPr>
          <a:xfrm>
            <a:off x="1268452" y="1360402"/>
            <a:ext cx="4301177" cy="523220"/>
          </a:xfrm>
          <a:prstGeom prst="rect">
            <a:avLst/>
          </a:prstGeom>
          <a:noFill/>
        </p:spPr>
        <p:txBody>
          <a:bodyPr wrap="none" rtlCol="0">
            <a:spAutoFit/>
          </a:bodyPr>
          <a:lstStyle/>
          <a:p>
            <a:r>
              <a:rPr lang="en-US" sz="2800" b="1" spc="600" dirty="0">
                <a:solidFill>
                  <a:schemeClr val="bg1">
                    <a:lumMod val="95000"/>
                  </a:schemeClr>
                </a:solidFill>
                <a:latin typeface="Agency FB" panose="020B0503020202020204" pitchFamily="34" charset="0"/>
              </a:rPr>
              <a:t>def </a:t>
            </a:r>
            <a:r>
              <a:rPr lang="en-US" sz="2800" b="1" spc="600" dirty="0" err="1">
                <a:solidFill>
                  <a:schemeClr val="bg1">
                    <a:lumMod val="95000"/>
                  </a:schemeClr>
                </a:solidFill>
                <a:latin typeface="Agency FB" panose="020B0503020202020204" pitchFamily="34" charset="0"/>
              </a:rPr>
              <a:t>detailsFeature</a:t>
            </a:r>
            <a:r>
              <a:rPr lang="en-US" sz="2800" b="1" spc="600" dirty="0">
                <a:solidFill>
                  <a:schemeClr val="bg1">
                    <a:lumMod val="95000"/>
                  </a:schemeClr>
                </a:solidFill>
                <a:latin typeface="Agency FB" panose="020B0503020202020204" pitchFamily="34" charset="0"/>
              </a:rPr>
              <a:t>():</a:t>
            </a:r>
            <a:endParaRPr lang="id-ID" sz="2800" b="1" spc="600" dirty="0">
              <a:solidFill>
                <a:schemeClr val="bg1">
                  <a:lumMod val="95000"/>
                </a:schemeClr>
              </a:solidFill>
              <a:latin typeface="Agency FB" panose="020B0503020202020204" pitchFamily="34" charset="0"/>
            </a:endParaRPr>
          </a:p>
        </p:txBody>
      </p:sp>
      <p:sp>
        <p:nvSpPr>
          <p:cNvPr id="65" name="TextBox 64">
            <a:extLst>
              <a:ext uri="{FF2B5EF4-FFF2-40B4-BE49-F238E27FC236}">
                <a16:creationId xmlns:a16="http://schemas.microsoft.com/office/drawing/2014/main" id="{C3625D8A-9545-D905-5613-D9CA42A5992B}"/>
              </a:ext>
            </a:extLst>
          </p:cNvPr>
          <p:cNvSpPr txBox="1"/>
          <p:nvPr/>
        </p:nvSpPr>
        <p:spPr>
          <a:xfrm>
            <a:off x="813419" y="163530"/>
            <a:ext cx="3687228" cy="769441"/>
          </a:xfrm>
          <a:prstGeom prst="rect">
            <a:avLst/>
          </a:prstGeom>
          <a:noFill/>
        </p:spPr>
        <p:txBody>
          <a:bodyPr wrap="none" rtlCol="0">
            <a:spAutoFit/>
          </a:bodyPr>
          <a:lstStyle/>
          <a:p>
            <a:r>
              <a:rPr lang="en-US" sz="4400" dirty="0">
                <a:solidFill>
                  <a:schemeClr val="bg1"/>
                </a:solidFill>
                <a:effectLst>
                  <a:outerShdw blurRad="38100" dist="38100" dir="2700000" algn="tl">
                    <a:srgbClr val="000000">
                      <a:alpha val="43137"/>
                    </a:srgbClr>
                  </a:outerShdw>
                </a:effectLst>
                <a:latin typeface="Piglets" panose="02000500000000000000" pitchFamily="2" charset="0"/>
              </a:rPr>
              <a:t>Function: Output</a:t>
            </a:r>
            <a:endParaRPr lang="id-ID" sz="4400" dirty="0">
              <a:solidFill>
                <a:schemeClr val="bg1"/>
              </a:solidFill>
              <a:effectLst>
                <a:outerShdw blurRad="38100" dist="38100" dir="2700000" algn="tl">
                  <a:srgbClr val="000000">
                    <a:alpha val="43137"/>
                  </a:srgbClr>
                </a:outerShdw>
              </a:effectLst>
              <a:latin typeface="Piglets" panose="02000500000000000000" pitchFamily="2" charset="0"/>
            </a:endParaRPr>
          </a:p>
        </p:txBody>
      </p:sp>
      <p:grpSp>
        <p:nvGrpSpPr>
          <p:cNvPr id="386" name="Group 385">
            <a:extLst>
              <a:ext uri="{FF2B5EF4-FFF2-40B4-BE49-F238E27FC236}">
                <a16:creationId xmlns:a16="http://schemas.microsoft.com/office/drawing/2014/main" id="{931EA35B-1146-4B6C-B0D9-6FD0D65F9DA9}"/>
              </a:ext>
            </a:extLst>
          </p:cNvPr>
          <p:cNvGrpSpPr/>
          <p:nvPr/>
        </p:nvGrpSpPr>
        <p:grpSpPr>
          <a:xfrm>
            <a:off x="438812" y="5794035"/>
            <a:ext cx="7357097" cy="743960"/>
            <a:chOff x="419679" y="5263752"/>
            <a:chExt cx="10046528" cy="1297343"/>
          </a:xfrm>
          <a:effectLst>
            <a:outerShdw blurRad="203200" dist="38100" dir="16200000" rotWithShape="0">
              <a:prstClr val="black">
                <a:alpha val="10000"/>
              </a:prstClr>
            </a:outerShdw>
          </a:effectLst>
        </p:grpSpPr>
        <p:pic>
          <p:nvPicPr>
            <p:cNvPr id="387" name="Picture 386">
              <a:extLst>
                <a:ext uri="{FF2B5EF4-FFF2-40B4-BE49-F238E27FC236}">
                  <a16:creationId xmlns:a16="http://schemas.microsoft.com/office/drawing/2014/main" id="{9F7F73C9-49A4-4B8B-82A6-BCEA74B11D69}"/>
                </a:ext>
              </a:extLst>
            </p:cNvPr>
            <p:cNvPicPr>
              <a:picLocks noChangeAspect="1"/>
            </p:cNvPicPr>
            <p:nvPr/>
          </p:nvPicPr>
          <p:blipFill rotWithShape="1">
            <a:blip r:embed="rId27" cstate="print">
              <a:extLst>
                <a:ext uri="{28A0092B-C50C-407E-A947-70E740481C1C}">
                  <a14:useLocalDpi xmlns:a14="http://schemas.microsoft.com/office/drawing/2010/main" val="0"/>
                </a:ext>
              </a:extLst>
            </a:blip>
            <a:srcRect l="34430" r="37042" b="4970"/>
            <a:stretch/>
          </p:blipFill>
          <p:spPr>
            <a:xfrm rot="5400000">
              <a:off x="2323297" y="3368699"/>
              <a:ext cx="1281250" cy="5088485"/>
            </a:xfrm>
            <a:custGeom>
              <a:avLst/>
              <a:gdLst>
                <a:gd name="connsiteX0" fmla="*/ 0 w 1281250"/>
                <a:gd name="connsiteY0" fmla="*/ 5088485 h 5088485"/>
                <a:gd name="connsiteX1" fmla="*/ 0 w 1281250"/>
                <a:gd name="connsiteY1" fmla="*/ 0 h 5088485"/>
                <a:gd name="connsiteX2" fmla="*/ 1281250 w 1281250"/>
                <a:gd name="connsiteY2" fmla="*/ 0 h 5088485"/>
                <a:gd name="connsiteX3" fmla="*/ 1281250 w 1281250"/>
                <a:gd name="connsiteY3" fmla="*/ 4617911 h 5088485"/>
                <a:gd name="connsiteX4" fmla="*/ 810676 w 1281250"/>
                <a:gd name="connsiteY4" fmla="*/ 5088485 h 508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250" h="5088485">
                  <a:moveTo>
                    <a:pt x="0" y="5088485"/>
                  </a:moveTo>
                  <a:lnTo>
                    <a:pt x="0" y="0"/>
                  </a:lnTo>
                  <a:lnTo>
                    <a:pt x="1281250" y="0"/>
                  </a:lnTo>
                  <a:lnTo>
                    <a:pt x="1281250" y="4617911"/>
                  </a:lnTo>
                  <a:cubicBezTo>
                    <a:pt x="1281250" y="4877802"/>
                    <a:pt x="1070567" y="5088485"/>
                    <a:pt x="810676" y="5088485"/>
                  </a:cubicBezTo>
                  <a:close/>
                </a:path>
              </a:pathLst>
            </a:custGeom>
          </p:spPr>
        </p:pic>
        <p:pic>
          <p:nvPicPr>
            <p:cNvPr id="388" name="Picture 387">
              <a:extLst>
                <a:ext uri="{FF2B5EF4-FFF2-40B4-BE49-F238E27FC236}">
                  <a16:creationId xmlns:a16="http://schemas.microsoft.com/office/drawing/2014/main" id="{607A8C4D-C0BA-42C2-970B-A2CFA9B190C4}"/>
                </a:ext>
              </a:extLst>
            </p:cNvPr>
            <p:cNvPicPr>
              <a:picLocks noChangeAspect="1"/>
            </p:cNvPicPr>
            <p:nvPr/>
          </p:nvPicPr>
          <p:blipFill rotWithShape="1">
            <a:blip r:embed="rId27" cstate="print">
              <a:extLst>
                <a:ext uri="{28A0092B-C50C-407E-A947-70E740481C1C}">
                  <a14:useLocalDpi xmlns:a14="http://schemas.microsoft.com/office/drawing/2010/main" val="0"/>
                </a:ext>
              </a:extLst>
            </a:blip>
            <a:srcRect l="34430" r="36684"/>
            <a:stretch/>
          </p:blipFill>
          <p:spPr>
            <a:xfrm rot="16200000" flipH="1">
              <a:off x="7140231" y="3235119"/>
              <a:ext cx="1297343" cy="5354609"/>
            </a:xfrm>
            <a:prstGeom prst="rect">
              <a:avLst/>
            </a:prstGeom>
          </p:spPr>
        </p:pic>
      </p:grpSp>
      <p:pic>
        <p:nvPicPr>
          <p:cNvPr id="54" name="Picture 53">
            <a:extLst>
              <a:ext uri="{FF2B5EF4-FFF2-40B4-BE49-F238E27FC236}">
                <a16:creationId xmlns:a16="http://schemas.microsoft.com/office/drawing/2014/main" id="{1C7F060B-5DAA-6152-1359-5CC050FC53DE}"/>
              </a:ext>
            </a:extLst>
          </p:cNvPr>
          <p:cNvPicPr>
            <a:picLocks noChangeAspect="1"/>
          </p:cNvPicPr>
          <p:nvPr/>
        </p:nvPicPr>
        <p:blipFill>
          <a:blip r:embed="rId28"/>
          <a:stretch>
            <a:fillRect/>
          </a:stretch>
        </p:blipFill>
        <p:spPr>
          <a:xfrm>
            <a:off x="2711437" y="2415002"/>
            <a:ext cx="7347463" cy="29494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5257531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Sing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3000" fill="hold"/>
                                        <p:tgtEl>
                                          <p:spTgt spid="416"/>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3000" fill="hold"/>
                                        <p:tgtEl>
                                          <p:spTgt spid="417"/>
                                        </p:tgtEl>
                                        <p:attrNameLst>
                                          <p:attrName>r</p:attrName>
                                        </p:attrNameLst>
                                      </p:cBhvr>
                                    </p:animRot>
                                  </p:childTnLst>
                                </p:cTn>
                              </p:par>
                              <p:par>
                                <p:cTn id="9" presetID="8" presetClass="emph" presetSubtype="0" repeatCount="indefinite" fill="hold" nodeType="withEffect">
                                  <p:stCondLst>
                                    <p:cond delay="0"/>
                                  </p:stCondLst>
                                  <p:childTnLst>
                                    <p:animRot by="21600000">
                                      <p:cBhvr>
                                        <p:cTn id="10" dur="3000" fill="hold"/>
                                        <p:tgtEl>
                                          <p:spTgt spid="418"/>
                                        </p:tgtEl>
                                        <p:attrNameLst>
                                          <p:attrName>r</p:attrName>
                                        </p:attrNameLst>
                                      </p:cBhvr>
                                    </p:animRot>
                                  </p:childTnLst>
                                </p:cTn>
                              </p:par>
                              <p:par>
                                <p:cTn id="11" presetID="47"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386"/>
                                        </p:tgtEl>
                                        <p:attrNameLst>
                                          <p:attrName>style.visibility</p:attrName>
                                        </p:attrNameLst>
                                      </p:cBhvr>
                                      <p:to>
                                        <p:strVal val="visible"/>
                                      </p:to>
                                    </p:set>
                                    <p:animEffect transition="in" filter="fade">
                                      <p:cBhvr>
                                        <p:cTn id="18" dur="1000"/>
                                        <p:tgtEl>
                                          <p:spTgt spid="386"/>
                                        </p:tgtEl>
                                      </p:cBhvr>
                                    </p:animEffect>
                                    <p:anim calcmode="lin" valueType="num">
                                      <p:cBhvr>
                                        <p:cTn id="19" dur="1000" fill="hold"/>
                                        <p:tgtEl>
                                          <p:spTgt spid="386"/>
                                        </p:tgtEl>
                                        <p:attrNameLst>
                                          <p:attrName>ppt_x</p:attrName>
                                        </p:attrNameLst>
                                      </p:cBhvr>
                                      <p:tavLst>
                                        <p:tav tm="0">
                                          <p:val>
                                            <p:strVal val="#ppt_x"/>
                                          </p:val>
                                        </p:tav>
                                        <p:tav tm="100000">
                                          <p:val>
                                            <p:strVal val="#ppt_x"/>
                                          </p:val>
                                        </p:tav>
                                      </p:tavLst>
                                    </p:anim>
                                    <p:anim calcmode="lin" valueType="num">
                                      <p:cBhvr>
                                        <p:cTn id="20" dur="1000" fill="hold"/>
                                        <p:tgtEl>
                                          <p:spTgt spid="386"/>
                                        </p:tgtEl>
                                        <p:attrNameLst>
                                          <p:attrName>ppt_y</p:attrName>
                                        </p:attrNameLst>
                                      </p:cBhvr>
                                      <p:tavLst>
                                        <p:tav tm="0">
                                          <p:val>
                                            <p:strVal val="#ppt_y+.1"/>
                                          </p:val>
                                        </p:tav>
                                        <p:tav tm="100000">
                                          <p:val>
                                            <p:strVal val="#ppt_y"/>
                                          </p:val>
                                        </p:tav>
                                      </p:tavLst>
                                    </p:anim>
                                  </p:childTnLst>
                                </p:cTn>
                              </p:par>
                              <p:par>
                                <p:cTn id="21" presetID="22" presetClass="entr" presetSubtype="8" fill="hold" nodeType="withEffect">
                                  <p:stCondLst>
                                    <p:cond delay="1000"/>
                                  </p:stCondLst>
                                  <p:childTnLst>
                                    <p:set>
                                      <p:cBhvr>
                                        <p:cTn id="22" dur="1" fill="hold">
                                          <p:stCondLst>
                                            <p:cond delay="0"/>
                                          </p:stCondLst>
                                        </p:cTn>
                                        <p:tgtEl>
                                          <p:spTgt spid="394"/>
                                        </p:tgtEl>
                                        <p:attrNameLst>
                                          <p:attrName>style.visibility</p:attrName>
                                        </p:attrNameLst>
                                      </p:cBhvr>
                                      <p:to>
                                        <p:strVal val="visible"/>
                                      </p:to>
                                    </p:set>
                                    <p:animEffect transition="in" filter="wipe(left)">
                                      <p:cBhvr>
                                        <p:cTn id="23" dur="500"/>
                                        <p:tgtEl>
                                          <p:spTgt spid="394"/>
                                        </p:tgtEl>
                                      </p:cBhvr>
                                    </p:animEffect>
                                  </p:childTnLst>
                                </p:cTn>
                              </p:par>
                              <p:par>
                                <p:cTn id="24" presetID="22" presetClass="entr" presetSubtype="8" fill="hold" grpId="0" nodeType="withEffect">
                                  <p:stCondLst>
                                    <p:cond delay="1500"/>
                                  </p:stCondLst>
                                  <p:childTnLst>
                                    <p:set>
                                      <p:cBhvr>
                                        <p:cTn id="25" dur="1" fill="hold">
                                          <p:stCondLst>
                                            <p:cond delay="0"/>
                                          </p:stCondLst>
                                        </p:cTn>
                                        <p:tgtEl>
                                          <p:spTgt spid="61"/>
                                        </p:tgtEl>
                                        <p:attrNameLst>
                                          <p:attrName>style.visibility</p:attrName>
                                        </p:attrNameLst>
                                      </p:cBhvr>
                                      <p:to>
                                        <p:strVal val="visible"/>
                                      </p:to>
                                    </p:set>
                                    <p:animEffect transition="in" filter="wipe(left)">
                                      <p:cBhvr>
                                        <p:cTn id="26" dur="500"/>
                                        <p:tgtEl>
                                          <p:spTgt spid="61"/>
                                        </p:tgtEl>
                                      </p:cBhvr>
                                    </p:animEffect>
                                  </p:childTnLst>
                                </p:cTn>
                              </p:par>
                              <p:par>
                                <p:cTn id="27" presetID="10" presetClass="entr" presetSubtype="0" fill="hold" grpId="0" nodeType="withEffect">
                                  <p:stCondLst>
                                    <p:cond delay="200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500"/>
                                        <p:tgtEl>
                                          <p:spTgt spid="62"/>
                                        </p:tgtEl>
                                      </p:cBhvr>
                                    </p:animEffect>
                                  </p:childTnLst>
                                </p:cTn>
                              </p:par>
                              <p:par>
                                <p:cTn id="30" presetID="53" presetClass="entr" presetSubtype="16" fill="hold" grpId="0" nodeType="withEffect">
                                  <p:stCondLst>
                                    <p:cond delay="750"/>
                                  </p:stCondLst>
                                  <p:childTnLst>
                                    <p:set>
                                      <p:cBhvr>
                                        <p:cTn id="31" dur="1" fill="hold">
                                          <p:stCondLst>
                                            <p:cond delay="0"/>
                                          </p:stCondLst>
                                        </p:cTn>
                                        <p:tgtEl>
                                          <p:spTgt spid="65"/>
                                        </p:tgtEl>
                                        <p:attrNameLst>
                                          <p:attrName>style.visibility</p:attrName>
                                        </p:attrNameLst>
                                      </p:cBhvr>
                                      <p:to>
                                        <p:strVal val="visible"/>
                                      </p:to>
                                    </p:set>
                                    <p:anim calcmode="lin" valueType="num">
                                      <p:cBhvr>
                                        <p:cTn id="32" dur="750" fill="hold"/>
                                        <p:tgtEl>
                                          <p:spTgt spid="65"/>
                                        </p:tgtEl>
                                        <p:attrNameLst>
                                          <p:attrName>ppt_w</p:attrName>
                                        </p:attrNameLst>
                                      </p:cBhvr>
                                      <p:tavLst>
                                        <p:tav tm="0">
                                          <p:val>
                                            <p:fltVal val="0"/>
                                          </p:val>
                                        </p:tav>
                                        <p:tav tm="100000">
                                          <p:val>
                                            <p:strVal val="#ppt_w"/>
                                          </p:val>
                                        </p:tav>
                                      </p:tavLst>
                                    </p:anim>
                                    <p:anim calcmode="lin" valueType="num">
                                      <p:cBhvr>
                                        <p:cTn id="33" dur="750" fill="hold"/>
                                        <p:tgtEl>
                                          <p:spTgt spid="65"/>
                                        </p:tgtEl>
                                        <p:attrNameLst>
                                          <p:attrName>ppt_h</p:attrName>
                                        </p:attrNameLst>
                                      </p:cBhvr>
                                      <p:tavLst>
                                        <p:tav tm="0">
                                          <p:val>
                                            <p:fltVal val="0"/>
                                          </p:val>
                                        </p:tav>
                                        <p:tav tm="100000">
                                          <p:val>
                                            <p:strVal val="#ppt_h"/>
                                          </p:val>
                                        </p:tav>
                                      </p:tavLst>
                                    </p:anim>
                                    <p:animEffect transition="in" filter="fade">
                                      <p:cBhvr>
                                        <p:cTn id="34" dur="75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p:bldP spid="6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E4D7"/>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F347D77-6637-42FA-93D2-9AFC6AE9D86C}"/>
              </a:ext>
            </a:extLst>
          </p:cNvPr>
          <p:cNvGrpSpPr/>
          <p:nvPr/>
        </p:nvGrpSpPr>
        <p:grpSpPr>
          <a:xfrm>
            <a:off x="2" y="0"/>
            <a:ext cx="12192000" cy="6858000"/>
            <a:chOff x="2" y="0"/>
            <a:chExt cx="12192000" cy="6858000"/>
          </a:xfrm>
        </p:grpSpPr>
        <p:grpSp>
          <p:nvGrpSpPr>
            <p:cNvPr id="6" name="Group 5">
              <a:extLst>
                <a:ext uri="{FF2B5EF4-FFF2-40B4-BE49-F238E27FC236}">
                  <a16:creationId xmlns:a16="http://schemas.microsoft.com/office/drawing/2014/main" id="{20F707EB-965D-4CAA-A222-28A20B057A80}"/>
                </a:ext>
              </a:extLst>
            </p:cNvPr>
            <p:cNvGrpSpPr/>
            <p:nvPr/>
          </p:nvGrpSpPr>
          <p:grpSpPr>
            <a:xfrm>
              <a:off x="377371" y="0"/>
              <a:ext cx="11422742" cy="6858000"/>
              <a:chOff x="377371" y="0"/>
              <a:chExt cx="11422742" cy="6858000"/>
            </a:xfrm>
          </p:grpSpPr>
          <p:cxnSp>
            <p:nvCxnSpPr>
              <p:cNvPr id="24" name="Straight Connector 23">
                <a:extLst>
                  <a:ext uri="{FF2B5EF4-FFF2-40B4-BE49-F238E27FC236}">
                    <a16:creationId xmlns:a16="http://schemas.microsoft.com/office/drawing/2014/main" id="{079A262A-5554-4413-9F36-90B63A92BE32}"/>
                  </a:ext>
                </a:extLst>
              </p:cNvPr>
              <p:cNvCxnSpPr/>
              <p:nvPr/>
            </p:nvCxnSpPr>
            <p:spPr>
              <a:xfrm>
                <a:off x="3773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02F581A-C0D1-46F8-9B62-F3CDC6668090}"/>
                  </a:ext>
                </a:extLst>
              </p:cNvPr>
              <p:cNvCxnSpPr/>
              <p:nvPr/>
            </p:nvCxnSpPr>
            <p:spPr>
              <a:xfrm>
                <a:off x="7837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9E927BE-0145-48FB-BE67-D431D67A415F}"/>
                  </a:ext>
                </a:extLst>
              </p:cNvPr>
              <p:cNvCxnSpPr/>
              <p:nvPr/>
            </p:nvCxnSpPr>
            <p:spPr>
              <a:xfrm>
                <a:off x="121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A26AE-AA70-41DD-86D8-9376BFE084A5}"/>
                  </a:ext>
                </a:extLst>
              </p:cNvPr>
              <p:cNvCxnSpPr/>
              <p:nvPr/>
            </p:nvCxnSpPr>
            <p:spPr>
              <a:xfrm>
                <a:off x="16546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8BBE312-48FF-4C1C-8E61-715BFC43251E}"/>
                  </a:ext>
                </a:extLst>
              </p:cNvPr>
              <p:cNvCxnSpPr/>
              <p:nvPr/>
            </p:nvCxnSpPr>
            <p:spPr>
              <a:xfrm>
                <a:off x="206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298F388-88BF-4275-B469-EF5DF9D3628E}"/>
                  </a:ext>
                </a:extLst>
              </p:cNvPr>
              <p:cNvCxnSpPr/>
              <p:nvPr/>
            </p:nvCxnSpPr>
            <p:spPr>
              <a:xfrm>
                <a:off x="246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F860951-887D-4AA5-8E57-A7906AF11436}"/>
                  </a:ext>
                </a:extLst>
              </p:cNvPr>
              <p:cNvCxnSpPr/>
              <p:nvPr/>
            </p:nvCxnSpPr>
            <p:spPr>
              <a:xfrm>
                <a:off x="290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310EE58-3C64-4A3A-869D-212382B278D1}"/>
                  </a:ext>
                </a:extLst>
              </p:cNvPr>
              <p:cNvCxnSpPr/>
              <p:nvPr/>
            </p:nvCxnSpPr>
            <p:spPr>
              <a:xfrm>
                <a:off x="333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A1FBB8A-6C7E-4F5B-A2EA-74D38315507F}"/>
                  </a:ext>
                </a:extLst>
              </p:cNvPr>
              <p:cNvCxnSpPr/>
              <p:nvPr/>
            </p:nvCxnSpPr>
            <p:spPr>
              <a:xfrm>
                <a:off x="37301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33152-CDE9-4775-965F-2C7C46E5E84B}"/>
                  </a:ext>
                </a:extLst>
              </p:cNvPr>
              <p:cNvCxnSpPr/>
              <p:nvPr/>
            </p:nvCxnSpPr>
            <p:spPr>
              <a:xfrm>
                <a:off x="41365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7F6A9D7-5156-44CA-A9D9-F57730140CAC}"/>
                  </a:ext>
                </a:extLst>
              </p:cNvPr>
              <p:cNvCxnSpPr/>
              <p:nvPr/>
            </p:nvCxnSpPr>
            <p:spPr>
              <a:xfrm>
                <a:off x="45719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EED3280-EF38-4353-8C22-9CDF7AB9F2BF}"/>
                  </a:ext>
                </a:extLst>
              </p:cNvPr>
              <p:cNvCxnSpPr/>
              <p:nvPr/>
            </p:nvCxnSpPr>
            <p:spPr>
              <a:xfrm>
                <a:off x="500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C6976A-436C-4E0E-AB89-2F6226BED9C9}"/>
                  </a:ext>
                </a:extLst>
              </p:cNvPr>
              <p:cNvCxnSpPr/>
              <p:nvPr/>
            </p:nvCxnSpPr>
            <p:spPr>
              <a:xfrm>
                <a:off x="544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AA61367-C98C-4A65-A6E2-C100BE79D3D4}"/>
                  </a:ext>
                </a:extLst>
              </p:cNvPr>
              <p:cNvCxnSpPr/>
              <p:nvPr/>
            </p:nvCxnSpPr>
            <p:spPr>
              <a:xfrm>
                <a:off x="584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7B78285-E545-460F-860D-664E65424A2C}"/>
                  </a:ext>
                </a:extLst>
              </p:cNvPr>
              <p:cNvCxnSpPr/>
              <p:nvPr/>
            </p:nvCxnSpPr>
            <p:spPr>
              <a:xfrm>
                <a:off x="628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21A8F29-6788-40AF-9AE2-1C8CC57BF32C}"/>
                  </a:ext>
                </a:extLst>
              </p:cNvPr>
              <p:cNvCxnSpPr/>
              <p:nvPr/>
            </p:nvCxnSpPr>
            <p:spPr>
              <a:xfrm>
                <a:off x="672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53B903F-4B33-4FC4-8CE8-1BB9D82C54A5}"/>
                  </a:ext>
                </a:extLst>
              </p:cNvPr>
              <p:cNvCxnSpPr/>
              <p:nvPr/>
            </p:nvCxnSpPr>
            <p:spPr>
              <a:xfrm>
                <a:off x="714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342A937-C763-4223-8C17-FF23A8966F1F}"/>
                  </a:ext>
                </a:extLst>
              </p:cNvPr>
              <p:cNvCxnSpPr/>
              <p:nvPr/>
            </p:nvCxnSpPr>
            <p:spPr>
              <a:xfrm>
                <a:off x="754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EAB2AFF-0517-4DF8-B873-0BC3E1A03348}"/>
                  </a:ext>
                </a:extLst>
              </p:cNvPr>
              <p:cNvCxnSpPr/>
              <p:nvPr/>
            </p:nvCxnSpPr>
            <p:spPr>
              <a:xfrm>
                <a:off x="798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5277E96-5A1A-4194-9F02-1A81AA6FBCD7}"/>
                  </a:ext>
                </a:extLst>
              </p:cNvPr>
              <p:cNvCxnSpPr/>
              <p:nvPr/>
            </p:nvCxnSpPr>
            <p:spPr>
              <a:xfrm>
                <a:off x="841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6ADB9A6-288B-41BC-B93C-E100C6A9D92E}"/>
                  </a:ext>
                </a:extLst>
              </p:cNvPr>
              <p:cNvCxnSpPr/>
              <p:nvPr/>
            </p:nvCxnSpPr>
            <p:spPr>
              <a:xfrm>
                <a:off x="883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E942BAD-4B88-4614-97A1-60D590F2DC9A}"/>
                  </a:ext>
                </a:extLst>
              </p:cNvPr>
              <p:cNvCxnSpPr/>
              <p:nvPr/>
            </p:nvCxnSpPr>
            <p:spPr>
              <a:xfrm>
                <a:off x="92455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5FDC70D-11BD-4F33-8467-6CF82716AF62}"/>
                  </a:ext>
                </a:extLst>
              </p:cNvPr>
              <p:cNvCxnSpPr/>
              <p:nvPr/>
            </p:nvCxnSpPr>
            <p:spPr>
              <a:xfrm>
                <a:off x="9681027"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43010C2-6070-45EA-999E-D15A1EB72465}"/>
                  </a:ext>
                </a:extLst>
              </p:cNvPr>
              <p:cNvCxnSpPr/>
              <p:nvPr/>
            </p:nvCxnSpPr>
            <p:spPr>
              <a:xfrm>
                <a:off x="101164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104034B-1E37-4DD2-8F5F-D11861991277}"/>
                  </a:ext>
                </a:extLst>
              </p:cNvPr>
              <p:cNvCxnSpPr/>
              <p:nvPr/>
            </p:nvCxnSpPr>
            <p:spPr>
              <a:xfrm>
                <a:off x="1052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7161CCC-6811-461C-B1BC-ABA98032EB22}"/>
                  </a:ext>
                </a:extLst>
              </p:cNvPr>
              <p:cNvCxnSpPr/>
              <p:nvPr/>
            </p:nvCxnSpPr>
            <p:spPr>
              <a:xfrm>
                <a:off x="1092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7A6A529-6A31-4579-AADA-94F9A54B8C6F}"/>
                  </a:ext>
                </a:extLst>
              </p:cNvPr>
              <p:cNvCxnSpPr/>
              <p:nvPr/>
            </p:nvCxnSpPr>
            <p:spPr>
              <a:xfrm>
                <a:off x="1136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04CC808-A4DA-4955-A959-28DF7DCBBEF8}"/>
                  </a:ext>
                </a:extLst>
              </p:cNvPr>
              <p:cNvCxnSpPr/>
              <p:nvPr/>
            </p:nvCxnSpPr>
            <p:spPr>
              <a:xfrm>
                <a:off x="1180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60961EAB-BF19-4778-A202-7894BF15AAD5}"/>
                </a:ext>
              </a:extLst>
            </p:cNvPr>
            <p:cNvGrpSpPr/>
            <p:nvPr/>
          </p:nvGrpSpPr>
          <p:grpSpPr>
            <a:xfrm rot="5400000">
              <a:off x="2924631" y="-2616201"/>
              <a:ext cx="6342742" cy="12192000"/>
              <a:chOff x="377371" y="0"/>
              <a:chExt cx="6342742" cy="6858000"/>
            </a:xfrm>
          </p:grpSpPr>
          <p:cxnSp>
            <p:nvCxnSpPr>
              <p:cNvPr id="8" name="Straight Connector 7">
                <a:extLst>
                  <a:ext uri="{FF2B5EF4-FFF2-40B4-BE49-F238E27FC236}">
                    <a16:creationId xmlns:a16="http://schemas.microsoft.com/office/drawing/2014/main" id="{CF95E087-CDC9-42ED-A9B0-17B1BBD8F2B7}"/>
                  </a:ext>
                </a:extLst>
              </p:cNvPr>
              <p:cNvCxnSpPr/>
              <p:nvPr/>
            </p:nvCxnSpPr>
            <p:spPr>
              <a:xfrm>
                <a:off x="3773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F3B4EE6-DA44-42EF-B5B5-770312DB7336}"/>
                  </a:ext>
                </a:extLst>
              </p:cNvPr>
              <p:cNvCxnSpPr/>
              <p:nvPr/>
            </p:nvCxnSpPr>
            <p:spPr>
              <a:xfrm>
                <a:off x="7837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B359E0F-414D-4DE4-87C8-AA67E8C21D8D}"/>
                  </a:ext>
                </a:extLst>
              </p:cNvPr>
              <p:cNvCxnSpPr/>
              <p:nvPr/>
            </p:nvCxnSpPr>
            <p:spPr>
              <a:xfrm>
                <a:off x="12191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71B4C03-0129-432B-91AD-CB08F760BF2B}"/>
                  </a:ext>
                </a:extLst>
              </p:cNvPr>
              <p:cNvCxnSpPr/>
              <p:nvPr/>
            </p:nvCxnSpPr>
            <p:spPr>
              <a:xfrm>
                <a:off x="16546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C98A82-11D7-446B-908C-D1AF079EE38B}"/>
                  </a:ext>
                </a:extLst>
              </p:cNvPr>
              <p:cNvCxnSpPr/>
              <p:nvPr/>
            </p:nvCxnSpPr>
            <p:spPr>
              <a:xfrm>
                <a:off x="20610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52F878E-4F4D-42D3-AF67-0369C88FAEC2}"/>
                  </a:ext>
                </a:extLst>
              </p:cNvPr>
              <p:cNvCxnSpPr/>
              <p:nvPr/>
            </p:nvCxnSpPr>
            <p:spPr>
              <a:xfrm>
                <a:off x="246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D48FA8-A64F-4A31-83DB-E2A5C7ACD214}"/>
                  </a:ext>
                </a:extLst>
              </p:cNvPr>
              <p:cNvCxnSpPr/>
              <p:nvPr/>
            </p:nvCxnSpPr>
            <p:spPr>
              <a:xfrm>
                <a:off x="290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0ADA66-CEA3-464C-8C18-8D0BE63E8DEF}"/>
                  </a:ext>
                </a:extLst>
              </p:cNvPr>
              <p:cNvCxnSpPr/>
              <p:nvPr/>
            </p:nvCxnSpPr>
            <p:spPr>
              <a:xfrm>
                <a:off x="3338285"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D04815C-2015-4C37-A7CD-4468C2C6E9CB}"/>
                  </a:ext>
                </a:extLst>
              </p:cNvPr>
              <p:cNvCxnSpPr/>
              <p:nvPr/>
            </p:nvCxnSpPr>
            <p:spPr>
              <a:xfrm>
                <a:off x="37301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F1C51F3-7D37-4BC3-BA22-4DBDC624B42A}"/>
                  </a:ext>
                </a:extLst>
              </p:cNvPr>
              <p:cNvCxnSpPr/>
              <p:nvPr/>
            </p:nvCxnSpPr>
            <p:spPr>
              <a:xfrm>
                <a:off x="4136571"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9E15302-EFFE-4159-B254-FED1561AE4ED}"/>
                  </a:ext>
                </a:extLst>
              </p:cNvPr>
              <p:cNvCxnSpPr/>
              <p:nvPr/>
            </p:nvCxnSpPr>
            <p:spPr>
              <a:xfrm>
                <a:off x="4571999"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119F7E2-F7E9-4314-8383-4D1B70782549}"/>
                  </a:ext>
                </a:extLst>
              </p:cNvPr>
              <p:cNvCxnSpPr/>
              <p:nvPr/>
            </p:nvCxnSpPr>
            <p:spPr>
              <a:xfrm>
                <a:off x="5007428"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1644DBE-8D9E-479E-B01C-48FB28CD3F1D}"/>
                  </a:ext>
                </a:extLst>
              </p:cNvPr>
              <p:cNvCxnSpPr/>
              <p:nvPr/>
            </p:nvCxnSpPr>
            <p:spPr>
              <a:xfrm>
                <a:off x="54428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D1A8EF0-204B-49D0-A658-5890877534D3}"/>
                  </a:ext>
                </a:extLst>
              </p:cNvPr>
              <p:cNvCxnSpPr/>
              <p:nvPr/>
            </p:nvCxnSpPr>
            <p:spPr>
              <a:xfrm>
                <a:off x="5849256"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DF28B6-B3A6-4912-9781-416B21AC1E50}"/>
                  </a:ext>
                </a:extLst>
              </p:cNvPr>
              <p:cNvCxnSpPr/>
              <p:nvPr/>
            </p:nvCxnSpPr>
            <p:spPr>
              <a:xfrm>
                <a:off x="6284684"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D014B0B-9788-41B6-87EC-A5DCDA6EAFA0}"/>
                  </a:ext>
                </a:extLst>
              </p:cNvPr>
              <p:cNvCxnSpPr/>
              <p:nvPr/>
            </p:nvCxnSpPr>
            <p:spPr>
              <a:xfrm>
                <a:off x="6720113" y="0"/>
                <a:ext cx="0" cy="6858000"/>
              </a:xfrm>
              <a:prstGeom prst="line">
                <a:avLst/>
              </a:prstGeom>
              <a:ln w="19050">
                <a:solidFill>
                  <a:schemeClr val="bg2">
                    <a:lumMod val="50000"/>
                    <a:alpha val="24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60" name="Rounded Rectangle 1">
            <a:extLst>
              <a:ext uri="{FF2B5EF4-FFF2-40B4-BE49-F238E27FC236}">
                <a16:creationId xmlns:a16="http://schemas.microsoft.com/office/drawing/2014/main" id="{ED15A32C-284F-43E0-A1EB-DEA03D512254}"/>
              </a:ext>
            </a:extLst>
          </p:cNvPr>
          <p:cNvSpPr/>
          <p:nvPr/>
        </p:nvSpPr>
        <p:spPr>
          <a:xfrm>
            <a:off x="436646" y="313374"/>
            <a:ext cx="11480773" cy="6235247"/>
          </a:xfrm>
          <a:prstGeom prst="roundRect">
            <a:avLst>
              <a:gd name="adj" fmla="val 7547"/>
            </a:avLst>
          </a:prstGeom>
          <a:solidFill>
            <a:srgbClr val="6B422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36" name="Freeform: Shape 235">
            <a:extLst>
              <a:ext uri="{FF2B5EF4-FFF2-40B4-BE49-F238E27FC236}">
                <a16:creationId xmlns:a16="http://schemas.microsoft.com/office/drawing/2014/main" id="{830CB7C3-E54D-4FC9-A967-E2BD6657E7C8}"/>
              </a:ext>
            </a:extLst>
          </p:cNvPr>
          <p:cNvSpPr/>
          <p:nvPr/>
        </p:nvSpPr>
        <p:spPr>
          <a:xfrm>
            <a:off x="430373"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4516657 h 6235247"/>
              <a:gd name="connsiteX4" fmla="*/ 11147925 w 11563523"/>
              <a:gd name="connsiteY4" fmla="*/ 4512757 h 6235247"/>
              <a:gd name="connsiteX5" fmla="*/ 11215856 w 11563523"/>
              <a:gd name="connsiteY5" fmla="*/ 4505909 h 6235247"/>
              <a:gd name="connsiteX6" fmla="*/ 11226453 w 11563523"/>
              <a:gd name="connsiteY6" fmla="*/ 4505909 h 6235247"/>
              <a:gd name="connsiteX7" fmla="*/ 11563523 w 11563523"/>
              <a:gd name="connsiteY7" fmla="*/ 4842979 h 6235247"/>
              <a:gd name="connsiteX8" fmla="*/ 11226453 w 11563523"/>
              <a:gd name="connsiteY8" fmla="*/ 5180049 h 6235247"/>
              <a:gd name="connsiteX9" fmla="*/ 11215856 w 11563523"/>
              <a:gd name="connsiteY9" fmla="*/ 5180049 h 6235247"/>
              <a:gd name="connsiteX10" fmla="*/ 11147925 w 11563523"/>
              <a:gd name="connsiteY10" fmla="*/ 5173201 h 6235247"/>
              <a:gd name="connsiteX11" fmla="*/ 11135362 w 11563523"/>
              <a:gd name="connsiteY11" fmla="*/ 5169302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4516657"/>
                </a:lnTo>
                <a:lnTo>
                  <a:pt x="11147925" y="4512757"/>
                </a:lnTo>
                <a:cubicBezTo>
                  <a:pt x="11169867" y="4508267"/>
                  <a:pt x="11192586" y="4505909"/>
                  <a:pt x="11215856" y="4505909"/>
                </a:cubicBezTo>
                <a:lnTo>
                  <a:pt x="11226453" y="4505909"/>
                </a:lnTo>
                <a:cubicBezTo>
                  <a:pt x="11412612" y="4505909"/>
                  <a:pt x="11563523" y="4656820"/>
                  <a:pt x="11563523" y="4842979"/>
                </a:cubicBezTo>
                <a:cubicBezTo>
                  <a:pt x="11563523" y="5029138"/>
                  <a:pt x="11412612" y="5180049"/>
                  <a:pt x="11226453" y="5180049"/>
                </a:cubicBezTo>
                <a:lnTo>
                  <a:pt x="11215856" y="5180049"/>
                </a:lnTo>
                <a:cubicBezTo>
                  <a:pt x="11192586" y="5180049"/>
                  <a:pt x="11169867" y="5177691"/>
                  <a:pt x="11147925" y="5173201"/>
                </a:cubicBezTo>
                <a:lnTo>
                  <a:pt x="11135362" y="5169302"/>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606C38"/>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5" name="Freeform: Shape 234">
            <a:extLst>
              <a:ext uri="{FF2B5EF4-FFF2-40B4-BE49-F238E27FC236}">
                <a16:creationId xmlns:a16="http://schemas.microsoft.com/office/drawing/2014/main" id="{0F7BA3FC-4D21-4129-8AF2-E4DA19D46D25}"/>
              </a:ext>
            </a:extLst>
          </p:cNvPr>
          <p:cNvSpPr/>
          <p:nvPr/>
        </p:nvSpPr>
        <p:spPr>
          <a:xfrm>
            <a:off x="430373"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5313075 h 6235247"/>
              <a:gd name="connsiteX4" fmla="*/ 11147925 w 11563523"/>
              <a:gd name="connsiteY4" fmla="*/ 5309175 h 6235247"/>
              <a:gd name="connsiteX5" fmla="*/ 11215856 w 11563523"/>
              <a:gd name="connsiteY5" fmla="*/ 5302327 h 6235247"/>
              <a:gd name="connsiteX6" fmla="*/ 11226453 w 11563523"/>
              <a:gd name="connsiteY6" fmla="*/ 5302327 h 6235247"/>
              <a:gd name="connsiteX7" fmla="*/ 11563523 w 11563523"/>
              <a:gd name="connsiteY7" fmla="*/ 5639397 h 6235247"/>
              <a:gd name="connsiteX8" fmla="*/ 11226453 w 11563523"/>
              <a:gd name="connsiteY8" fmla="*/ 5976467 h 6235247"/>
              <a:gd name="connsiteX9" fmla="*/ 11215856 w 11563523"/>
              <a:gd name="connsiteY9" fmla="*/ 5976467 h 6235247"/>
              <a:gd name="connsiteX10" fmla="*/ 11147925 w 11563523"/>
              <a:gd name="connsiteY10" fmla="*/ 5969619 h 6235247"/>
              <a:gd name="connsiteX11" fmla="*/ 11095410 w 11563523"/>
              <a:gd name="connsiteY11" fmla="*/ 5953318 h 6235247"/>
              <a:gd name="connsiteX12" fmla="*/ 11054995 w 11563523"/>
              <a:gd name="connsiteY12" fmla="*/ 6027776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5313075"/>
                </a:lnTo>
                <a:lnTo>
                  <a:pt x="11147925" y="5309175"/>
                </a:lnTo>
                <a:cubicBezTo>
                  <a:pt x="11169867" y="5304685"/>
                  <a:pt x="11192586" y="5302327"/>
                  <a:pt x="11215856" y="5302327"/>
                </a:cubicBezTo>
                <a:lnTo>
                  <a:pt x="11226453" y="5302327"/>
                </a:lnTo>
                <a:cubicBezTo>
                  <a:pt x="11412612" y="5302327"/>
                  <a:pt x="11563523" y="5453238"/>
                  <a:pt x="11563523" y="5639397"/>
                </a:cubicBezTo>
                <a:cubicBezTo>
                  <a:pt x="11563523" y="5825556"/>
                  <a:pt x="11412612" y="5976467"/>
                  <a:pt x="11226453" y="5976467"/>
                </a:cubicBezTo>
                <a:lnTo>
                  <a:pt x="11215856" y="5976467"/>
                </a:lnTo>
                <a:cubicBezTo>
                  <a:pt x="11192586" y="5976467"/>
                  <a:pt x="11169867" y="5974109"/>
                  <a:pt x="11147925" y="5969619"/>
                </a:cubicBezTo>
                <a:lnTo>
                  <a:pt x="11095410" y="5953318"/>
                </a:lnTo>
                <a:lnTo>
                  <a:pt x="11054995" y="6027776"/>
                </a:lnTo>
                <a:cubicBezTo>
                  <a:pt x="10970430" y="6152949"/>
                  <a:pt x="10827220"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6B705C"/>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1" name="Freeform: Shape 230">
            <a:extLst>
              <a:ext uri="{FF2B5EF4-FFF2-40B4-BE49-F238E27FC236}">
                <a16:creationId xmlns:a16="http://schemas.microsoft.com/office/drawing/2014/main" id="{FDBB89D1-AF3F-40F6-9D55-84DD01271C8C}"/>
              </a:ext>
            </a:extLst>
          </p:cNvPr>
          <p:cNvSpPr/>
          <p:nvPr/>
        </p:nvSpPr>
        <p:spPr>
          <a:xfrm>
            <a:off x="459729" y="311377"/>
            <a:ext cx="11532520" cy="6235247"/>
          </a:xfrm>
          <a:custGeom>
            <a:avLst/>
            <a:gdLst>
              <a:gd name="connsiteX0" fmla="*/ 470574 w 11532520"/>
              <a:gd name="connsiteY0" fmla="*/ 0 h 6235247"/>
              <a:gd name="connsiteX1" fmla="*/ 10614904 w 11532520"/>
              <a:gd name="connsiteY1" fmla="*/ 0 h 6235247"/>
              <a:gd name="connsiteX2" fmla="*/ 11085478 w 11532520"/>
              <a:gd name="connsiteY2" fmla="*/ 470574 h 6235247"/>
              <a:gd name="connsiteX3" fmla="*/ 11085478 w 11532520"/>
              <a:gd name="connsiteY3" fmla="*/ 556491 h 6235247"/>
              <a:gd name="connsiteX4" fmla="*/ 11116921 w 11532520"/>
              <a:gd name="connsiteY4" fmla="*/ 546730 h 6235247"/>
              <a:gd name="connsiteX5" fmla="*/ 11184853 w 11532520"/>
              <a:gd name="connsiteY5" fmla="*/ 539882 h 6235247"/>
              <a:gd name="connsiteX6" fmla="*/ 11195450 w 11532520"/>
              <a:gd name="connsiteY6" fmla="*/ 539882 h 6235247"/>
              <a:gd name="connsiteX7" fmla="*/ 11532520 w 11532520"/>
              <a:gd name="connsiteY7" fmla="*/ 876952 h 6235247"/>
              <a:gd name="connsiteX8" fmla="*/ 11195450 w 11532520"/>
              <a:gd name="connsiteY8" fmla="*/ 1214022 h 6235247"/>
              <a:gd name="connsiteX9" fmla="*/ 11184853 w 11532520"/>
              <a:gd name="connsiteY9" fmla="*/ 1214022 h 6235247"/>
              <a:gd name="connsiteX10" fmla="*/ 11116921 w 11532520"/>
              <a:gd name="connsiteY10" fmla="*/ 1207174 h 6235247"/>
              <a:gd name="connsiteX11" fmla="*/ 11085478 w 11532520"/>
              <a:gd name="connsiteY11" fmla="*/ 1197414 h 6235247"/>
              <a:gd name="connsiteX12" fmla="*/ 11085478 w 11532520"/>
              <a:gd name="connsiteY12" fmla="*/ 5764673 h 6235247"/>
              <a:gd name="connsiteX13" fmla="*/ 10614904 w 11532520"/>
              <a:gd name="connsiteY13" fmla="*/ 6235247 h 6235247"/>
              <a:gd name="connsiteX14" fmla="*/ 470574 w 11532520"/>
              <a:gd name="connsiteY14" fmla="*/ 6235247 h 6235247"/>
              <a:gd name="connsiteX15" fmla="*/ 0 w 11532520"/>
              <a:gd name="connsiteY15" fmla="*/ 5764673 h 6235247"/>
              <a:gd name="connsiteX16" fmla="*/ 0 w 11532520"/>
              <a:gd name="connsiteY16" fmla="*/ 470574 h 6235247"/>
              <a:gd name="connsiteX17" fmla="*/ 470574 w 11532520"/>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32520" h="6235247">
                <a:moveTo>
                  <a:pt x="470574" y="0"/>
                </a:moveTo>
                <a:lnTo>
                  <a:pt x="10614904" y="0"/>
                </a:lnTo>
                <a:cubicBezTo>
                  <a:pt x="10874795" y="0"/>
                  <a:pt x="11085478" y="210683"/>
                  <a:pt x="11085478" y="470574"/>
                </a:cubicBezTo>
                <a:lnTo>
                  <a:pt x="11085478" y="556491"/>
                </a:lnTo>
                <a:lnTo>
                  <a:pt x="11116921" y="546730"/>
                </a:lnTo>
                <a:cubicBezTo>
                  <a:pt x="11138864" y="542240"/>
                  <a:pt x="11161583" y="539882"/>
                  <a:pt x="11184853" y="539882"/>
                </a:cubicBezTo>
                <a:lnTo>
                  <a:pt x="11195450" y="539882"/>
                </a:lnTo>
                <a:cubicBezTo>
                  <a:pt x="11381609" y="539882"/>
                  <a:pt x="11532520" y="690793"/>
                  <a:pt x="11532520" y="876952"/>
                </a:cubicBezTo>
                <a:cubicBezTo>
                  <a:pt x="11532520" y="1063111"/>
                  <a:pt x="11381609" y="1214022"/>
                  <a:pt x="11195450" y="1214022"/>
                </a:cubicBezTo>
                <a:lnTo>
                  <a:pt x="11184853" y="1214022"/>
                </a:lnTo>
                <a:cubicBezTo>
                  <a:pt x="11161583" y="1214022"/>
                  <a:pt x="11138864" y="1211664"/>
                  <a:pt x="11116921" y="1207174"/>
                </a:cubicBezTo>
                <a:lnTo>
                  <a:pt x="11085478" y="1197414"/>
                </a:lnTo>
                <a:lnTo>
                  <a:pt x="11085478" y="5764673"/>
                </a:lnTo>
                <a:cubicBezTo>
                  <a:pt x="11085478" y="6024564"/>
                  <a:pt x="10874795" y="6235247"/>
                  <a:pt x="10614904"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DDBEA9"/>
          </a:solidFill>
          <a:ln>
            <a:noFill/>
          </a:ln>
          <a:effectLst>
            <a:outerShdw blurRad="1397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FFFFFF"/>
              </a:solidFill>
            </a:endParaRPr>
          </a:p>
        </p:txBody>
      </p:sp>
      <p:sp>
        <p:nvSpPr>
          <p:cNvPr id="239" name="Freeform: Shape 238">
            <a:extLst>
              <a:ext uri="{FF2B5EF4-FFF2-40B4-BE49-F238E27FC236}">
                <a16:creationId xmlns:a16="http://schemas.microsoft.com/office/drawing/2014/main" id="{90F0FF0A-C4BD-4BFD-B192-39C0035029BD}"/>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2201019 h 6235247"/>
              <a:gd name="connsiteX4" fmla="*/ 11147925 w 11563523"/>
              <a:gd name="connsiteY4" fmla="*/ 2197119 h 6235247"/>
              <a:gd name="connsiteX5" fmla="*/ 11215856 w 11563523"/>
              <a:gd name="connsiteY5" fmla="*/ 2190271 h 6235247"/>
              <a:gd name="connsiteX6" fmla="*/ 11226453 w 11563523"/>
              <a:gd name="connsiteY6" fmla="*/ 2190271 h 6235247"/>
              <a:gd name="connsiteX7" fmla="*/ 11563523 w 11563523"/>
              <a:gd name="connsiteY7" fmla="*/ 2527341 h 6235247"/>
              <a:gd name="connsiteX8" fmla="*/ 11226453 w 11563523"/>
              <a:gd name="connsiteY8" fmla="*/ 2864411 h 6235247"/>
              <a:gd name="connsiteX9" fmla="*/ 11215856 w 11563523"/>
              <a:gd name="connsiteY9" fmla="*/ 2864411 h 6235247"/>
              <a:gd name="connsiteX10" fmla="*/ 11147925 w 11563523"/>
              <a:gd name="connsiteY10" fmla="*/ 2857563 h 6235247"/>
              <a:gd name="connsiteX11" fmla="*/ 11135362 w 11563523"/>
              <a:gd name="connsiteY11" fmla="*/ 2853664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2201019"/>
                </a:lnTo>
                <a:lnTo>
                  <a:pt x="11147925" y="2197119"/>
                </a:lnTo>
                <a:cubicBezTo>
                  <a:pt x="11169867" y="2192629"/>
                  <a:pt x="11192586" y="2190271"/>
                  <a:pt x="11215856" y="2190271"/>
                </a:cubicBezTo>
                <a:lnTo>
                  <a:pt x="11226453" y="2190271"/>
                </a:lnTo>
                <a:cubicBezTo>
                  <a:pt x="11412612" y="2190271"/>
                  <a:pt x="11563523" y="2341182"/>
                  <a:pt x="11563523" y="2527341"/>
                </a:cubicBezTo>
                <a:cubicBezTo>
                  <a:pt x="11563523" y="2713500"/>
                  <a:pt x="11412612" y="2864411"/>
                  <a:pt x="11226453" y="2864411"/>
                </a:cubicBezTo>
                <a:lnTo>
                  <a:pt x="11215856" y="2864411"/>
                </a:lnTo>
                <a:cubicBezTo>
                  <a:pt x="11192586" y="2864411"/>
                  <a:pt x="11169867" y="2862053"/>
                  <a:pt x="11147925" y="2857563"/>
                </a:cubicBezTo>
                <a:lnTo>
                  <a:pt x="11135362" y="2853664"/>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CCD5AE"/>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0" name="Freeform: Shape 239">
            <a:extLst>
              <a:ext uri="{FF2B5EF4-FFF2-40B4-BE49-F238E27FC236}">
                <a16:creationId xmlns:a16="http://schemas.microsoft.com/office/drawing/2014/main" id="{0C148DFF-E3A7-4111-A65B-6FEED5F18A64}"/>
              </a:ext>
            </a:extLst>
          </p:cNvPr>
          <p:cNvSpPr/>
          <p:nvPr/>
        </p:nvSpPr>
        <p:spPr>
          <a:xfrm>
            <a:off x="416985" y="311377"/>
            <a:ext cx="11562589" cy="6235247"/>
          </a:xfrm>
          <a:custGeom>
            <a:avLst/>
            <a:gdLst>
              <a:gd name="connsiteX0" fmla="*/ 470574 w 11562589"/>
              <a:gd name="connsiteY0" fmla="*/ 0 h 6235247"/>
              <a:gd name="connsiteX1" fmla="*/ 10664788 w 11562589"/>
              <a:gd name="connsiteY1" fmla="*/ 0 h 6235247"/>
              <a:gd name="connsiteX2" fmla="*/ 11135362 w 11562589"/>
              <a:gd name="connsiteY2" fmla="*/ 470574 h 6235247"/>
              <a:gd name="connsiteX3" fmla="*/ 11135362 w 11562589"/>
              <a:gd name="connsiteY3" fmla="*/ 1404782 h 6235247"/>
              <a:gd name="connsiteX4" fmla="*/ 11146990 w 11562589"/>
              <a:gd name="connsiteY4" fmla="*/ 1401172 h 6235247"/>
              <a:gd name="connsiteX5" fmla="*/ 11214922 w 11562589"/>
              <a:gd name="connsiteY5" fmla="*/ 1394324 h 6235247"/>
              <a:gd name="connsiteX6" fmla="*/ 11225519 w 11562589"/>
              <a:gd name="connsiteY6" fmla="*/ 1394324 h 6235247"/>
              <a:gd name="connsiteX7" fmla="*/ 11562589 w 11562589"/>
              <a:gd name="connsiteY7" fmla="*/ 1731394 h 6235247"/>
              <a:gd name="connsiteX8" fmla="*/ 11225519 w 11562589"/>
              <a:gd name="connsiteY8" fmla="*/ 2068464 h 6235247"/>
              <a:gd name="connsiteX9" fmla="*/ 11214922 w 11562589"/>
              <a:gd name="connsiteY9" fmla="*/ 2068464 h 6235247"/>
              <a:gd name="connsiteX10" fmla="*/ 11146990 w 11562589"/>
              <a:gd name="connsiteY10" fmla="*/ 2061616 h 6235247"/>
              <a:gd name="connsiteX11" fmla="*/ 11135362 w 11562589"/>
              <a:gd name="connsiteY11" fmla="*/ 2058007 h 6235247"/>
              <a:gd name="connsiteX12" fmla="*/ 11135362 w 11562589"/>
              <a:gd name="connsiteY12" fmla="*/ 5764673 h 6235247"/>
              <a:gd name="connsiteX13" fmla="*/ 10664788 w 11562589"/>
              <a:gd name="connsiteY13" fmla="*/ 6235247 h 6235247"/>
              <a:gd name="connsiteX14" fmla="*/ 470574 w 11562589"/>
              <a:gd name="connsiteY14" fmla="*/ 6235247 h 6235247"/>
              <a:gd name="connsiteX15" fmla="*/ 0 w 11562589"/>
              <a:gd name="connsiteY15" fmla="*/ 5764673 h 6235247"/>
              <a:gd name="connsiteX16" fmla="*/ 0 w 11562589"/>
              <a:gd name="connsiteY16" fmla="*/ 470574 h 6235247"/>
              <a:gd name="connsiteX17" fmla="*/ 470574 w 11562589"/>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2589" h="6235247">
                <a:moveTo>
                  <a:pt x="470574" y="0"/>
                </a:moveTo>
                <a:lnTo>
                  <a:pt x="10664788" y="0"/>
                </a:lnTo>
                <a:cubicBezTo>
                  <a:pt x="10924679" y="0"/>
                  <a:pt x="11135362" y="210683"/>
                  <a:pt x="11135362" y="470574"/>
                </a:cubicBezTo>
                <a:lnTo>
                  <a:pt x="11135362" y="1404782"/>
                </a:lnTo>
                <a:lnTo>
                  <a:pt x="11146990" y="1401172"/>
                </a:lnTo>
                <a:cubicBezTo>
                  <a:pt x="11168933" y="1396682"/>
                  <a:pt x="11191652" y="1394324"/>
                  <a:pt x="11214922" y="1394324"/>
                </a:cubicBezTo>
                <a:lnTo>
                  <a:pt x="11225519" y="1394324"/>
                </a:lnTo>
                <a:cubicBezTo>
                  <a:pt x="11411678" y="1394324"/>
                  <a:pt x="11562589" y="1545235"/>
                  <a:pt x="11562589" y="1731394"/>
                </a:cubicBezTo>
                <a:cubicBezTo>
                  <a:pt x="11562589" y="1917553"/>
                  <a:pt x="11411678" y="2068464"/>
                  <a:pt x="11225519" y="2068464"/>
                </a:cubicBezTo>
                <a:lnTo>
                  <a:pt x="11214922" y="2068464"/>
                </a:lnTo>
                <a:cubicBezTo>
                  <a:pt x="11191652" y="2068464"/>
                  <a:pt x="11168933" y="2066106"/>
                  <a:pt x="11146990" y="2061616"/>
                </a:cubicBezTo>
                <a:lnTo>
                  <a:pt x="11135362" y="2058007"/>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FEFAE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8" name="Freeform: Shape 237">
            <a:extLst>
              <a:ext uri="{FF2B5EF4-FFF2-40B4-BE49-F238E27FC236}">
                <a16:creationId xmlns:a16="http://schemas.microsoft.com/office/drawing/2014/main" id="{DB2A80C7-4194-4E7F-8898-E22C9A600999}"/>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2960517 h 6235247"/>
              <a:gd name="connsiteX4" fmla="*/ 11147924 w 11563523"/>
              <a:gd name="connsiteY4" fmla="*/ 2956617 h 6235247"/>
              <a:gd name="connsiteX5" fmla="*/ 11215856 w 11563523"/>
              <a:gd name="connsiteY5" fmla="*/ 2949769 h 6235247"/>
              <a:gd name="connsiteX6" fmla="*/ 11226453 w 11563523"/>
              <a:gd name="connsiteY6" fmla="*/ 2949769 h 6235247"/>
              <a:gd name="connsiteX7" fmla="*/ 11563523 w 11563523"/>
              <a:gd name="connsiteY7" fmla="*/ 3286839 h 6235247"/>
              <a:gd name="connsiteX8" fmla="*/ 11226453 w 11563523"/>
              <a:gd name="connsiteY8" fmla="*/ 3623909 h 6235247"/>
              <a:gd name="connsiteX9" fmla="*/ 11215856 w 11563523"/>
              <a:gd name="connsiteY9" fmla="*/ 3623909 h 6235247"/>
              <a:gd name="connsiteX10" fmla="*/ 11147924 w 11563523"/>
              <a:gd name="connsiteY10" fmla="*/ 3617061 h 6235247"/>
              <a:gd name="connsiteX11" fmla="*/ 11135362 w 11563523"/>
              <a:gd name="connsiteY11" fmla="*/ 3613162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2960517"/>
                </a:lnTo>
                <a:lnTo>
                  <a:pt x="11147924" y="2956617"/>
                </a:lnTo>
                <a:cubicBezTo>
                  <a:pt x="11169867" y="2952127"/>
                  <a:pt x="11192586" y="2949769"/>
                  <a:pt x="11215856" y="2949769"/>
                </a:cubicBezTo>
                <a:lnTo>
                  <a:pt x="11226453" y="2949769"/>
                </a:lnTo>
                <a:cubicBezTo>
                  <a:pt x="11412612" y="2949769"/>
                  <a:pt x="11563523" y="3100680"/>
                  <a:pt x="11563523" y="3286839"/>
                </a:cubicBezTo>
                <a:cubicBezTo>
                  <a:pt x="11563523" y="3472998"/>
                  <a:pt x="11412612" y="3623909"/>
                  <a:pt x="11226453" y="3623909"/>
                </a:cubicBezTo>
                <a:lnTo>
                  <a:pt x="11215856" y="3623909"/>
                </a:lnTo>
                <a:cubicBezTo>
                  <a:pt x="11192586" y="3623909"/>
                  <a:pt x="11169867" y="3621551"/>
                  <a:pt x="11147924" y="3617061"/>
                </a:cubicBezTo>
                <a:lnTo>
                  <a:pt x="11135362" y="3613162"/>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B7B7A4"/>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CF8DE"/>
              </a:solidFill>
            </a:endParaRPr>
          </a:p>
        </p:txBody>
      </p:sp>
      <p:sp>
        <p:nvSpPr>
          <p:cNvPr id="237" name="Freeform: Shape 236">
            <a:extLst>
              <a:ext uri="{FF2B5EF4-FFF2-40B4-BE49-F238E27FC236}">
                <a16:creationId xmlns:a16="http://schemas.microsoft.com/office/drawing/2014/main" id="{0D432F6B-0B7A-4ADA-8EB7-D05F5A9999EC}"/>
              </a:ext>
            </a:extLst>
          </p:cNvPr>
          <p:cNvSpPr/>
          <p:nvPr/>
        </p:nvSpPr>
        <p:spPr>
          <a:xfrm>
            <a:off x="416518" y="311377"/>
            <a:ext cx="11563523" cy="6235247"/>
          </a:xfrm>
          <a:custGeom>
            <a:avLst/>
            <a:gdLst>
              <a:gd name="connsiteX0" fmla="*/ 470574 w 11563523"/>
              <a:gd name="connsiteY0" fmla="*/ 0 h 6235247"/>
              <a:gd name="connsiteX1" fmla="*/ 10664788 w 11563523"/>
              <a:gd name="connsiteY1" fmla="*/ 0 h 6235247"/>
              <a:gd name="connsiteX2" fmla="*/ 11135362 w 11563523"/>
              <a:gd name="connsiteY2" fmla="*/ 470574 h 6235247"/>
              <a:gd name="connsiteX3" fmla="*/ 11135362 w 11563523"/>
              <a:gd name="connsiteY3" fmla="*/ 3732342 h 6235247"/>
              <a:gd name="connsiteX4" fmla="*/ 11147924 w 11563523"/>
              <a:gd name="connsiteY4" fmla="*/ 3728442 h 6235247"/>
              <a:gd name="connsiteX5" fmla="*/ 11215856 w 11563523"/>
              <a:gd name="connsiteY5" fmla="*/ 3721594 h 6235247"/>
              <a:gd name="connsiteX6" fmla="*/ 11226453 w 11563523"/>
              <a:gd name="connsiteY6" fmla="*/ 3721594 h 6235247"/>
              <a:gd name="connsiteX7" fmla="*/ 11563523 w 11563523"/>
              <a:gd name="connsiteY7" fmla="*/ 4058664 h 6235247"/>
              <a:gd name="connsiteX8" fmla="*/ 11226453 w 11563523"/>
              <a:gd name="connsiteY8" fmla="*/ 4395734 h 6235247"/>
              <a:gd name="connsiteX9" fmla="*/ 11215856 w 11563523"/>
              <a:gd name="connsiteY9" fmla="*/ 4395734 h 6235247"/>
              <a:gd name="connsiteX10" fmla="*/ 11147924 w 11563523"/>
              <a:gd name="connsiteY10" fmla="*/ 4388886 h 6235247"/>
              <a:gd name="connsiteX11" fmla="*/ 11135362 w 11563523"/>
              <a:gd name="connsiteY11" fmla="*/ 4384987 h 6235247"/>
              <a:gd name="connsiteX12" fmla="*/ 11135362 w 11563523"/>
              <a:gd name="connsiteY12" fmla="*/ 5764673 h 6235247"/>
              <a:gd name="connsiteX13" fmla="*/ 10664788 w 11563523"/>
              <a:gd name="connsiteY13" fmla="*/ 6235247 h 6235247"/>
              <a:gd name="connsiteX14" fmla="*/ 470574 w 11563523"/>
              <a:gd name="connsiteY14" fmla="*/ 6235247 h 6235247"/>
              <a:gd name="connsiteX15" fmla="*/ 0 w 11563523"/>
              <a:gd name="connsiteY15" fmla="*/ 5764673 h 6235247"/>
              <a:gd name="connsiteX16" fmla="*/ 0 w 11563523"/>
              <a:gd name="connsiteY16" fmla="*/ 470574 h 6235247"/>
              <a:gd name="connsiteX17" fmla="*/ 470574 w 11563523"/>
              <a:gd name="connsiteY17" fmla="*/ 0 h 623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3523" h="6235247">
                <a:moveTo>
                  <a:pt x="470574" y="0"/>
                </a:moveTo>
                <a:lnTo>
                  <a:pt x="10664788" y="0"/>
                </a:lnTo>
                <a:cubicBezTo>
                  <a:pt x="10924679" y="0"/>
                  <a:pt x="11135362" y="210683"/>
                  <a:pt x="11135362" y="470574"/>
                </a:cubicBezTo>
                <a:lnTo>
                  <a:pt x="11135362" y="3732342"/>
                </a:lnTo>
                <a:lnTo>
                  <a:pt x="11147924" y="3728442"/>
                </a:lnTo>
                <a:cubicBezTo>
                  <a:pt x="11169867" y="3723952"/>
                  <a:pt x="11192586" y="3721594"/>
                  <a:pt x="11215856" y="3721594"/>
                </a:cubicBezTo>
                <a:lnTo>
                  <a:pt x="11226453" y="3721594"/>
                </a:lnTo>
                <a:cubicBezTo>
                  <a:pt x="11412612" y="3721594"/>
                  <a:pt x="11563523" y="3872505"/>
                  <a:pt x="11563523" y="4058664"/>
                </a:cubicBezTo>
                <a:cubicBezTo>
                  <a:pt x="11563523" y="4244823"/>
                  <a:pt x="11412612" y="4395734"/>
                  <a:pt x="11226453" y="4395734"/>
                </a:cubicBezTo>
                <a:lnTo>
                  <a:pt x="11215856" y="4395734"/>
                </a:lnTo>
                <a:cubicBezTo>
                  <a:pt x="11192586" y="4395734"/>
                  <a:pt x="11169867" y="4393376"/>
                  <a:pt x="11147924" y="4388886"/>
                </a:cubicBezTo>
                <a:lnTo>
                  <a:pt x="11135362" y="4384987"/>
                </a:lnTo>
                <a:lnTo>
                  <a:pt x="11135362" y="5764673"/>
                </a:lnTo>
                <a:cubicBezTo>
                  <a:pt x="11135362" y="6024564"/>
                  <a:pt x="10924679" y="6235247"/>
                  <a:pt x="10664788" y="6235247"/>
                </a:cubicBezTo>
                <a:lnTo>
                  <a:pt x="470574" y="6235247"/>
                </a:lnTo>
                <a:cubicBezTo>
                  <a:pt x="210683" y="6235247"/>
                  <a:pt x="0" y="6024564"/>
                  <a:pt x="0" y="5764673"/>
                </a:cubicBezTo>
                <a:lnTo>
                  <a:pt x="0" y="470574"/>
                </a:lnTo>
                <a:cubicBezTo>
                  <a:pt x="0" y="210683"/>
                  <a:pt x="210683" y="0"/>
                  <a:pt x="470574" y="0"/>
                </a:cubicBezTo>
                <a:close/>
              </a:path>
            </a:pathLst>
          </a:custGeom>
          <a:solidFill>
            <a:srgbClr val="A5A58D"/>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2" name="Group 51">
            <a:extLst>
              <a:ext uri="{FF2B5EF4-FFF2-40B4-BE49-F238E27FC236}">
                <a16:creationId xmlns:a16="http://schemas.microsoft.com/office/drawing/2014/main" id="{85BBB88A-CFDF-410C-91CD-24572A83CC04}"/>
              </a:ext>
            </a:extLst>
          </p:cNvPr>
          <p:cNvGrpSpPr/>
          <p:nvPr/>
        </p:nvGrpSpPr>
        <p:grpSpPr>
          <a:xfrm>
            <a:off x="1064778" y="691681"/>
            <a:ext cx="10131558" cy="5601665"/>
            <a:chOff x="1001567" y="655743"/>
            <a:chExt cx="10131558" cy="5601665"/>
          </a:xfrm>
        </p:grpSpPr>
        <p:sp>
          <p:nvSpPr>
            <p:cNvPr id="242" name="Rounded Rectangle 25">
              <a:extLst>
                <a:ext uri="{FF2B5EF4-FFF2-40B4-BE49-F238E27FC236}">
                  <a16:creationId xmlns:a16="http://schemas.microsoft.com/office/drawing/2014/main" id="{7BF1077D-255C-41EF-880D-7EACE160FFFF}"/>
                </a:ext>
              </a:extLst>
            </p:cNvPr>
            <p:cNvSpPr/>
            <p:nvPr/>
          </p:nvSpPr>
          <p:spPr>
            <a:xfrm>
              <a:off x="1001567" y="655743"/>
              <a:ext cx="10123387" cy="5601665"/>
            </a:xfrm>
            <a:prstGeom prst="roundRect">
              <a:avLst>
                <a:gd name="adj" fmla="val 7456"/>
              </a:avLst>
            </a:prstGeom>
            <a:solidFill>
              <a:srgbClr val="6B705C"/>
            </a:solidFill>
            <a:ln w="38100">
              <a:solidFill>
                <a:srgbClr val="F8F5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nvGrpSpPr>
            <p:cNvPr id="243" name="Group 242">
              <a:extLst>
                <a:ext uri="{FF2B5EF4-FFF2-40B4-BE49-F238E27FC236}">
                  <a16:creationId xmlns:a16="http://schemas.microsoft.com/office/drawing/2014/main" id="{CAAB80C8-0779-419C-BC6E-0FB4F59463A9}"/>
                </a:ext>
              </a:extLst>
            </p:cNvPr>
            <p:cNvGrpSpPr/>
            <p:nvPr/>
          </p:nvGrpSpPr>
          <p:grpSpPr>
            <a:xfrm>
              <a:off x="1015154" y="690554"/>
              <a:ext cx="10117971" cy="5535342"/>
              <a:chOff x="389475" y="404048"/>
              <a:chExt cx="12173952" cy="6392365"/>
            </a:xfrm>
          </p:grpSpPr>
          <p:grpSp>
            <p:nvGrpSpPr>
              <p:cNvPr id="244" name="Group 243">
                <a:extLst>
                  <a:ext uri="{FF2B5EF4-FFF2-40B4-BE49-F238E27FC236}">
                    <a16:creationId xmlns:a16="http://schemas.microsoft.com/office/drawing/2014/main" id="{7CD86378-A9C2-4222-B281-DD1A49E37D11}"/>
                  </a:ext>
                </a:extLst>
              </p:cNvPr>
              <p:cNvGrpSpPr/>
              <p:nvPr/>
            </p:nvGrpSpPr>
            <p:grpSpPr>
              <a:xfrm>
                <a:off x="400050" y="409574"/>
                <a:ext cx="6253487" cy="3321180"/>
                <a:chOff x="0" y="0"/>
                <a:chExt cx="12192000" cy="6858000"/>
              </a:xfrm>
              <a:effectLst/>
            </p:grpSpPr>
            <p:grpSp>
              <p:nvGrpSpPr>
                <p:cNvPr id="347" name="Group 346">
                  <a:extLst>
                    <a:ext uri="{FF2B5EF4-FFF2-40B4-BE49-F238E27FC236}">
                      <a16:creationId xmlns:a16="http://schemas.microsoft.com/office/drawing/2014/main" id="{823D7FB2-C818-4E89-A6C6-8BBABA032F1C}"/>
                    </a:ext>
                  </a:extLst>
                </p:cNvPr>
                <p:cNvGrpSpPr/>
                <p:nvPr/>
              </p:nvGrpSpPr>
              <p:grpSpPr>
                <a:xfrm>
                  <a:off x="590550" y="0"/>
                  <a:ext cx="10953750" cy="6858000"/>
                  <a:chOff x="590550" y="0"/>
                  <a:chExt cx="10953750" cy="6858000"/>
                </a:xfrm>
              </p:grpSpPr>
              <p:cxnSp>
                <p:nvCxnSpPr>
                  <p:cNvPr id="360" name="Straight Connector 359">
                    <a:extLst>
                      <a:ext uri="{FF2B5EF4-FFF2-40B4-BE49-F238E27FC236}">
                        <a16:creationId xmlns:a16="http://schemas.microsoft.com/office/drawing/2014/main" id="{E51BB352-0E69-4E62-9835-D6FAB523599C}"/>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70242168-E8CE-4691-A787-53C8D96C3B4C}"/>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43063749-F373-4EC9-A1A1-6C8B78178E68}"/>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E0245CFA-A7D1-4CB4-AFF7-873269BB47BB}"/>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6895CC6B-4A0F-4302-9A7B-091EAC72E65B}"/>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9C93DCA3-4153-4824-A960-5635B28B231E}"/>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24790CEC-A6EB-48D9-A724-76543925EFB7}"/>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48854B0D-1503-41ED-9756-C61A2822169A}"/>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D25D3ABA-B9B2-42FC-B295-D16E65A503C5}"/>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A4515A6F-494B-4A19-A021-6D5A47ED1B1D}"/>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F84D338D-8F2C-4BD3-BF44-2833EFF3C49B}"/>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5FE9A199-12E7-4EAD-B267-472F9397520B}"/>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975E6BB6-80AF-4FBD-9460-A368DF816C9D}"/>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4F86BA1B-963A-4B0C-86EC-1508E4806F95}"/>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9AB081B7-012E-4300-B923-025F321672E4}"/>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46EFA4FB-A5CF-434D-ADC6-EE5500577F05}"/>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1259AB33-5FF1-4107-B7CA-6EB026B30DB9}"/>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A52E5ED4-54FA-4961-AA88-CDC891A7AE5C}"/>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3543ECAE-E559-4E8C-A08A-136F6EC8A97F}"/>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5FBBEEAA-E68D-440E-B20A-29B8A2FA8333}"/>
                      </a:ext>
                    </a:extLst>
                  </p:cNvPr>
                  <p:cNvCxnSpPr/>
                  <p:nvPr/>
                </p:nvCxnSpPr>
                <p:spPr>
                  <a:xfrm>
                    <a:off x="115443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348" name="Group 347">
                  <a:extLst>
                    <a:ext uri="{FF2B5EF4-FFF2-40B4-BE49-F238E27FC236}">
                      <a16:creationId xmlns:a16="http://schemas.microsoft.com/office/drawing/2014/main" id="{8203CE7A-7CA7-4332-9CAE-AF78F2A5FFCE}"/>
                    </a:ext>
                  </a:extLst>
                </p:cNvPr>
                <p:cNvGrpSpPr/>
                <p:nvPr/>
              </p:nvGrpSpPr>
              <p:grpSpPr>
                <a:xfrm>
                  <a:off x="0" y="561974"/>
                  <a:ext cx="12192000" cy="5791200"/>
                  <a:chOff x="-285751" y="581024"/>
                  <a:chExt cx="12706352" cy="5791200"/>
                </a:xfrm>
              </p:grpSpPr>
              <p:cxnSp>
                <p:nvCxnSpPr>
                  <p:cNvPr id="349" name="Straight Connector 348">
                    <a:extLst>
                      <a:ext uri="{FF2B5EF4-FFF2-40B4-BE49-F238E27FC236}">
                        <a16:creationId xmlns:a16="http://schemas.microsoft.com/office/drawing/2014/main" id="{18163F29-2BC7-4F28-B80A-8A70D4B09BF1}"/>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AF026374-4D60-49CA-997B-48EFAC4E3455}"/>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560F7D9F-6F09-4E96-BAA0-00B751F6B4B6}"/>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4A042EB6-14F7-4479-8D07-C7E7AF0F1DF0}"/>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B042AE85-EBBC-462F-903F-6EC8A953963A}"/>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76AB142C-E6B2-4CC4-8429-2F829763B846}"/>
                      </a:ext>
                    </a:extLst>
                  </p:cNvPr>
                  <p:cNvCxnSpPr/>
                  <p:nvPr/>
                </p:nvCxnSpPr>
                <p:spPr>
                  <a:xfrm rot="16200000">
                    <a:off x="6067425" y="-28765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984840E6-21EF-4264-B8FE-DE68ABA8B757}"/>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BEC26992-1EF4-4E71-8F16-083B16F748AC}"/>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C19BABC9-C894-4E6E-B89A-EEDDAE93E40C}"/>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C943791D-8204-4AE2-8C38-A5DDCEAC9DCC}"/>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00E7922E-7B74-4B7C-B361-C813BE3441E7}"/>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45" name="Group 244">
                <a:extLst>
                  <a:ext uri="{FF2B5EF4-FFF2-40B4-BE49-F238E27FC236}">
                    <a16:creationId xmlns:a16="http://schemas.microsoft.com/office/drawing/2014/main" id="{BF44F826-D40F-4F91-9113-BDCC284C4364}"/>
                  </a:ext>
                </a:extLst>
              </p:cNvPr>
              <p:cNvGrpSpPr/>
              <p:nvPr/>
            </p:nvGrpSpPr>
            <p:grpSpPr>
              <a:xfrm>
                <a:off x="389475" y="3475233"/>
                <a:ext cx="6915629" cy="3321180"/>
                <a:chOff x="0" y="0"/>
                <a:chExt cx="13482934" cy="6858000"/>
              </a:xfrm>
              <a:effectLst/>
            </p:grpSpPr>
            <p:grpSp>
              <p:nvGrpSpPr>
                <p:cNvPr id="314" name="Group 313">
                  <a:extLst>
                    <a:ext uri="{FF2B5EF4-FFF2-40B4-BE49-F238E27FC236}">
                      <a16:creationId xmlns:a16="http://schemas.microsoft.com/office/drawing/2014/main" id="{81D46070-1C95-4FEB-9287-328A19D38AC9}"/>
                    </a:ext>
                  </a:extLst>
                </p:cNvPr>
                <p:cNvGrpSpPr/>
                <p:nvPr/>
              </p:nvGrpSpPr>
              <p:grpSpPr>
                <a:xfrm>
                  <a:off x="590550" y="0"/>
                  <a:ext cx="10953750" cy="6858000"/>
                  <a:chOff x="590550" y="0"/>
                  <a:chExt cx="10953750" cy="6858000"/>
                </a:xfrm>
              </p:grpSpPr>
              <p:cxnSp>
                <p:nvCxnSpPr>
                  <p:cNvPr id="327" name="Straight Connector 326">
                    <a:extLst>
                      <a:ext uri="{FF2B5EF4-FFF2-40B4-BE49-F238E27FC236}">
                        <a16:creationId xmlns:a16="http://schemas.microsoft.com/office/drawing/2014/main" id="{4358818A-D91D-418F-97A6-43D81A3005D3}"/>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7BDB0C8A-E77E-443C-A72D-8D066BC71F8E}"/>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516F6856-6093-41CA-85CF-51D9549114DB}"/>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99D30994-3669-410E-A129-B83A7259BC8C}"/>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1C3352B8-3E77-4C84-BA76-E747A1F73EC0}"/>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B8ED2080-E0DF-4897-A2FF-C019E94F6E88}"/>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41679FE6-67F1-44E7-97E8-E26BB1E4D97C}"/>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0DD8D233-24A2-47F0-8653-9CD2561328AC}"/>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E5010E92-2E03-4A31-B6C7-A9C1962069BD}"/>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5090FCC-8B12-4F13-B305-E168E9B57E0F}"/>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7C91458C-1A16-493A-A92A-74D322ECCF86}"/>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D9A3A551-D0C5-4C83-9319-4D9A35F2A255}"/>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0B33803-4860-4F26-B587-553709A13C64}"/>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982E0EFD-A286-4E09-A064-C8DFB154EEB9}"/>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42D824F9-FE3E-4D53-8FE8-E90428C8D785}"/>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287380C5-A608-42C5-AF35-BD74282A05AB}"/>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CC27EE91-61C7-47AF-8A61-C594CF80CA06}"/>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01E6E060-2634-43A4-A825-3DA4FE6A4135}"/>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0068D00B-FDCE-492A-9BF0-5C7947E89850}"/>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96B03A1E-E847-40FF-AA4D-53FA6D2DD13C}"/>
                      </a:ext>
                    </a:extLst>
                  </p:cNvPr>
                  <p:cNvCxnSpPr/>
                  <p:nvPr/>
                </p:nvCxnSpPr>
                <p:spPr>
                  <a:xfrm>
                    <a:off x="115443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315" name="Group 314">
                  <a:extLst>
                    <a:ext uri="{FF2B5EF4-FFF2-40B4-BE49-F238E27FC236}">
                      <a16:creationId xmlns:a16="http://schemas.microsoft.com/office/drawing/2014/main" id="{07374C02-3908-4317-8E2D-A620C602B16B}"/>
                    </a:ext>
                  </a:extLst>
                </p:cNvPr>
                <p:cNvGrpSpPr/>
                <p:nvPr/>
              </p:nvGrpSpPr>
              <p:grpSpPr>
                <a:xfrm>
                  <a:off x="0" y="561974"/>
                  <a:ext cx="13482934" cy="5791200"/>
                  <a:chOff x="-285751" y="581024"/>
                  <a:chExt cx="14051747" cy="5791200"/>
                </a:xfrm>
              </p:grpSpPr>
              <p:cxnSp>
                <p:nvCxnSpPr>
                  <p:cNvPr id="316" name="Straight Connector 315">
                    <a:extLst>
                      <a:ext uri="{FF2B5EF4-FFF2-40B4-BE49-F238E27FC236}">
                        <a16:creationId xmlns:a16="http://schemas.microsoft.com/office/drawing/2014/main" id="{06B3BE2D-EF60-45B3-8C31-0483EDA4FEBE}"/>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95EF33B1-4B91-4878-80AF-ACE6252B1E55}"/>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A859A5B7-CE99-4AD9-8AD5-4CA9898BF738}"/>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A84A22D4-0567-488D-9B25-A814D48BD50E}"/>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6F558CAD-4B45-4C78-A59D-2BB4993D9088}"/>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392A947-38F9-4FA6-8495-37022C001881}"/>
                      </a:ext>
                    </a:extLst>
                  </p:cNvPr>
                  <p:cNvCxnSpPr/>
                  <p:nvPr/>
                </p:nvCxnSpPr>
                <p:spPr>
                  <a:xfrm rot="16200000">
                    <a:off x="7412820" y="-1199504"/>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458F9154-9A87-49B9-9494-B9FFDB4EC94A}"/>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E5A79CDE-CF3D-41CE-95F1-207A0E8563A6}"/>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3795E75F-08A9-43E4-86A9-6D4B43B99CCB}"/>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D1FA945F-DEC9-4733-8561-5C14BC9E8BDC}"/>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4BB9D878-6EE7-4878-BFA9-234300D85783}"/>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46" name="Group 245">
                <a:extLst>
                  <a:ext uri="{FF2B5EF4-FFF2-40B4-BE49-F238E27FC236}">
                    <a16:creationId xmlns:a16="http://schemas.microsoft.com/office/drawing/2014/main" id="{DE28A2BA-3735-44D1-8EDD-5EA647964141}"/>
                  </a:ext>
                </a:extLst>
              </p:cNvPr>
              <p:cNvGrpSpPr/>
              <p:nvPr/>
            </p:nvGrpSpPr>
            <p:grpSpPr>
              <a:xfrm>
                <a:off x="6309940" y="404048"/>
                <a:ext cx="6253487" cy="3321180"/>
                <a:chOff x="0" y="0"/>
                <a:chExt cx="12192000" cy="6858000"/>
              </a:xfrm>
              <a:effectLst/>
            </p:grpSpPr>
            <p:grpSp>
              <p:nvGrpSpPr>
                <p:cNvPr id="281" name="Group 280">
                  <a:extLst>
                    <a:ext uri="{FF2B5EF4-FFF2-40B4-BE49-F238E27FC236}">
                      <a16:creationId xmlns:a16="http://schemas.microsoft.com/office/drawing/2014/main" id="{A5CB6278-A803-49CF-9F62-A6B37410DD05}"/>
                    </a:ext>
                  </a:extLst>
                </p:cNvPr>
                <p:cNvGrpSpPr/>
                <p:nvPr/>
              </p:nvGrpSpPr>
              <p:grpSpPr>
                <a:xfrm>
                  <a:off x="590550" y="0"/>
                  <a:ext cx="10953752" cy="6858000"/>
                  <a:chOff x="590550" y="0"/>
                  <a:chExt cx="10953752" cy="6858000"/>
                </a:xfrm>
              </p:grpSpPr>
              <p:cxnSp>
                <p:nvCxnSpPr>
                  <p:cNvPr id="294" name="Straight Connector 293">
                    <a:extLst>
                      <a:ext uri="{FF2B5EF4-FFF2-40B4-BE49-F238E27FC236}">
                        <a16:creationId xmlns:a16="http://schemas.microsoft.com/office/drawing/2014/main" id="{691C82F8-FB97-411B-B81D-6636EE9CC92C}"/>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A74177DC-6E52-4C19-AACD-588A2D1D1144}"/>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22C74A41-A74B-4FFF-A3A5-E7749E9F1706}"/>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DF986C8C-17AA-433D-9552-73127829F56B}"/>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916392F4-E628-4E77-B9E7-E9156B64B193}"/>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EE693EAE-1325-42AD-A4F4-4C648BBDF251}"/>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A7F399A2-F4C0-4393-8C32-5130D169F13C}"/>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B63AEFF2-5D16-420F-AFFD-B6FEAC8D2CD7}"/>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A3402468-3FFE-4E8A-9C81-076D8ADF46A8}"/>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658EEC13-F4F9-4D32-9823-637D442B8287}"/>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46399407-FCC3-4A6C-B09A-E431CEBC7C67}"/>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124A234B-08DF-459A-AEC5-E0AB19ECBD51}"/>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ED4A9D56-344C-4D40-B1CB-B64D782C5E1A}"/>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BE1316D1-2C91-44D8-8823-3534105D63B8}"/>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B4DA99B0-62F9-49E5-8236-BEF5A82C645F}"/>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5F3F285D-4A36-4C9F-BC36-3CC78F3FA06D}"/>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83CE6DB9-B57C-4999-8593-C5A9C7A8E1D9}"/>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88FF1B6F-76A1-444F-8D03-474C6F40F292}"/>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B9530706-077F-46E2-8933-6A0F62E1F0A1}"/>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3D29F574-2835-4711-BA19-D31CE9368EBD}"/>
                      </a:ext>
                    </a:extLst>
                  </p:cNvPr>
                  <p:cNvCxnSpPr/>
                  <p:nvPr/>
                </p:nvCxnSpPr>
                <p:spPr>
                  <a:xfrm>
                    <a:off x="11544302"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282" name="Group 281">
                  <a:extLst>
                    <a:ext uri="{FF2B5EF4-FFF2-40B4-BE49-F238E27FC236}">
                      <a16:creationId xmlns:a16="http://schemas.microsoft.com/office/drawing/2014/main" id="{86301B18-4B0D-4171-89FD-654CECC9CEF0}"/>
                    </a:ext>
                  </a:extLst>
                </p:cNvPr>
                <p:cNvGrpSpPr/>
                <p:nvPr/>
              </p:nvGrpSpPr>
              <p:grpSpPr>
                <a:xfrm>
                  <a:off x="0" y="561974"/>
                  <a:ext cx="12192000" cy="5791200"/>
                  <a:chOff x="-285751" y="581024"/>
                  <a:chExt cx="12706352" cy="5791200"/>
                </a:xfrm>
              </p:grpSpPr>
              <p:cxnSp>
                <p:nvCxnSpPr>
                  <p:cNvPr id="283" name="Straight Connector 282">
                    <a:extLst>
                      <a:ext uri="{FF2B5EF4-FFF2-40B4-BE49-F238E27FC236}">
                        <a16:creationId xmlns:a16="http://schemas.microsoft.com/office/drawing/2014/main" id="{D45E8F02-BAA6-42B6-9BF6-C4B417E984E7}"/>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62B8992F-0DAE-43A3-A984-0E21B70DD92D}"/>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BFDE6341-7869-497D-B2A8-94DEF8B60C25}"/>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8F9A71E6-09E4-451B-9C6E-49DFA1037CDC}"/>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40581451-9B7C-44C7-ABC4-0E834D6EB072}"/>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DF8C5BF2-2F4C-4EEC-A541-15A451A2B174}"/>
                      </a:ext>
                    </a:extLst>
                  </p:cNvPr>
                  <p:cNvCxnSpPr/>
                  <p:nvPr/>
                </p:nvCxnSpPr>
                <p:spPr>
                  <a:xfrm rot="16200000">
                    <a:off x="6067425" y="-28765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2892FEC8-0B58-42C5-88F1-C50C04DEA271}"/>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9489693E-408B-4FFD-9810-A61D57F0B041}"/>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4735DECD-14D6-4DF3-8643-073A7CC7F625}"/>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10623F09-F6E0-4770-88F5-78472D614C70}"/>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FAC4ADDF-6C4F-45B4-BE1D-907448AB29C2}"/>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47" name="Group 246">
                <a:extLst>
                  <a:ext uri="{FF2B5EF4-FFF2-40B4-BE49-F238E27FC236}">
                    <a16:creationId xmlns:a16="http://schemas.microsoft.com/office/drawing/2014/main" id="{C563C577-C86F-4CED-B309-8B40E7609450}"/>
                  </a:ext>
                </a:extLst>
              </p:cNvPr>
              <p:cNvGrpSpPr/>
              <p:nvPr/>
            </p:nvGrpSpPr>
            <p:grpSpPr>
              <a:xfrm>
                <a:off x="6299365" y="3469706"/>
                <a:ext cx="6253487" cy="3321180"/>
                <a:chOff x="0" y="0"/>
                <a:chExt cx="12192000" cy="6858000"/>
              </a:xfrm>
              <a:effectLst/>
            </p:grpSpPr>
            <p:grpSp>
              <p:nvGrpSpPr>
                <p:cNvPr id="248" name="Group 247">
                  <a:extLst>
                    <a:ext uri="{FF2B5EF4-FFF2-40B4-BE49-F238E27FC236}">
                      <a16:creationId xmlns:a16="http://schemas.microsoft.com/office/drawing/2014/main" id="{85C04FDD-C45D-48A2-8E1C-86B14FCFA9AB}"/>
                    </a:ext>
                  </a:extLst>
                </p:cNvPr>
                <p:cNvGrpSpPr/>
                <p:nvPr/>
              </p:nvGrpSpPr>
              <p:grpSpPr>
                <a:xfrm>
                  <a:off x="590550" y="0"/>
                  <a:ext cx="10953750" cy="6858000"/>
                  <a:chOff x="590550" y="0"/>
                  <a:chExt cx="10953750" cy="6858000"/>
                </a:xfrm>
              </p:grpSpPr>
              <p:cxnSp>
                <p:nvCxnSpPr>
                  <p:cNvPr id="261" name="Straight Connector 260">
                    <a:extLst>
                      <a:ext uri="{FF2B5EF4-FFF2-40B4-BE49-F238E27FC236}">
                        <a16:creationId xmlns:a16="http://schemas.microsoft.com/office/drawing/2014/main" id="{C861C192-D2A3-4F90-A497-61162A237C8D}"/>
                      </a:ext>
                    </a:extLst>
                  </p:cNvPr>
                  <p:cNvCxnSpPr/>
                  <p:nvPr/>
                </p:nvCxnSpPr>
                <p:spPr>
                  <a:xfrm>
                    <a:off x="5905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9BF2F7B5-7B00-4835-A930-569E4168F811}"/>
                      </a:ext>
                    </a:extLst>
                  </p:cNvPr>
                  <p:cNvCxnSpPr/>
                  <p:nvPr/>
                </p:nvCxnSpPr>
                <p:spPr>
                  <a:xfrm>
                    <a:off x="11620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C8D0F5D4-2AA4-428A-AD34-57099F2B9185}"/>
                      </a:ext>
                    </a:extLst>
                  </p:cNvPr>
                  <p:cNvCxnSpPr/>
                  <p:nvPr/>
                </p:nvCxnSpPr>
                <p:spPr>
                  <a:xfrm>
                    <a:off x="1752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506A3A16-7229-40CD-8909-18A776AB0A76}"/>
                      </a:ext>
                    </a:extLst>
                  </p:cNvPr>
                  <p:cNvCxnSpPr/>
                  <p:nvPr/>
                </p:nvCxnSpPr>
                <p:spPr>
                  <a:xfrm>
                    <a:off x="2324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2120B249-B0CB-4227-BD20-7511FF6C73A9}"/>
                      </a:ext>
                    </a:extLst>
                  </p:cNvPr>
                  <p:cNvCxnSpPr/>
                  <p:nvPr/>
                </p:nvCxnSpPr>
                <p:spPr>
                  <a:xfrm>
                    <a:off x="2895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F684E52-0C1D-40AD-AAB8-C3729D5E9050}"/>
                      </a:ext>
                    </a:extLst>
                  </p:cNvPr>
                  <p:cNvCxnSpPr/>
                  <p:nvPr/>
                </p:nvCxnSpPr>
                <p:spPr>
                  <a:xfrm>
                    <a:off x="3467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2959CC93-BC7C-43E5-A287-4279D9C5E687}"/>
                      </a:ext>
                    </a:extLst>
                  </p:cNvPr>
                  <p:cNvCxnSpPr/>
                  <p:nvPr/>
                </p:nvCxnSpPr>
                <p:spPr>
                  <a:xfrm>
                    <a:off x="4057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98B52964-0451-4F11-8F17-5674F358B9FD}"/>
                      </a:ext>
                    </a:extLst>
                  </p:cNvPr>
                  <p:cNvCxnSpPr/>
                  <p:nvPr/>
                </p:nvCxnSpPr>
                <p:spPr>
                  <a:xfrm>
                    <a:off x="4629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88358108-FB87-42A9-B871-E522D98B2379}"/>
                      </a:ext>
                    </a:extLst>
                  </p:cNvPr>
                  <p:cNvCxnSpPr/>
                  <p:nvPr/>
                </p:nvCxnSpPr>
                <p:spPr>
                  <a:xfrm>
                    <a:off x="51816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2E8565A2-BB18-4C84-BC37-CBEBED458135}"/>
                      </a:ext>
                    </a:extLst>
                  </p:cNvPr>
                  <p:cNvCxnSpPr/>
                  <p:nvPr/>
                </p:nvCxnSpPr>
                <p:spPr>
                  <a:xfrm>
                    <a:off x="57531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6DAD584E-5E04-4EFF-9502-DDC9C45267D8}"/>
                      </a:ext>
                    </a:extLst>
                  </p:cNvPr>
                  <p:cNvCxnSpPr/>
                  <p:nvPr/>
                </p:nvCxnSpPr>
                <p:spPr>
                  <a:xfrm>
                    <a:off x="6343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D30F24A-24C8-431B-B9DB-C773B0BECDB3}"/>
                      </a:ext>
                    </a:extLst>
                  </p:cNvPr>
                  <p:cNvCxnSpPr/>
                  <p:nvPr/>
                </p:nvCxnSpPr>
                <p:spPr>
                  <a:xfrm>
                    <a:off x="6915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8B8E2140-117A-449D-98AA-B6CD94798F76}"/>
                      </a:ext>
                    </a:extLst>
                  </p:cNvPr>
                  <p:cNvCxnSpPr/>
                  <p:nvPr/>
                </p:nvCxnSpPr>
                <p:spPr>
                  <a:xfrm>
                    <a:off x="74866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12C7043E-E3FA-472B-9030-D47D19756DE5}"/>
                      </a:ext>
                    </a:extLst>
                  </p:cNvPr>
                  <p:cNvCxnSpPr/>
                  <p:nvPr/>
                </p:nvCxnSpPr>
                <p:spPr>
                  <a:xfrm>
                    <a:off x="80581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0B8D3D11-8B3D-4B2E-86E0-C24EA3368DBE}"/>
                      </a:ext>
                    </a:extLst>
                  </p:cNvPr>
                  <p:cNvCxnSpPr/>
                  <p:nvPr/>
                </p:nvCxnSpPr>
                <p:spPr>
                  <a:xfrm>
                    <a:off x="86487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9EA8B85-F352-4E12-BF50-DCD4D7291E04}"/>
                      </a:ext>
                    </a:extLst>
                  </p:cNvPr>
                  <p:cNvCxnSpPr/>
                  <p:nvPr/>
                </p:nvCxnSpPr>
                <p:spPr>
                  <a:xfrm>
                    <a:off x="92202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0F020606-3D77-4C77-A7F3-E4CFDEF791C3}"/>
                      </a:ext>
                    </a:extLst>
                  </p:cNvPr>
                  <p:cNvCxnSpPr/>
                  <p:nvPr/>
                </p:nvCxnSpPr>
                <p:spPr>
                  <a:xfrm>
                    <a:off x="98107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ED967171-B111-4F46-8113-2DFB42300997}"/>
                      </a:ext>
                    </a:extLst>
                  </p:cNvPr>
                  <p:cNvCxnSpPr/>
                  <p:nvPr/>
                </p:nvCxnSpPr>
                <p:spPr>
                  <a:xfrm>
                    <a:off x="1038225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132C174E-83DB-4726-8AB0-682A409BB77C}"/>
                      </a:ext>
                    </a:extLst>
                  </p:cNvPr>
                  <p:cNvCxnSpPr/>
                  <p:nvPr/>
                </p:nvCxnSpPr>
                <p:spPr>
                  <a:xfrm>
                    <a:off x="109728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E52E8865-676C-4CB1-915C-2FE6ABF0FFCF}"/>
                      </a:ext>
                    </a:extLst>
                  </p:cNvPr>
                  <p:cNvCxnSpPr/>
                  <p:nvPr/>
                </p:nvCxnSpPr>
                <p:spPr>
                  <a:xfrm>
                    <a:off x="11544300" y="0"/>
                    <a:ext cx="0" cy="6858000"/>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DE1150CD-6BCB-42F7-83CF-24C71F9FEFAF}"/>
                    </a:ext>
                  </a:extLst>
                </p:cNvPr>
                <p:cNvGrpSpPr/>
                <p:nvPr/>
              </p:nvGrpSpPr>
              <p:grpSpPr>
                <a:xfrm>
                  <a:off x="0" y="561974"/>
                  <a:ext cx="12192000" cy="5791200"/>
                  <a:chOff x="-285751" y="581024"/>
                  <a:chExt cx="12706352" cy="5791200"/>
                </a:xfrm>
              </p:grpSpPr>
              <p:cxnSp>
                <p:nvCxnSpPr>
                  <p:cNvPr id="250" name="Straight Connector 249">
                    <a:extLst>
                      <a:ext uri="{FF2B5EF4-FFF2-40B4-BE49-F238E27FC236}">
                        <a16:creationId xmlns:a16="http://schemas.microsoft.com/office/drawing/2014/main" id="{363D2820-C29F-4C00-9EC8-ADFC42AC18BA}"/>
                      </a:ext>
                    </a:extLst>
                  </p:cNvPr>
                  <p:cNvCxnSpPr/>
                  <p:nvPr/>
                </p:nvCxnSpPr>
                <p:spPr>
                  <a:xfrm rot="16200000">
                    <a:off x="6067425" y="19048"/>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2151F927-DDD0-4945-A65F-C2F7B41FD89B}"/>
                      </a:ext>
                    </a:extLst>
                  </p:cNvPr>
                  <p:cNvCxnSpPr/>
                  <p:nvPr/>
                </p:nvCxnSpPr>
                <p:spPr>
                  <a:xfrm rot="16200000">
                    <a:off x="6067425" y="-571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BDA23BFA-34B0-480C-8217-6B1C99607765}"/>
                      </a:ext>
                    </a:extLst>
                  </p:cNvPr>
                  <p:cNvCxnSpPr/>
                  <p:nvPr/>
                </p:nvCxnSpPr>
                <p:spPr>
                  <a:xfrm rot="16200000">
                    <a:off x="6067425" y="-1143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6BC271B8-AD48-41C5-B18B-52B038A0AACB}"/>
                      </a:ext>
                    </a:extLst>
                  </p:cNvPr>
                  <p:cNvCxnSpPr/>
                  <p:nvPr/>
                </p:nvCxnSpPr>
                <p:spPr>
                  <a:xfrm rot="16200000">
                    <a:off x="6067425" y="-17145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B85C5DE2-0BD8-44D6-B1CF-402950416C1C}"/>
                      </a:ext>
                    </a:extLst>
                  </p:cNvPr>
                  <p:cNvCxnSpPr/>
                  <p:nvPr/>
                </p:nvCxnSpPr>
                <p:spPr>
                  <a:xfrm rot="16200000">
                    <a:off x="6067425" y="-22860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912E69EC-96DE-41C0-8DBD-9F619E17A633}"/>
                      </a:ext>
                    </a:extLst>
                  </p:cNvPr>
                  <p:cNvCxnSpPr/>
                  <p:nvPr/>
                </p:nvCxnSpPr>
                <p:spPr>
                  <a:xfrm rot="16200000">
                    <a:off x="6067425" y="-28765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C7F5CF9D-980F-449D-9C4C-EE30FCE712AD}"/>
                      </a:ext>
                    </a:extLst>
                  </p:cNvPr>
                  <p:cNvCxnSpPr/>
                  <p:nvPr/>
                </p:nvCxnSpPr>
                <p:spPr>
                  <a:xfrm rot="16200000">
                    <a:off x="6067425" y="-34480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68A37F7-1411-415A-8BE6-A28DD59EAB34}"/>
                      </a:ext>
                    </a:extLst>
                  </p:cNvPr>
                  <p:cNvCxnSpPr/>
                  <p:nvPr/>
                </p:nvCxnSpPr>
                <p:spPr>
                  <a:xfrm rot="16200000">
                    <a:off x="6067425" y="-40386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76D983D5-4208-477C-8D04-485C02FE4286}"/>
                      </a:ext>
                    </a:extLst>
                  </p:cNvPr>
                  <p:cNvCxnSpPr/>
                  <p:nvPr/>
                </p:nvCxnSpPr>
                <p:spPr>
                  <a:xfrm rot="16200000">
                    <a:off x="6067425" y="-461010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FC085D5A-4371-4C15-A856-1C0D36CCAAB6}"/>
                      </a:ext>
                    </a:extLst>
                  </p:cNvPr>
                  <p:cNvCxnSpPr/>
                  <p:nvPr/>
                </p:nvCxnSpPr>
                <p:spPr>
                  <a:xfrm rot="16200000">
                    <a:off x="6067425" y="-52006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C2CC57BF-7369-49B7-AE2C-3A1EA1C95C63}"/>
                      </a:ext>
                    </a:extLst>
                  </p:cNvPr>
                  <p:cNvCxnSpPr/>
                  <p:nvPr/>
                </p:nvCxnSpPr>
                <p:spPr>
                  <a:xfrm rot="16200000">
                    <a:off x="6067425" y="-5772152"/>
                    <a:ext cx="0" cy="12706352"/>
                  </a:xfrm>
                  <a:prstGeom prst="line">
                    <a:avLst/>
                  </a:prstGeom>
                  <a:ln w="6350">
                    <a:solidFill>
                      <a:srgbClr val="F8F5EC">
                        <a:alpha val="30000"/>
                      </a:srgbClr>
                    </a:solidFill>
                    <a:prstDash val="dash"/>
                  </a:ln>
                </p:spPr>
                <p:style>
                  <a:lnRef idx="1">
                    <a:schemeClr val="accent1"/>
                  </a:lnRef>
                  <a:fillRef idx="0">
                    <a:schemeClr val="accent1"/>
                  </a:fillRef>
                  <a:effectRef idx="0">
                    <a:schemeClr val="accent1"/>
                  </a:effectRef>
                  <a:fontRef idx="minor">
                    <a:schemeClr val="tx1"/>
                  </a:fontRef>
                </p:style>
              </p:cxnSp>
            </p:grpSp>
          </p:grpSp>
        </p:grpSp>
      </p:grpSp>
      <p:grpSp>
        <p:nvGrpSpPr>
          <p:cNvPr id="2" name="Group 1">
            <a:extLst>
              <a:ext uri="{FF2B5EF4-FFF2-40B4-BE49-F238E27FC236}">
                <a16:creationId xmlns:a16="http://schemas.microsoft.com/office/drawing/2014/main" id="{5044C55F-E480-4027-BE17-4CDB07F8EEDA}"/>
              </a:ext>
            </a:extLst>
          </p:cNvPr>
          <p:cNvGrpSpPr/>
          <p:nvPr/>
        </p:nvGrpSpPr>
        <p:grpSpPr>
          <a:xfrm>
            <a:off x="422420" y="218704"/>
            <a:ext cx="11121635" cy="753940"/>
            <a:chOff x="422420" y="317378"/>
            <a:chExt cx="11121635" cy="1125117"/>
          </a:xfrm>
          <a:effectLst>
            <a:outerShdw blurRad="50800" dist="38100" dir="5400000" algn="t" rotWithShape="0">
              <a:prstClr val="black">
                <a:alpha val="40000"/>
              </a:prstClr>
            </a:outerShdw>
          </a:effectLst>
        </p:grpSpPr>
        <p:pic>
          <p:nvPicPr>
            <p:cNvPr id="384" name="Picture 383">
              <a:extLst>
                <a:ext uri="{FF2B5EF4-FFF2-40B4-BE49-F238E27FC236}">
                  <a16:creationId xmlns:a16="http://schemas.microsoft.com/office/drawing/2014/main" id="{D6B5DBD2-44A5-493F-8A2B-E3BEF7FFAEBB}"/>
                </a:ext>
              </a:extLst>
            </p:cNvPr>
            <p:cNvPicPr>
              <a:picLocks noChangeAspect="1"/>
            </p:cNvPicPr>
            <p:nvPr/>
          </p:nvPicPr>
          <p:blipFill rotWithShape="1">
            <a:blip r:embed="rId3">
              <a:extLst>
                <a:ext uri="{28A0092B-C50C-407E-A947-70E740481C1C}">
                  <a14:useLocalDpi xmlns:a14="http://schemas.microsoft.com/office/drawing/2010/main" val="0"/>
                </a:ext>
              </a:extLst>
            </a:blip>
            <a:srcRect l="35305" t="476" r="20504" b="11093"/>
            <a:stretch/>
          </p:blipFill>
          <p:spPr>
            <a:xfrm rot="16200000">
              <a:off x="8149890" y="-1951671"/>
              <a:ext cx="1119600" cy="5668731"/>
            </a:xfrm>
            <a:custGeom>
              <a:avLst/>
              <a:gdLst>
                <a:gd name="connsiteX0" fmla="*/ 1119600 w 1119600"/>
                <a:gd name="connsiteY0" fmla="*/ 0 h 5668731"/>
                <a:gd name="connsiteX1" fmla="*/ 1119600 w 1119600"/>
                <a:gd name="connsiteY1" fmla="*/ 5198157 h 5668731"/>
                <a:gd name="connsiteX2" fmla="*/ 649026 w 1119600"/>
                <a:gd name="connsiteY2" fmla="*/ 5668731 h 5668731"/>
                <a:gd name="connsiteX3" fmla="*/ 0 w 1119600"/>
                <a:gd name="connsiteY3" fmla="*/ 5668731 h 5668731"/>
                <a:gd name="connsiteX4" fmla="*/ 0 w 1119600"/>
                <a:gd name="connsiteY4" fmla="*/ 0 h 5668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600" h="5668731">
                  <a:moveTo>
                    <a:pt x="1119600" y="0"/>
                  </a:moveTo>
                  <a:lnTo>
                    <a:pt x="1119600" y="5198157"/>
                  </a:lnTo>
                  <a:cubicBezTo>
                    <a:pt x="1119600" y="5458048"/>
                    <a:pt x="908917" y="5668731"/>
                    <a:pt x="649026" y="5668731"/>
                  </a:cubicBezTo>
                  <a:lnTo>
                    <a:pt x="0" y="5668731"/>
                  </a:lnTo>
                  <a:lnTo>
                    <a:pt x="0" y="0"/>
                  </a:lnTo>
                  <a:close/>
                </a:path>
              </a:pathLst>
            </a:custGeom>
            <a:effectLst/>
          </p:spPr>
        </p:pic>
        <p:pic>
          <p:nvPicPr>
            <p:cNvPr id="385" name="Picture 384">
              <a:extLst>
                <a:ext uri="{FF2B5EF4-FFF2-40B4-BE49-F238E27FC236}">
                  <a16:creationId xmlns:a16="http://schemas.microsoft.com/office/drawing/2014/main" id="{7C0DE524-2F80-4829-8C44-9D201732796E}"/>
                </a:ext>
              </a:extLst>
            </p:cNvPr>
            <p:cNvPicPr>
              <a:picLocks noChangeAspect="1"/>
            </p:cNvPicPr>
            <p:nvPr/>
          </p:nvPicPr>
          <p:blipFill rotWithShape="1">
            <a:blip r:embed="rId3">
              <a:extLst>
                <a:ext uri="{28A0092B-C50C-407E-A947-70E740481C1C}">
                  <a14:useLocalDpi xmlns:a14="http://schemas.microsoft.com/office/drawing/2010/main" val="0"/>
                </a:ext>
              </a:extLst>
            </a:blip>
            <a:srcRect l="35305" t="476" r="20504" b="11093"/>
            <a:stretch/>
          </p:blipFill>
          <p:spPr>
            <a:xfrm rot="5400000" flipH="1">
              <a:off x="2696986" y="-1957188"/>
              <a:ext cx="1119600" cy="5668731"/>
            </a:xfrm>
            <a:custGeom>
              <a:avLst/>
              <a:gdLst>
                <a:gd name="connsiteX0" fmla="*/ 1119600 w 1119600"/>
                <a:gd name="connsiteY0" fmla="*/ 0 h 5668731"/>
                <a:gd name="connsiteX1" fmla="*/ 1119600 w 1119600"/>
                <a:gd name="connsiteY1" fmla="*/ 5198157 h 5668731"/>
                <a:gd name="connsiteX2" fmla="*/ 649026 w 1119600"/>
                <a:gd name="connsiteY2" fmla="*/ 5668731 h 5668731"/>
                <a:gd name="connsiteX3" fmla="*/ 0 w 1119600"/>
                <a:gd name="connsiteY3" fmla="*/ 5668731 h 5668731"/>
                <a:gd name="connsiteX4" fmla="*/ 0 w 1119600"/>
                <a:gd name="connsiteY4" fmla="*/ 0 h 5668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600" h="5668731">
                  <a:moveTo>
                    <a:pt x="1119600" y="0"/>
                  </a:moveTo>
                  <a:lnTo>
                    <a:pt x="1119600" y="5198157"/>
                  </a:lnTo>
                  <a:cubicBezTo>
                    <a:pt x="1119600" y="5458048"/>
                    <a:pt x="908917" y="5668731"/>
                    <a:pt x="649026" y="5668731"/>
                  </a:cubicBezTo>
                  <a:lnTo>
                    <a:pt x="0" y="5668731"/>
                  </a:lnTo>
                  <a:lnTo>
                    <a:pt x="0" y="0"/>
                  </a:lnTo>
                  <a:close/>
                </a:path>
              </a:pathLst>
            </a:custGeom>
            <a:effectLst/>
          </p:spPr>
        </p:pic>
      </p:grpSp>
      <p:grpSp>
        <p:nvGrpSpPr>
          <p:cNvPr id="114" name="Group 113">
            <a:extLst>
              <a:ext uri="{FF2B5EF4-FFF2-40B4-BE49-F238E27FC236}">
                <a16:creationId xmlns:a16="http://schemas.microsoft.com/office/drawing/2014/main" id="{9AA538F5-6C16-401A-ADF3-FB9AB8FF5817}"/>
              </a:ext>
            </a:extLst>
          </p:cNvPr>
          <p:cNvGrpSpPr/>
          <p:nvPr/>
        </p:nvGrpSpPr>
        <p:grpSpPr>
          <a:xfrm>
            <a:off x="127175" y="691681"/>
            <a:ext cx="740248" cy="5388071"/>
            <a:chOff x="127175" y="691681"/>
            <a:chExt cx="740248" cy="5388071"/>
          </a:xfrm>
        </p:grpSpPr>
        <p:grpSp>
          <p:nvGrpSpPr>
            <p:cNvPr id="89" name="Group 88">
              <a:extLst>
                <a:ext uri="{FF2B5EF4-FFF2-40B4-BE49-F238E27FC236}">
                  <a16:creationId xmlns:a16="http://schemas.microsoft.com/office/drawing/2014/main" id="{D988CD13-CC28-4DF2-8285-E8E89C98FA87}"/>
                </a:ext>
              </a:extLst>
            </p:cNvPr>
            <p:cNvGrpSpPr/>
            <p:nvPr/>
          </p:nvGrpSpPr>
          <p:grpSpPr>
            <a:xfrm>
              <a:off x="619993" y="821063"/>
              <a:ext cx="247430" cy="5048114"/>
              <a:chOff x="575576" y="735556"/>
              <a:chExt cx="180000" cy="3672388"/>
            </a:xfrm>
          </p:grpSpPr>
          <p:sp>
            <p:nvSpPr>
              <p:cNvPr id="90" name="Oval 89">
                <a:extLst>
                  <a:ext uri="{FF2B5EF4-FFF2-40B4-BE49-F238E27FC236}">
                    <a16:creationId xmlns:a16="http://schemas.microsoft.com/office/drawing/2014/main" id="{CA719A15-E846-4E5C-BCD4-B9950178183B}"/>
                  </a:ext>
                </a:extLst>
              </p:cNvPr>
              <p:cNvSpPr/>
              <p:nvPr/>
            </p:nvSpPr>
            <p:spPr>
              <a:xfrm>
                <a:off x="575576" y="735556"/>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1" name="Oval 90">
                <a:extLst>
                  <a:ext uri="{FF2B5EF4-FFF2-40B4-BE49-F238E27FC236}">
                    <a16:creationId xmlns:a16="http://schemas.microsoft.com/office/drawing/2014/main" id="{3A776FCC-C429-4CC8-8AB2-FD44099A1957}"/>
                  </a:ext>
                </a:extLst>
              </p:cNvPr>
              <p:cNvSpPr/>
              <p:nvPr/>
            </p:nvSpPr>
            <p:spPr>
              <a:xfrm>
                <a:off x="575576" y="3219832"/>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2" name="Oval 91">
                <a:extLst>
                  <a:ext uri="{FF2B5EF4-FFF2-40B4-BE49-F238E27FC236}">
                    <a16:creationId xmlns:a16="http://schemas.microsoft.com/office/drawing/2014/main" id="{0B929E36-9C01-4F8F-B20F-509BB675EA18}"/>
                  </a:ext>
                </a:extLst>
              </p:cNvPr>
              <p:cNvSpPr/>
              <p:nvPr/>
            </p:nvSpPr>
            <p:spPr>
              <a:xfrm>
                <a:off x="575576" y="2715776"/>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3" name="Oval 92">
                <a:extLst>
                  <a:ext uri="{FF2B5EF4-FFF2-40B4-BE49-F238E27FC236}">
                    <a16:creationId xmlns:a16="http://schemas.microsoft.com/office/drawing/2014/main" id="{3E83462F-3311-486C-83D2-B97FF43C1F92}"/>
                  </a:ext>
                </a:extLst>
              </p:cNvPr>
              <p:cNvSpPr/>
              <p:nvPr/>
            </p:nvSpPr>
            <p:spPr>
              <a:xfrm>
                <a:off x="575576" y="2211720"/>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4" name="Oval 93">
                <a:extLst>
                  <a:ext uri="{FF2B5EF4-FFF2-40B4-BE49-F238E27FC236}">
                    <a16:creationId xmlns:a16="http://schemas.microsoft.com/office/drawing/2014/main" id="{4514351F-9BA2-4686-AE93-B42AC9825265}"/>
                  </a:ext>
                </a:extLst>
              </p:cNvPr>
              <p:cNvSpPr/>
              <p:nvPr/>
            </p:nvSpPr>
            <p:spPr>
              <a:xfrm>
                <a:off x="575576" y="1723743"/>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5" name="Oval 94">
                <a:extLst>
                  <a:ext uri="{FF2B5EF4-FFF2-40B4-BE49-F238E27FC236}">
                    <a16:creationId xmlns:a16="http://schemas.microsoft.com/office/drawing/2014/main" id="{BC00D8DC-63E5-4466-87AE-27343FC8F1FF}"/>
                  </a:ext>
                </a:extLst>
              </p:cNvPr>
              <p:cNvSpPr/>
              <p:nvPr/>
            </p:nvSpPr>
            <p:spPr>
              <a:xfrm>
                <a:off x="575576" y="1203608"/>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6" name="Oval 95">
                <a:extLst>
                  <a:ext uri="{FF2B5EF4-FFF2-40B4-BE49-F238E27FC236}">
                    <a16:creationId xmlns:a16="http://schemas.microsoft.com/office/drawing/2014/main" id="{E88E41BF-799A-4AF4-9889-F18578018A9E}"/>
                  </a:ext>
                </a:extLst>
              </p:cNvPr>
              <p:cNvSpPr/>
              <p:nvPr/>
            </p:nvSpPr>
            <p:spPr>
              <a:xfrm>
                <a:off x="575576" y="4227944"/>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7" name="Oval 96">
                <a:extLst>
                  <a:ext uri="{FF2B5EF4-FFF2-40B4-BE49-F238E27FC236}">
                    <a16:creationId xmlns:a16="http://schemas.microsoft.com/office/drawing/2014/main" id="{E89A6896-2EF6-4468-856A-DB118AE4BC2D}"/>
                  </a:ext>
                </a:extLst>
              </p:cNvPr>
              <p:cNvSpPr/>
              <p:nvPr/>
            </p:nvSpPr>
            <p:spPr>
              <a:xfrm>
                <a:off x="575576" y="3723888"/>
                <a:ext cx="180000" cy="180000"/>
              </a:xfrm>
              <a:prstGeom prst="ellipse">
                <a:avLst/>
              </a:prstGeom>
              <a:solidFill>
                <a:srgbClr val="F5E4D7"/>
              </a:solidFill>
              <a:ln>
                <a:noFill/>
              </a:ln>
              <a:effectLst>
                <a:innerShdw blurRad="38100" dist="635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4" name="Group 3">
              <a:extLst>
                <a:ext uri="{FF2B5EF4-FFF2-40B4-BE49-F238E27FC236}">
                  <a16:creationId xmlns:a16="http://schemas.microsoft.com/office/drawing/2014/main" id="{08FAC1C7-39B4-4459-BFC2-6DBC8D07901A}"/>
                </a:ext>
              </a:extLst>
            </p:cNvPr>
            <p:cNvGrpSpPr/>
            <p:nvPr/>
          </p:nvGrpSpPr>
          <p:grpSpPr>
            <a:xfrm>
              <a:off x="127175" y="691681"/>
              <a:ext cx="621212" cy="5388071"/>
              <a:chOff x="55829" y="691681"/>
              <a:chExt cx="621212" cy="5388071"/>
            </a:xfrm>
          </p:grpSpPr>
          <p:sp>
            <p:nvSpPr>
              <p:cNvPr id="3" name="Block Arc 2">
                <a:extLst>
                  <a:ext uri="{FF2B5EF4-FFF2-40B4-BE49-F238E27FC236}">
                    <a16:creationId xmlns:a16="http://schemas.microsoft.com/office/drawing/2014/main" id="{07D44719-113C-44CD-8BAD-5DD9E248ABB5}"/>
                  </a:ext>
                </a:extLst>
              </p:cNvPr>
              <p:cNvSpPr/>
              <p:nvPr/>
            </p:nvSpPr>
            <p:spPr>
              <a:xfrm>
                <a:off x="68460" y="691681"/>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 name="Block Arc 2">
                <a:extLst>
                  <a:ext uri="{FF2B5EF4-FFF2-40B4-BE49-F238E27FC236}">
                    <a16:creationId xmlns:a16="http://schemas.microsoft.com/office/drawing/2014/main" id="{A2C89231-7F60-4869-85AA-71D9F3B45ABB}"/>
                  </a:ext>
                </a:extLst>
              </p:cNvPr>
              <p:cNvSpPr/>
              <p:nvPr/>
            </p:nvSpPr>
            <p:spPr>
              <a:xfrm>
                <a:off x="75335" y="1331016"/>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7" name="Block Arc 2">
                <a:extLst>
                  <a:ext uri="{FF2B5EF4-FFF2-40B4-BE49-F238E27FC236}">
                    <a16:creationId xmlns:a16="http://schemas.microsoft.com/office/drawing/2014/main" id="{A41F11CD-7478-47E7-BF57-80E3FD0C097C}"/>
                  </a:ext>
                </a:extLst>
              </p:cNvPr>
              <p:cNvSpPr/>
              <p:nvPr/>
            </p:nvSpPr>
            <p:spPr>
              <a:xfrm>
                <a:off x="75335" y="2045075"/>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 name="Block Arc 2">
                <a:extLst>
                  <a:ext uri="{FF2B5EF4-FFF2-40B4-BE49-F238E27FC236}">
                    <a16:creationId xmlns:a16="http://schemas.microsoft.com/office/drawing/2014/main" id="{F25861F5-651F-463C-9D43-A55E67067883}"/>
                  </a:ext>
                </a:extLst>
              </p:cNvPr>
              <p:cNvSpPr/>
              <p:nvPr/>
            </p:nvSpPr>
            <p:spPr>
              <a:xfrm>
                <a:off x="82210" y="2712977"/>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0" name="Block Arc 2">
                <a:extLst>
                  <a:ext uri="{FF2B5EF4-FFF2-40B4-BE49-F238E27FC236}">
                    <a16:creationId xmlns:a16="http://schemas.microsoft.com/office/drawing/2014/main" id="{A2487B64-F4C4-456F-B0C9-298120904726}"/>
                  </a:ext>
                </a:extLst>
              </p:cNvPr>
              <p:cNvSpPr/>
              <p:nvPr/>
            </p:nvSpPr>
            <p:spPr>
              <a:xfrm>
                <a:off x="68460" y="3405960"/>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1" name="Block Arc 2">
                <a:extLst>
                  <a:ext uri="{FF2B5EF4-FFF2-40B4-BE49-F238E27FC236}">
                    <a16:creationId xmlns:a16="http://schemas.microsoft.com/office/drawing/2014/main" id="{232E00E0-1A93-4257-B51F-CD69C2066126}"/>
                  </a:ext>
                </a:extLst>
              </p:cNvPr>
              <p:cNvSpPr/>
              <p:nvPr/>
            </p:nvSpPr>
            <p:spPr>
              <a:xfrm>
                <a:off x="68460" y="4107102"/>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2" name="Block Arc 2">
                <a:extLst>
                  <a:ext uri="{FF2B5EF4-FFF2-40B4-BE49-F238E27FC236}">
                    <a16:creationId xmlns:a16="http://schemas.microsoft.com/office/drawing/2014/main" id="{FA67053C-3191-4BF3-92E7-531A8ADFB29B}"/>
                  </a:ext>
                </a:extLst>
              </p:cNvPr>
              <p:cNvSpPr/>
              <p:nvPr/>
            </p:nvSpPr>
            <p:spPr>
              <a:xfrm>
                <a:off x="55829" y="4794392"/>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Block Arc 2">
                <a:extLst>
                  <a:ext uri="{FF2B5EF4-FFF2-40B4-BE49-F238E27FC236}">
                    <a16:creationId xmlns:a16="http://schemas.microsoft.com/office/drawing/2014/main" id="{DC6C4602-325C-45B9-ABFE-C80A3222B475}"/>
                  </a:ext>
                </a:extLst>
              </p:cNvPr>
              <p:cNvSpPr/>
              <p:nvPr/>
            </p:nvSpPr>
            <p:spPr>
              <a:xfrm>
                <a:off x="63083" y="5485468"/>
                <a:ext cx="594831" cy="594284"/>
              </a:xfrm>
              <a:custGeom>
                <a:avLst/>
                <a:gdLst>
                  <a:gd name="connsiteX0" fmla="*/ 318113 w 675902"/>
                  <a:gd name="connsiteY0" fmla="*/ 675319 h 675902"/>
                  <a:gd name="connsiteX1" fmla="*/ 14057 w 675902"/>
                  <a:gd name="connsiteY1" fmla="*/ 434406 h 675902"/>
                  <a:gd name="connsiteX2" fmla="*/ 136778 w 675902"/>
                  <a:gd name="connsiteY2" fmla="*/ 66400 h 675902"/>
                  <a:gd name="connsiteX3" fmla="*/ 524573 w 675902"/>
                  <a:gd name="connsiteY3" fmla="*/ 56201 h 675902"/>
                  <a:gd name="connsiteX4" fmla="*/ 666467 w 675902"/>
                  <a:gd name="connsiteY4" fmla="*/ 417248 h 675902"/>
                  <a:gd name="connsiteX5" fmla="*/ 536132 w 675902"/>
                  <a:gd name="connsiteY5" fmla="*/ 385788 h 675902"/>
                  <a:gd name="connsiteX6" fmla="*/ 450533 w 675902"/>
                  <a:gd name="connsiteY6" fmla="*/ 167983 h 675902"/>
                  <a:gd name="connsiteX7" fmla="*/ 216592 w 675902"/>
                  <a:gd name="connsiteY7" fmla="*/ 174136 h 675902"/>
                  <a:gd name="connsiteX8" fmla="*/ 142560 w 675902"/>
                  <a:gd name="connsiteY8" fmla="*/ 396139 h 675902"/>
                  <a:gd name="connsiteX9" fmla="*/ 325984 w 675902"/>
                  <a:gd name="connsiteY9" fmla="*/ 541472 h 675902"/>
                  <a:gd name="connsiteX10" fmla="*/ 318113 w 675902"/>
                  <a:gd name="connsiteY10" fmla="*/ 675319 h 675902"/>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36151 w 675941"/>
                  <a:gd name="connsiteY5" fmla="*/ 385788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2501 w 675941"/>
                  <a:gd name="connsiteY5" fmla="*/ 38420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 name="connsiteX0" fmla="*/ 318132 w 675941"/>
                  <a:gd name="connsiteY0" fmla="*/ 675319 h 675319"/>
                  <a:gd name="connsiteX1" fmla="*/ 14076 w 675941"/>
                  <a:gd name="connsiteY1" fmla="*/ 434406 h 675319"/>
                  <a:gd name="connsiteX2" fmla="*/ 136797 w 675941"/>
                  <a:gd name="connsiteY2" fmla="*/ 66400 h 675319"/>
                  <a:gd name="connsiteX3" fmla="*/ 524592 w 675941"/>
                  <a:gd name="connsiteY3" fmla="*/ 56201 h 675319"/>
                  <a:gd name="connsiteX4" fmla="*/ 666486 w 675941"/>
                  <a:gd name="connsiteY4" fmla="*/ 417248 h 675319"/>
                  <a:gd name="connsiteX5" fmla="*/ 547264 w 675941"/>
                  <a:gd name="connsiteY5" fmla="*/ 377851 h 675319"/>
                  <a:gd name="connsiteX6" fmla="*/ 450552 w 675941"/>
                  <a:gd name="connsiteY6" fmla="*/ 167983 h 675319"/>
                  <a:gd name="connsiteX7" fmla="*/ 216611 w 675941"/>
                  <a:gd name="connsiteY7" fmla="*/ 174136 h 675319"/>
                  <a:gd name="connsiteX8" fmla="*/ 142579 w 675941"/>
                  <a:gd name="connsiteY8" fmla="*/ 396139 h 675319"/>
                  <a:gd name="connsiteX9" fmla="*/ 316478 w 675941"/>
                  <a:gd name="connsiteY9" fmla="*/ 535122 h 675319"/>
                  <a:gd name="connsiteX10" fmla="*/ 318132 w 675941"/>
                  <a:gd name="connsiteY10" fmla="*/ 675319 h 67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5941" h="675319">
                    <a:moveTo>
                      <a:pt x="318132" y="675319"/>
                    </a:moveTo>
                    <a:cubicBezTo>
                      <a:pt x="176192" y="666972"/>
                      <a:pt x="54657" y="570676"/>
                      <a:pt x="14076" y="434406"/>
                    </a:cubicBezTo>
                    <a:cubicBezTo>
                      <a:pt x="-26505" y="298135"/>
                      <a:pt x="22548" y="151039"/>
                      <a:pt x="136797" y="66400"/>
                    </a:cubicBezTo>
                    <a:cubicBezTo>
                      <a:pt x="251046" y="-18239"/>
                      <a:pt x="406052" y="-22315"/>
                      <a:pt x="524592" y="56201"/>
                    </a:cubicBezTo>
                    <a:cubicBezTo>
                      <a:pt x="643132" y="134718"/>
                      <a:pt x="699849" y="279033"/>
                      <a:pt x="666486" y="417248"/>
                    </a:cubicBezTo>
                    <a:cubicBezTo>
                      <a:pt x="626745" y="415228"/>
                      <a:pt x="591767" y="422733"/>
                      <a:pt x="547264" y="377851"/>
                    </a:cubicBezTo>
                    <a:cubicBezTo>
                      <a:pt x="567390" y="294471"/>
                      <a:pt x="505661" y="201936"/>
                      <a:pt x="450552" y="167983"/>
                    </a:cubicBezTo>
                    <a:cubicBezTo>
                      <a:pt x="395443" y="134031"/>
                      <a:pt x="285533" y="123076"/>
                      <a:pt x="216611" y="174136"/>
                    </a:cubicBezTo>
                    <a:cubicBezTo>
                      <a:pt x="147689" y="225195"/>
                      <a:pt x="118098" y="313933"/>
                      <a:pt x="142579" y="396139"/>
                    </a:cubicBezTo>
                    <a:cubicBezTo>
                      <a:pt x="167060" y="478346"/>
                      <a:pt x="230852" y="530087"/>
                      <a:pt x="316478" y="535122"/>
                    </a:cubicBezTo>
                    <a:cubicBezTo>
                      <a:pt x="313854" y="579738"/>
                      <a:pt x="320756" y="630703"/>
                      <a:pt x="318132" y="675319"/>
                    </a:cubicBezTo>
                    <a:close/>
                  </a:path>
                </a:pathLst>
              </a:custGeom>
              <a:solidFill>
                <a:srgbClr val="6B422B"/>
              </a:solidFill>
              <a:ln cap="rnd">
                <a:solidFill>
                  <a:srgbClr val="6B422B"/>
                </a:solidFill>
                <a:round/>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386" name="Group 385">
            <a:extLst>
              <a:ext uri="{FF2B5EF4-FFF2-40B4-BE49-F238E27FC236}">
                <a16:creationId xmlns:a16="http://schemas.microsoft.com/office/drawing/2014/main" id="{931EA35B-1146-4B6C-B0D9-6FD0D65F9DA9}"/>
              </a:ext>
            </a:extLst>
          </p:cNvPr>
          <p:cNvGrpSpPr/>
          <p:nvPr/>
        </p:nvGrpSpPr>
        <p:grpSpPr>
          <a:xfrm>
            <a:off x="438812" y="5794035"/>
            <a:ext cx="7357097" cy="743960"/>
            <a:chOff x="419679" y="5263752"/>
            <a:chExt cx="10046528" cy="1297343"/>
          </a:xfrm>
          <a:effectLst>
            <a:outerShdw blurRad="203200" dist="38100" dir="16200000" rotWithShape="0">
              <a:prstClr val="black">
                <a:alpha val="10000"/>
              </a:prstClr>
            </a:outerShdw>
          </a:effectLst>
        </p:grpSpPr>
        <p:pic>
          <p:nvPicPr>
            <p:cNvPr id="387" name="Picture 386">
              <a:extLst>
                <a:ext uri="{FF2B5EF4-FFF2-40B4-BE49-F238E27FC236}">
                  <a16:creationId xmlns:a16="http://schemas.microsoft.com/office/drawing/2014/main" id="{9F7F73C9-49A4-4B8B-82A6-BCEA74B11D6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430" r="37042" b="4970"/>
            <a:stretch/>
          </p:blipFill>
          <p:spPr>
            <a:xfrm rot="5400000">
              <a:off x="2323297" y="3368699"/>
              <a:ext cx="1281250" cy="5088485"/>
            </a:xfrm>
            <a:custGeom>
              <a:avLst/>
              <a:gdLst>
                <a:gd name="connsiteX0" fmla="*/ 0 w 1281250"/>
                <a:gd name="connsiteY0" fmla="*/ 5088485 h 5088485"/>
                <a:gd name="connsiteX1" fmla="*/ 0 w 1281250"/>
                <a:gd name="connsiteY1" fmla="*/ 0 h 5088485"/>
                <a:gd name="connsiteX2" fmla="*/ 1281250 w 1281250"/>
                <a:gd name="connsiteY2" fmla="*/ 0 h 5088485"/>
                <a:gd name="connsiteX3" fmla="*/ 1281250 w 1281250"/>
                <a:gd name="connsiteY3" fmla="*/ 4617911 h 5088485"/>
                <a:gd name="connsiteX4" fmla="*/ 810676 w 1281250"/>
                <a:gd name="connsiteY4" fmla="*/ 5088485 h 5088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250" h="5088485">
                  <a:moveTo>
                    <a:pt x="0" y="5088485"/>
                  </a:moveTo>
                  <a:lnTo>
                    <a:pt x="0" y="0"/>
                  </a:lnTo>
                  <a:lnTo>
                    <a:pt x="1281250" y="0"/>
                  </a:lnTo>
                  <a:lnTo>
                    <a:pt x="1281250" y="4617911"/>
                  </a:lnTo>
                  <a:cubicBezTo>
                    <a:pt x="1281250" y="4877802"/>
                    <a:pt x="1070567" y="5088485"/>
                    <a:pt x="810676" y="5088485"/>
                  </a:cubicBezTo>
                  <a:close/>
                </a:path>
              </a:pathLst>
            </a:custGeom>
          </p:spPr>
        </p:pic>
        <p:pic>
          <p:nvPicPr>
            <p:cNvPr id="388" name="Picture 387">
              <a:extLst>
                <a:ext uri="{FF2B5EF4-FFF2-40B4-BE49-F238E27FC236}">
                  <a16:creationId xmlns:a16="http://schemas.microsoft.com/office/drawing/2014/main" id="{607A8C4D-C0BA-42C2-970B-A2CFA9B190C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430" r="36684"/>
            <a:stretch/>
          </p:blipFill>
          <p:spPr>
            <a:xfrm rot="16200000" flipH="1">
              <a:off x="7140231" y="3235119"/>
              <a:ext cx="1297343" cy="5354609"/>
            </a:xfrm>
            <a:prstGeom prst="rect">
              <a:avLst/>
            </a:prstGeom>
          </p:spPr>
        </p:pic>
      </p:grpSp>
      <p:pic>
        <p:nvPicPr>
          <p:cNvPr id="394" name="Picture 2" descr="See the source image">
            <a:extLst>
              <a:ext uri="{FF2B5EF4-FFF2-40B4-BE49-F238E27FC236}">
                <a16:creationId xmlns:a16="http://schemas.microsoft.com/office/drawing/2014/main" id="{19B2FEA8-2032-437D-B3AE-03C5E8CFA6F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5842" b="35956"/>
          <a:stretch/>
        </p:blipFill>
        <p:spPr bwMode="auto">
          <a:xfrm>
            <a:off x="9066795" y="522503"/>
            <a:ext cx="2354529" cy="520260"/>
          </a:xfrm>
          <a:prstGeom prst="rect">
            <a:avLst/>
          </a:prstGeom>
          <a:noFill/>
          <a:extLst>
            <a:ext uri="{909E8E84-426E-40DD-AFC4-6F175D3DCCD1}">
              <a14:hiddenFill xmlns:a14="http://schemas.microsoft.com/office/drawing/2010/main">
                <a:solidFill>
                  <a:srgbClr val="FFFFFF"/>
                </a:solidFill>
              </a14:hiddenFill>
            </a:ext>
          </a:extLst>
        </p:spPr>
      </p:pic>
      <p:pic>
        <p:nvPicPr>
          <p:cNvPr id="380" name="Graphic 379">
            <a:hlinkClick r:id="rId6" action="ppaction://hlinksldjump"/>
            <a:extLst>
              <a:ext uri="{FF2B5EF4-FFF2-40B4-BE49-F238E27FC236}">
                <a16:creationId xmlns:a16="http://schemas.microsoft.com/office/drawing/2014/main" id="{8C619C2F-532D-4146-BF28-6164746C6ACB}"/>
              </a:ext>
            </a:extLst>
          </p:cNvPr>
          <p:cNvPicPr>
            <a:picLocks/>
          </p:cNvPicPr>
          <p:nvPr/>
        </p:nvPicPr>
        <p:blipFill>
          <a:blip r:embed="rId7" cstate="print">
            <a:extLst>
              <a:ext uri="{96DAC541-7B7A-43D3-8B79-37D633B846F1}">
                <asvg:svgBlip xmlns:asvg="http://schemas.microsoft.com/office/drawing/2016/SVG/main" r:embed="rId8"/>
              </a:ext>
            </a:extLst>
          </a:blip>
          <a:stretch>
            <a:fillRect/>
          </a:stretch>
        </p:blipFill>
        <p:spPr>
          <a:xfrm>
            <a:off x="11572206" y="956566"/>
            <a:ext cx="402332" cy="402332"/>
          </a:xfrm>
          <a:prstGeom prst="rect">
            <a:avLst/>
          </a:prstGeom>
        </p:spPr>
      </p:pic>
      <p:pic>
        <p:nvPicPr>
          <p:cNvPr id="381" name="Graphic 380">
            <a:hlinkClick r:id="rId9" action="ppaction://hlinksldjump"/>
            <a:extLst>
              <a:ext uri="{FF2B5EF4-FFF2-40B4-BE49-F238E27FC236}">
                <a16:creationId xmlns:a16="http://schemas.microsoft.com/office/drawing/2014/main" id="{A82339BF-039D-41E1-B21C-39F953D37097}"/>
              </a:ext>
            </a:extLst>
          </p:cNvPr>
          <p:cNvPicPr>
            <a:picLocks/>
          </p:cNvPicPr>
          <p:nvPr/>
        </p:nvPicPr>
        <p:blipFill>
          <a:blip r:embed="rId10" cstate="print">
            <a:extLst>
              <a:ext uri="{96DAC541-7B7A-43D3-8B79-37D633B846F1}">
                <asvg:svgBlip xmlns:asvg="http://schemas.microsoft.com/office/drawing/2016/SVG/main" r:embed="rId11"/>
              </a:ext>
            </a:extLst>
          </a:blip>
          <a:stretch>
            <a:fillRect/>
          </a:stretch>
        </p:blipFill>
        <p:spPr>
          <a:xfrm>
            <a:off x="11548509" y="1835779"/>
            <a:ext cx="402332" cy="402332"/>
          </a:xfrm>
          <a:prstGeom prst="rect">
            <a:avLst/>
          </a:prstGeom>
        </p:spPr>
      </p:pic>
      <p:pic>
        <p:nvPicPr>
          <p:cNvPr id="382" name="Graphic 381">
            <a:hlinkClick r:id="rId12" action="ppaction://hlinksldjump"/>
            <a:extLst>
              <a:ext uri="{FF2B5EF4-FFF2-40B4-BE49-F238E27FC236}">
                <a16:creationId xmlns:a16="http://schemas.microsoft.com/office/drawing/2014/main" id="{99A49976-7509-40DE-84AD-E2070E3FDA86}"/>
              </a:ext>
            </a:extLst>
          </p:cNvPr>
          <p:cNvPicPr>
            <a:picLocks/>
          </p:cNvPicPr>
          <p:nvPr/>
        </p:nvPicPr>
        <p:blipFill>
          <a:blip r:embed="rId13" cstate="print">
            <a:extLst>
              <a:ext uri="{96DAC541-7B7A-43D3-8B79-37D633B846F1}">
                <asvg:svgBlip xmlns:asvg="http://schemas.microsoft.com/office/drawing/2016/SVG/main" r:embed="rId14"/>
              </a:ext>
            </a:extLst>
          </a:blip>
          <a:stretch>
            <a:fillRect/>
          </a:stretch>
        </p:blipFill>
        <p:spPr>
          <a:xfrm>
            <a:off x="11530786" y="2641826"/>
            <a:ext cx="402332" cy="402332"/>
          </a:xfrm>
          <a:prstGeom prst="rect">
            <a:avLst/>
          </a:prstGeom>
        </p:spPr>
      </p:pic>
      <p:pic>
        <p:nvPicPr>
          <p:cNvPr id="383" name="Graphic 382">
            <a:hlinkClick r:id="rId15" action="ppaction://hlinksldjump"/>
            <a:extLst>
              <a:ext uri="{FF2B5EF4-FFF2-40B4-BE49-F238E27FC236}">
                <a16:creationId xmlns:a16="http://schemas.microsoft.com/office/drawing/2014/main" id="{E56C253D-FC4B-4521-BFA0-D44534C435A3}"/>
              </a:ext>
            </a:extLst>
          </p:cNvPr>
          <p:cNvPicPr>
            <a:picLocks/>
          </p:cNvPicPr>
          <p:nvPr/>
        </p:nvPicPr>
        <p:blipFill>
          <a:blip r:embed="rId16" cstate="print">
            <a:extLst>
              <a:ext uri="{96DAC541-7B7A-43D3-8B79-37D633B846F1}">
                <asvg:svgBlip xmlns:asvg="http://schemas.microsoft.com/office/drawing/2016/SVG/main" r:embed="rId17"/>
              </a:ext>
            </a:extLst>
          </a:blip>
          <a:stretch>
            <a:fillRect/>
          </a:stretch>
        </p:blipFill>
        <p:spPr>
          <a:xfrm>
            <a:off x="11548509" y="3354901"/>
            <a:ext cx="402332" cy="402332"/>
          </a:xfrm>
          <a:prstGeom prst="rect">
            <a:avLst/>
          </a:prstGeom>
        </p:spPr>
      </p:pic>
      <p:pic>
        <p:nvPicPr>
          <p:cNvPr id="392" name="Graphic 391">
            <a:hlinkClick r:id="rId18" action="ppaction://hlinksldjump"/>
            <a:extLst>
              <a:ext uri="{FF2B5EF4-FFF2-40B4-BE49-F238E27FC236}">
                <a16:creationId xmlns:a16="http://schemas.microsoft.com/office/drawing/2014/main" id="{0CD28B5E-DFBA-4793-B351-1D77F4C7A8A8}"/>
              </a:ext>
            </a:extLst>
          </p:cNvPr>
          <p:cNvPicPr>
            <a:picLocks/>
          </p:cNvPicPr>
          <p:nvPr/>
        </p:nvPicPr>
        <p:blipFill>
          <a:blip r:embed="rId19" cstate="print">
            <a:extLst>
              <a:ext uri="{96DAC541-7B7A-43D3-8B79-37D633B846F1}">
                <asvg:svgBlip xmlns:asvg="http://schemas.microsoft.com/office/drawing/2016/SVG/main" r:embed="rId20"/>
              </a:ext>
            </a:extLst>
          </a:blip>
          <a:stretch>
            <a:fillRect/>
          </a:stretch>
        </p:blipFill>
        <p:spPr>
          <a:xfrm>
            <a:off x="11540066" y="4152289"/>
            <a:ext cx="402332" cy="402332"/>
          </a:xfrm>
          <a:prstGeom prst="rect">
            <a:avLst/>
          </a:prstGeom>
        </p:spPr>
      </p:pic>
      <p:pic>
        <p:nvPicPr>
          <p:cNvPr id="393" name="Graphic 392">
            <a:hlinkClick r:id="rId12" action="ppaction://hlinksldjump"/>
            <a:extLst>
              <a:ext uri="{FF2B5EF4-FFF2-40B4-BE49-F238E27FC236}">
                <a16:creationId xmlns:a16="http://schemas.microsoft.com/office/drawing/2014/main" id="{CF82089A-3F3B-47D1-A853-E8FA9070884D}"/>
              </a:ext>
            </a:extLst>
          </p:cNvPr>
          <p:cNvPicPr>
            <a:picLocks/>
          </p:cNvPicPr>
          <p:nvPr/>
        </p:nvPicPr>
        <p:blipFill>
          <a:blip r:embed="rId21" cstate="print">
            <a:extLst>
              <a:ext uri="{96DAC541-7B7A-43D3-8B79-37D633B846F1}">
                <asvg:svgBlip xmlns:asvg="http://schemas.microsoft.com/office/drawing/2016/SVG/main" r:embed="rId22"/>
              </a:ext>
            </a:extLst>
          </a:blip>
          <a:stretch>
            <a:fillRect/>
          </a:stretch>
        </p:blipFill>
        <p:spPr>
          <a:xfrm>
            <a:off x="11539338" y="4926395"/>
            <a:ext cx="402332" cy="402332"/>
          </a:xfrm>
          <a:prstGeom prst="rect">
            <a:avLst/>
          </a:prstGeom>
        </p:spPr>
      </p:pic>
      <p:pic>
        <p:nvPicPr>
          <p:cNvPr id="415" name="Graphic 414">
            <a:hlinkClick r:id="rId23" action="ppaction://hlinksldjump"/>
            <a:extLst>
              <a:ext uri="{FF2B5EF4-FFF2-40B4-BE49-F238E27FC236}">
                <a16:creationId xmlns:a16="http://schemas.microsoft.com/office/drawing/2014/main" id="{CF3F8D82-59A0-4C7C-AA97-41C07D57FAC6}"/>
              </a:ext>
            </a:extLst>
          </p:cNvPr>
          <p:cNvPicPr>
            <a:picLocks/>
          </p:cNvPicPr>
          <p:nvPr/>
        </p:nvPicPr>
        <p:blipFill>
          <a:blip r:embed="rId24" cstate="print">
            <a:extLst>
              <a:ext uri="{96DAC541-7B7A-43D3-8B79-37D633B846F1}">
                <asvg:svgBlip xmlns:asvg="http://schemas.microsoft.com/office/drawing/2016/SVG/main" r:embed="rId25"/>
              </a:ext>
            </a:extLst>
          </a:blip>
          <a:stretch>
            <a:fillRect/>
          </a:stretch>
        </p:blipFill>
        <p:spPr>
          <a:xfrm>
            <a:off x="11505608" y="5718035"/>
            <a:ext cx="402332" cy="402332"/>
          </a:xfrm>
          <a:prstGeom prst="rect">
            <a:avLst/>
          </a:prstGeom>
        </p:spPr>
      </p:pic>
      <p:pic>
        <p:nvPicPr>
          <p:cNvPr id="416" name="Picture 10" descr="See the source image">
            <a:extLst>
              <a:ext uri="{FF2B5EF4-FFF2-40B4-BE49-F238E27FC236}">
                <a16:creationId xmlns:a16="http://schemas.microsoft.com/office/drawing/2014/main" id="{92E152AD-284E-4C5B-8CA3-9ACEE228F817}"/>
              </a:ext>
            </a:extLst>
          </p:cNvPr>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l="35417" t="58130" r="32531" b="12839"/>
          <a:stretch/>
        </p:blipFill>
        <p:spPr bwMode="auto">
          <a:xfrm rot="5400000" flipV="1">
            <a:off x="10745645" y="1852830"/>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17" name="Picture 10" descr="See the source image">
            <a:extLst>
              <a:ext uri="{FF2B5EF4-FFF2-40B4-BE49-F238E27FC236}">
                <a16:creationId xmlns:a16="http://schemas.microsoft.com/office/drawing/2014/main" id="{7E1F8E0C-028F-4198-9C60-8B1489130AB1}"/>
              </a:ext>
            </a:extLst>
          </p:cNvPr>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l="35533" t="29599" r="32415" b="41370"/>
          <a:stretch/>
        </p:blipFill>
        <p:spPr bwMode="auto">
          <a:xfrm rot="16200000">
            <a:off x="10753339" y="2632069"/>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18" name="Picture 10" descr="See the source image">
            <a:extLst>
              <a:ext uri="{FF2B5EF4-FFF2-40B4-BE49-F238E27FC236}">
                <a16:creationId xmlns:a16="http://schemas.microsoft.com/office/drawing/2014/main" id="{FEA4FE10-8FA4-4D35-B555-83186D44BDC5}"/>
              </a:ext>
            </a:extLst>
          </p:cNvPr>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l="35387" t="2910" r="32561" b="68059"/>
          <a:stretch/>
        </p:blipFill>
        <p:spPr bwMode="auto">
          <a:xfrm rot="4499693" flipV="1">
            <a:off x="10780137" y="1082052"/>
            <a:ext cx="823986" cy="746297"/>
          </a:xfrm>
          <a:prstGeom prst="rect">
            <a:avLst/>
          </a:prstGeom>
          <a:noFill/>
          <a:effectLst>
            <a:outerShdw blurRad="254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19" name="Picture 418">
            <a:extLst>
              <a:ext uri="{FF2B5EF4-FFF2-40B4-BE49-F238E27FC236}">
                <a16:creationId xmlns:a16="http://schemas.microsoft.com/office/drawing/2014/main" id="{5BD7A945-10B2-4F6E-BAD7-94A1A1C83888}"/>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rot="5400000">
            <a:off x="9873495" y="-230090"/>
            <a:ext cx="963593" cy="2301118"/>
          </a:xfrm>
          <a:prstGeom prst="rect">
            <a:avLst/>
          </a:prstGeom>
        </p:spPr>
      </p:pic>
      <p:sp>
        <p:nvSpPr>
          <p:cNvPr id="61" name="Rectangle 60">
            <a:extLst>
              <a:ext uri="{FF2B5EF4-FFF2-40B4-BE49-F238E27FC236}">
                <a16:creationId xmlns:a16="http://schemas.microsoft.com/office/drawing/2014/main" id="{C0D40AAE-B256-AA6D-9781-E083DB0B688F}"/>
              </a:ext>
            </a:extLst>
          </p:cNvPr>
          <p:cNvSpPr/>
          <p:nvPr/>
        </p:nvSpPr>
        <p:spPr>
          <a:xfrm>
            <a:off x="1287267" y="1231912"/>
            <a:ext cx="4179037" cy="807470"/>
          </a:xfrm>
          <a:prstGeom prst="rect">
            <a:avLst/>
          </a:prstGeom>
          <a:solidFill>
            <a:srgbClr val="8B6F67"/>
          </a:solidFill>
          <a:ln w="38100">
            <a:solidFill>
              <a:srgbClr val="F8F5EC"/>
            </a:solidFill>
          </a:ln>
          <a:effectLst>
            <a:outerShdw blurRad="152400" dist="88900" dir="2700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2" name="TextBox 61">
            <a:extLst>
              <a:ext uri="{FF2B5EF4-FFF2-40B4-BE49-F238E27FC236}">
                <a16:creationId xmlns:a16="http://schemas.microsoft.com/office/drawing/2014/main" id="{28CBD696-9204-17CE-2A57-C04A6D3DCDFA}"/>
              </a:ext>
            </a:extLst>
          </p:cNvPr>
          <p:cNvSpPr txBox="1"/>
          <p:nvPr/>
        </p:nvSpPr>
        <p:spPr>
          <a:xfrm>
            <a:off x="1268452" y="1360402"/>
            <a:ext cx="3943708" cy="523220"/>
          </a:xfrm>
          <a:prstGeom prst="rect">
            <a:avLst/>
          </a:prstGeom>
          <a:noFill/>
        </p:spPr>
        <p:txBody>
          <a:bodyPr wrap="none" rtlCol="0">
            <a:spAutoFit/>
          </a:bodyPr>
          <a:lstStyle/>
          <a:p>
            <a:r>
              <a:rPr lang="en-US" sz="2800" b="1" spc="600" dirty="0">
                <a:solidFill>
                  <a:schemeClr val="bg1">
                    <a:lumMod val="95000"/>
                  </a:schemeClr>
                </a:solidFill>
                <a:latin typeface="Agency FB" panose="020B0503020202020204" pitchFamily="34" charset="0"/>
              </a:rPr>
              <a:t>Def </a:t>
            </a:r>
            <a:r>
              <a:rPr lang="en-US" sz="2800" b="1" spc="600" dirty="0" err="1">
                <a:solidFill>
                  <a:schemeClr val="bg1">
                    <a:lumMod val="95000"/>
                  </a:schemeClr>
                </a:solidFill>
                <a:latin typeface="Agency FB" panose="020B0503020202020204" pitchFamily="34" charset="0"/>
              </a:rPr>
              <a:t>menuFeature</a:t>
            </a:r>
            <a:r>
              <a:rPr lang="en-US" sz="2800" b="1" spc="600" dirty="0">
                <a:solidFill>
                  <a:schemeClr val="bg1">
                    <a:lumMod val="95000"/>
                  </a:schemeClr>
                </a:solidFill>
                <a:latin typeface="Agency FB" panose="020B0503020202020204" pitchFamily="34" charset="0"/>
              </a:rPr>
              <a:t>():</a:t>
            </a:r>
            <a:endParaRPr lang="id-ID" sz="2800" b="1" spc="600" dirty="0">
              <a:solidFill>
                <a:schemeClr val="bg1">
                  <a:lumMod val="95000"/>
                </a:schemeClr>
              </a:solidFill>
              <a:latin typeface="Agency FB" panose="020B0503020202020204" pitchFamily="34" charset="0"/>
            </a:endParaRPr>
          </a:p>
        </p:txBody>
      </p:sp>
      <p:sp>
        <p:nvSpPr>
          <p:cNvPr id="55" name="TextBox 54">
            <a:extLst>
              <a:ext uri="{FF2B5EF4-FFF2-40B4-BE49-F238E27FC236}">
                <a16:creationId xmlns:a16="http://schemas.microsoft.com/office/drawing/2014/main" id="{E8689A40-7201-1D80-46E4-52BAA4D065C0}"/>
              </a:ext>
            </a:extLst>
          </p:cNvPr>
          <p:cNvSpPr txBox="1"/>
          <p:nvPr/>
        </p:nvSpPr>
        <p:spPr>
          <a:xfrm>
            <a:off x="1248556" y="2146587"/>
            <a:ext cx="9586404" cy="3539430"/>
          </a:xfrm>
          <a:prstGeom prst="rect">
            <a:avLst/>
          </a:prstGeom>
          <a:noFill/>
        </p:spPr>
        <p:txBody>
          <a:bodyPr wrap="square" rtlCol="0">
            <a:spAutoFit/>
          </a:bodyPr>
          <a:lstStyle/>
          <a:p>
            <a:pPr algn="just"/>
            <a:r>
              <a:rPr lang="en-US" sz="1600" b="1" spc="600" dirty="0">
                <a:solidFill>
                  <a:schemeClr val="bg1">
                    <a:lumMod val="95000"/>
                  </a:schemeClr>
                </a:solidFill>
              </a:rPr>
              <a:t>It displays a menu of options to the user and executes a corresponding function based on the user's choice.</a:t>
            </a:r>
          </a:p>
          <a:p>
            <a:pPr algn="just"/>
            <a:endParaRPr lang="en-US" sz="1600" b="1" spc="600" dirty="0">
              <a:solidFill>
                <a:schemeClr val="bg1">
                  <a:lumMod val="95000"/>
                </a:schemeClr>
              </a:solidFill>
            </a:endParaRPr>
          </a:p>
          <a:p>
            <a:pPr algn="just"/>
            <a:r>
              <a:rPr lang="en-US" sz="1600" b="1" spc="600" dirty="0">
                <a:solidFill>
                  <a:schemeClr val="bg1">
                    <a:lumMod val="95000"/>
                  </a:schemeClr>
                </a:solidFill>
              </a:rPr>
              <a:t>What the menu feature function does:</a:t>
            </a:r>
          </a:p>
          <a:p>
            <a:pPr marL="285750" indent="-285750" algn="just">
              <a:buFont typeface="Arial" panose="020B0604020202020204" pitchFamily="34" charset="0"/>
              <a:buChar char="•"/>
            </a:pPr>
            <a:endParaRPr lang="en-US" sz="1600" b="1" spc="600" dirty="0">
              <a:solidFill>
                <a:schemeClr val="bg1">
                  <a:lumMod val="95000"/>
                </a:schemeClr>
              </a:solidFill>
            </a:endParaRPr>
          </a:p>
          <a:p>
            <a:pPr marL="742950" lvl="1" indent="-285750" algn="just">
              <a:buFont typeface="Arial" panose="020B0604020202020204" pitchFamily="34" charset="0"/>
              <a:buChar char="•"/>
            </a:pPr>
            <a:r>
              <a:rPr lang="en-US" sz="1600" b="1" spc="600" dirty="0">
                <a:solidFill>
                  <a:schemeClr val="bg1">
                    <a:lumMod val="95000"/>
                  </a:schemeClr>
                </a:solidFill>
              </a:rPr>
              <a:t>Display the menu options to the user.</a:t>
            </a:r>
          </a:p>
          <a:p>
            <a:pPr marL="742950" lvl="1" indent="-285750" algn="just">
              <a:buFont typeface="Arial" panose="020B0604020202020204" pitchFamily="34" charset="0"/>
              <a:buChar char="•"/>
            </a:pPr>
            <a:r>
              <a:rPr lang="en-US" sz="1600" b="1" spc="600" dirty="0">
                <a:solidFill>
                  <a:schemeClr val="bg1">
                    <a:lumMod val="95000"/>
                  </a:schemeClr>
                </a:solidFill>
              </a:rPr>
              <a:t>Get the user's choice by asking them to input a number.</a:t>
            </a:r>
          </a:p>
          <a:p>
            <a:pPr marL="742950" lvl="1" indent="-285750" algn="just">
              <a:buFont typeface="Arial" panose="020B0604020202020204" pitchFamily="34" charset="0"/>
              <a:buChar char="•"/>
            </a:pPr>
            <a:r>
              <a:rPr lang="en-US" sz="1600" b="1" spc="600" dirty="0">
                <a:solidFill>
                  <a:schemeClr val="bg1">
                    <a:lumMod val="95000"/>
                  </a:schemeClr>
                </a:solidFill>
              </a:rPr>
              <a:t>Check if the user's choice is a valid integer between 1 and 8.</a:t>
            </a:r>
          </a:p>
          <a:p>
            <a:pPr marL="742950" lvl="1" indent="-285750" algn="just">
              <a:buFont typeface="Arial" panose="020B0604020202020204" pitchFamily="34" charset="0"/>
              <a:buChar char="•"/>
            </a:pPr>
            <a:r>
              <a:rPr lang="en-US" sz="1600" b="1" spc="600" dirty="0">
                <a:solidFill>
                  <a:schemeClr val="bg1">
                    <a:lumMod val="95000"/>
                  </a:schemeClr>
                </a:solidFill>
              </a:rPr>
              <a:t>If the user's choice is valid, execute the corresponding function and record the request.</a:t>
            </a:r>
          </a:p>
          <a:p>
            <a:pPr marL="742950" lvl="1" indent="-285750" algn="just">
              <a:buFont typeface="Arial" panose="020B0604020202020204" pitchFamily="34" charset="0"/>
              <a:buChar char="•"/>
            </a:pPr>
            <a:r>
              <a:rPr lang="en-US" sz="1600" b="1" spc="600" dirty="0">
                <a:solidFill>
                  <a:schemeClr val="bg1">
                    <a:lumMod val="95000"/>
                  </a:schemeClr>
                </a:solidFill>
              </a:rPr>
              <a:t>If the user's choice is not valid, print an error message.</a:t>
            </a:r>
            <a:endParaRPr lang="id-ID" sz="1600" b="1" spc="600" dirty="0">
              <a:solidFill>
                <a:schemeClr val="bg1">
                  <a:lumMod val="95000"/>
                </a:schemeClr>
              </a:solidFill>
            </a:endParaRPr>
          </a:p>
        </p:txBody>
      </p:sp>
      <p:sp>
        <p:nvSpPr>
          <p:cNvPr id="65" name="TextBox 64">
            <a:extLst>
              <a:ext uri="{FF2B5EF4-FFF2-40B4-BE49-F238E27FC236}">
                <a16:creationId xmlns:a16="http://schemas.microsoft.com/office/drawing/2014/main" id="{C3625D8A-9545-D905-5613-D9CA42A5992B}"/>
              </a:ext>
            </a:extLst>
          </p:cNvPr>
          <p:cNvSpPr txBox="1"/>
          <p:nvPr/>
        </p:nvSpPr>
        <p:spPr>
          <a:xfrm>
            <a:off x="813419" y="163530"/>
            <a:ext cx="3506088" cy="769441"/>
          </a:xfrm>
          <a:prstGeom prst="rect">
            <a:avLst/>
          </a:prstGeom>
          <a:noFill/>
        </p:spPr>
        <p:txBody>
          <a:bodyPr wrap="none" rtlCol="0">
            <a:spAutoFit/>
          </a:bodyPr>
          <a:lstStyle/>
          <a:p>
            <a:r>
              <a:rPr lang="en-US" sz="4400" dirty="0">
                <a:solidFill>
                  <a:schemeClr val="bg1"/>
                </a:solidFill>
                <a:effectLst>
                  <a:outerShdw blurRad="38100" dist="38100" dir="2700000" algn="tl">
                    <a:srgbClr val="000000">
                      <a:alpha val="43137"/>
                    </a:srgbClr>
                  </a:outerShdw>
                </a:effectLst>
                <a:latin typeface="Piglets" panose="02000500000000000000" pitchFamily="2" charset="0"/>
              </a:rPr>
              <a:t>Functions Used:</a:t>
            </a:r>
            <a:endParaRPr lang="id-ID" sz="4400" dirty="0">
              <a:solidFill>
                <a:schemeClr val="bg1"/>
              </a:solidFill>
              <a:effectLst>
                <a:outerShdw blurRad="38100" dist="38100" dir="2700000" algn="tl">
                  <a:srgbClr val="000000">
                    <a:alpha val="43137"/>
                  </a:srgbClr>
                </a:outerShdw>
              </a:effectLst>
              <a:latin typeface="Piglets" panose="02000500000000000000" pitchFamily="2" charset="0"/>
            </a:endParaRPr>
          </a:p>
        </p:txBody>
      </p:sp>
    </p:spTree>
    <p:extLst>
      <p:ext uri="{BB962C8B-B14F-4D97-AF65-F5344CB8AC3E}">
        <p14:creationId xmlns:p14="http://schemas.microsoft.com/office/powerpoint/2010/main" val="355235121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Sing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3000" fill="hold"/>
                                        <p:tgtEl>
                                          <p:spTgt spid="416"/>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3000" fill="hold"/>
                                        <p:tgtEl>
                                          <p:spTgt spid="417"/>
                                        </p:tgtEl>
                                        <p:attrNameLst>
                                          <p:attrName>r</p:attrName>
                                        </p:attrNameLst>
                                      </p:cBhvr>
                                    </p:animRot>
                                  </p:childTnLst>
                                </p:cTn>
                              </p:par>
                              <p:par>
                                <p:cTn id="9" presetID="8" presetClass="emph" presetSubtype="0" repeatCount="indefinite" fill="hold" nodeType="withEffect">
                                  <p:stCondLst>
                                    <p:cond delay="0"/>
                                  </p:stCondLst>
                                  <p:childTnLst>
                                    <p:animRot by="21600000">
                                      <p:cBhvr>
                                        <p:cTn id="10" dur="3000" fill="hold"/>
                                        <p:tgtEl>
                                          <p:spTgt spid="418"/>
                                        </p:tgtEl>
                                        <p:attrNameLst>
                                          <p:attrName>r</p:attrName>
                                        </p:attrNameLst>
                                      </p:cBhvr>
                                    </p:animRot>
                                  </p:childTnLst>
                                </p:cTn>
                              </p:par>
                              <p:par>
                                <p:cTn id="11" presetID="47"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386"/>
                                        </p:tgtEl>
                                        <p:attrNameLst>
                                          <p:attrName>style.visibility</p:attrName>
                                        </p:attrNameLst>
                                      </p:cBhvr>
                                      <p:to>
                                        <p:strVal val="visible"/>
                                      </p:to>
                                    </p:set>
                                    <p:animEffect transition="in" filter="fade">
                                      <p:cBhvr>
                                        <p:cTn id="18" dur="1000"/>
                                        <p:tgtEl>
                                          <p:spTgt spid="386"/>
                                        </p:tgtEl>
                                      </p:cBhvr>
                                    </p:animEffect>
                                    <p:anim calcmode="lin" valueType="num">
                                      <p:cBhvr>
                                        <p:cTn id="19" dur="1000" fill="hold"/>
                                        <p:tgtEl>
                                          <p:spTgt spid="386"/>
                                        </p:tgtEl>
                                        <p:attrNameLst>
                                          <p:attrName>ppt_x</p:attrName>
                                        </p:attrNameLst>
                                      </p:cBhvr>
                                      <p:tavLst>
                                        <p:tav tm="0">
                                          <p:val>
                                            <p:strVal val="#ppt_x"/>
                                          </p:val>
                                        </p:tav>
                                        <p:tav tm="100000">
                                          <p:val>
                                            <p:strVal val="#ppt_x"/>
                                          </p:val>
                                        </p:tav>
                                      </p:tavLst>
                                    </p:anim>
                                    <p:anim calcmode="lin" valueType="num">
                                      <p:cBhvr>
                                        <p:cTn id="20" dur="1000" fill="hold"/>
                                        <p:tgtEl>
                                          <p:spTgt spid="386"/>
                                        </p:tgtEl>
                                        <p:attrNameLst>
                                          <p:attrName>ppt_y</p:attrName>
                                        </p:attrNameLst>
                                      </p:cBhvr>
                                      <p:tavLst>
                                        <p:tav tm="0">
                                          <p:val>
                                            <p:strVal val="#ppt_y+.1"/>
                                          </p:val>
                                        </p:tav>
                                        <p:tav tm="100000">
                                          <p:val>
                                            <p:strVal val="#ppt_y"/>
                                          </p:val>
                                        </p:tav>
                                      </p:tavLst>
                                    </p:anim>
                                  </p:childTnLst>
                                </p:cTn>
                              </p:par>
                              <p:par>
                                <p:cTn id="21" presetID="22" presetClass="entr" presetSubtype="8" fill="hold" nodeType="withEffect">
                                  <p:stCondLst>
                                    <p:cond delay="1000"/>
                                  </p:stCondLst>
                                  <p:childTnLst>
                                    <p:set>
                                      <p:cBhvr>
                                        <p:cTn id="22" dur="1" fill="hold">
                                          <p:stCondLst>
                                            <p:cond delay="0"/>
                                          </p:stCondLst>
                                        </p:cTn>
                                        <p:tgtEl>
                                          <p:spTgt spid="394"/>
                                        </p:tgtEl>
                                        <p:attrNameLst>
                                          <p:attrName>style.visibility</p:attrName>
                                        </p:attrNameLst>
                                      </p:cBhvr>
                                      <p:to>
                                        <p:strVal val="visible"/>
                                      </p:to>
                                    </p:set>
                                    <p:animEffect transition="in" filter="wipe(left)">
                                      <p:cBhvr>
                                        <p:cTn id="23" dur="500"/>
                                        <p:tgtEl>
                                          <p:spTgt spid="394"/>
                                        </p:tgtEl>
                                      </p:cBhvr>
                                    </p:animEffect>
                                  </p:childTnLst>
                                </p:cTn>
                              </p:par>
                              <p:par>
                                <p:cTn id="24" presetID="22" presetClass="entr" presetSubtype="8" fill="hold" grpId="0" nodeType="withEffect">
                                  <p:stCondLst>
                                    <p:cond delay="1500"/>
                                  </p:stCondLst>
                                  <p:childTnLst>
                                    <p:set>
                                      <p:cBhvr>
                                        <p:cTn id="25" dur="1" fill="hold">
                                          <p:stCondLst>
                                            <p:cond delay="0"/>
                                          </p:stCondLst>
                                        </p:cTn>
                                        <p:tgtEl>
                                          <p:spTgt spid="61"/>
                                        </p:tgtEl>
                                        <p:attrNameLst>
                                          <p:attrName>style.visibility</p:attrName>
                                        </p:attrNameLst>
                                      </p:cBhvr>
                                      <p:to>
                                        <p:strVal val="visible"/>
                                      </p:to>
                                    </p:set>
                                    <p:animEffect transition="in" filter="wipe(left)">
                                      <p:cBhvr>
                                        <p:cTn id="26" dur="500"/>
                                        <p:tgtEl>
                                          <p:spTgt spid="61"/>
                                        </p:tgtEl>
                                      </p:cBhvr>
                                    </p:animEffect>
                                  </p:childTnLst>
                                </p:cTn>
                              </p:par>
                              <p:par>
                                <p:cTn id="27" presetID="10" presetClass="entr" presetSubtype="0" fill="hold" grpId="0" nodeType="withEffect">
                                  <p:stCondLst>
                                    <p:cond delay="200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500"/>
                                        <p:tgtEl>
                                          <p:spTgt spid="62"/>
                                        </p:tgtEl>
                                      </p:cBhvr>
                                    </p:animEffect>
                                  </p:childTnLst>
                                </p:cTn>
                              </p:par>
                              <p:par>
                                <p:cTn id="30" presetID="10" presetClass="entr" presetSubtype="0" fill="hold" grpId="0" nodeType="withEffect">
                                  <p:stCondLst>
                                    <p:cond delay="200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500"/>
                                        <p:tgtEl>
                                          <p:spTgt spid="55"/>
                                        </p:tgtEl>
                                      </p:cBhvr>
                                    </p:animEffect>
                                  </p:childTnLst>
                                </p:cTn>
                              </p:par>
                              <p:par>
                                <p:cTn id="33" presetID="53" presetClass="entr" presetSubtype="16" fill="hold" grpId="0" nodeType="withEffect">
                                  <p:stCondLst>
                                    <p:cond delay="750"/>
                                  </p:stCondLst>
                                  <p:childTnLst>
                                    <p:set>
                                      <p:cBhvr>
                                        <p:cTn id="34" dur="1" fill="hold">
                                          <p:stCondLst>
                                            <p:cond delay="0"/>
                                          </p:stCondLst>
                                        </p:cTn>
                                        <p:tgtEl>
                                          <p:spTgt spid="65"/>
                                        </p:tgtEl>
                                        <p:attrNameLst>
                                          <p:attrName>style.visibility</p:attrName>
                                        </p:attrNameLst>
                                      </p:cBhvr>
                                      <p:to>
                                        <p:strVal val="visible"/>
                                      </p:to>
                                    </p:set>
                                    <p:anim calcmode="lin" valueType="num">
                                      <p:cBhvr>
                                        <p:cTn id="35" dur="750" fill="hold"/>
                                        <p:tgtEl>
                                          <p:spTgt spid="65"/>
                                        </p:tgtEl>
                                        <p:attrNameLst>
                                          <p:attrName>ppt_w</p:attrName>
                                        </p:attrNameLst>
                                      </p:cBhvr>
                                      <p:tavLst>
                                        <p:tav tm="0">
                                          <p:val>
                                            <p:fltVal val="0"/>
                                          </p:val>
                                        </p:tav>
                                        <p:tav tm="100000">
                                          <p:val>
                                            <p:strVal val="#ppt_w"/>
                                          </p:val>
                                        </p:tav>
                                      </p:tavLst>
                                    </p:anim>
                                    <p:anim calcmode="lin" valueType="num">
                                      <p:cBhvr>
                                        <p:cTn id="36" dur="750" fill="hold"/>
                                        <p:tgtEl>
                                          <p:spTgt spid="65"/>
                                        </p:tgtEl>
                                        <p:attrNameLst>
                                          <p:attrName>ppt_h</p:attrName>
                                        </p:attrNameLst>
                                      </p:cBhvr>
                                      <p:tavLst>
                                        <p:tav tm="0">
                                          <p:val>
                                            <p:fltVal val="0"/>
                                          </p:val>
                                        </p:tav>
                                        <p:tav tm="100000">
                                          <p:val>
                                            <p:strVal val="#ppt_h"/>
                                          </p:val>
                                        </p:tav>
                                      </p:tavLst>
                                    </p:anim>
                                    <p:animEffect transition="in" filter="fade">
                                      <p:cBhvr>
                                        <p:cTn id="37" dur="75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p:bldP spid="55" grpId="0"/>
      <p:bldP spid="6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1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B515994-8D4D-4856-8A2B-579E78D359BF}">
  <we:reference id="wa104381063" version="1.0.0.1" store="en-US" storeType="OMEX"/>
  <we:alternateReferences>
    <we:reference id="WA104381063" version="1.0.0.1"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1243</TotalTime>
  <Words>6250</Words>
  <Application>Microsoft Office PowerPoint</Application>
  <PresentationFormat>Widescreen</PresentationFormat>
  <Paragraphs>301</Paragraphs>
  <Slides>25</Slides>
  <Notes>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25</vt:i4>
      </vt:variant>
    </vt:vector>
  </HeadingPairs>
  <TitlesOfParts>
    <vt:vector size="38" baseType="lpstr">
      <vt:lpstr>Courier New</vt:lpstr>
      <vt:lpstr>Agency FB</vt:lpstr>
      <vt:lpstr>Piglets</vt:lpstr>
      <vt:lpstr>Amellinda Weddings</vt:lpstr>
      <vt:lpstr>Amasis MT Pro Medium</vt:lpstr>
      <vt:lpstr>Calibri Light</vt:lpstr>
      <vt:lpstr>New Year - Free Version</vt:lpstr>
      <vt:lpstr>Little Cupcakes</vt:lpstr>
      <vt:lpstr>Calibri</vt:lpstr>
      <vt:lpstr>Arial</vt:lpstr>
      <vt:lpstr>Sweet Summer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Tiara Anggraini Prasetyo</dc:creator>
  <cp:lastModifiedBy>Justin Lawrence D. Villas</cp:lastModifiedBy>
  <cp:revision>27</cp:revision>
  <dcterms:created xsi:type="dcterms:W3CDTF">2021-08-12T13:01:56Z</dcterms:created>
  <dcterms:modified xsi:type="dcterms:W3CDTF">2023-02-28T22:44:50Z</dcterms:modified>
</cp:coreProperties>
</file>